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56" r:id="rId2"/>
    <p:sldId id="286" r:id="rId3"/>
    <p:sldId id="305" r:id="rId4"/>
    <p:sldId id="257" r:id="rId5"/>
    <p:sldId id="324" r:id="rId6"/>
    <p:sldId id="321" r:id="rId7"/>
    <p:sldId id="331" r:id="rId8"/>
    <p:sldId id="320" r:id="rId9"/>
    <p:sldId id="325" r:id="rId10"/>
    <p:sldId id="327" r:id="rId11"/>
    <p:sldId id="322" r:id="rId12"/>
    <p:sldId id="329" r:id="rId13"/>
    <p:sldId id="330" r:id="rId14"/>
    <p:sldId id="328" r:id="rId15"/>
    <p:sldId id="284" r:id="rId16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BD4C01-BEFF-0849-BF53-33422C5BC0A3}" v="3043" dt="2019-06-14T02:10:46.155"/>
    <p1510:client id="{D93B77CE-F394-FC41-B6D8-2FD1D9E1B7A2}" v="2" dt="2019-06-14T16:52:59.4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04"/>
    <p:restoredTop sz="93692"/>
  </p:normalViewPr>
  <p:slideViewPr>
    <p:cSldViewPr snapToGrid="0" snapToObjects="1">
      <p:cViewPr varScale="1">
        <p:scale>
          <a:sx n="149" d="100"/>
          <a:sy n="149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359527BD-9D28-FA41-9B76-D4C412CACD55}"/>
    <pc:docChg chg="undo custSel addSld delSld modSld">
      <pc:chgData name="Long B Nguyen" userId="f59fb8f3-a021-417a-8bc1-65c8d471c621" providerId="ADAL" clId="{359527BD-9D28-FA41-9B76-D4C412CACD55}" dt="2019-05-31T13:35:34.282" v="3276" actId="1035"/>
      <pc:docMkLst>
        <pc:docMk/>
      </pc:docMkLst>
      <pc:sldChg chg="addSp modSp">
        <pc:chgData name="Long B Nguyen" userId="f59fb8f3-a021-417a-8bc1-65c8d471c621" providerId="ADAL" clId="{359527BD-9D28-FA41-9B76-D4C412CACD55}" dt="2019-05-31T01:56:35.415" v="1458" actId="14100"/>
        <pc:sldMkLst>
          <pc:docMk/>
          <pc:sldMk cId="4247104139" sldId="256"/>
        </pc:sldMkLst>
        <pc:spChg chg="mod">
          <ac:chgData name="Long B Nguyen" userId="f59fb8f3-a021-417a-8bc1-65c8d471c621" providerId="ADAL" clId="{359527BD-9D28-FA41-9B76-D4C412CACD55}" dt="2019-05-31T01:56:35.415" v="1458" actId="14100"/>
          <ac:spMkLst>
            <pc:docMk/>
            <pc:sldMk cId="4247104139" sldId="256"/>
            <ac:spMk id="3" creationId="{1BDC47C8-6776-7B44-9CD4-95FC91452D62}"/>
          </ac:spMkLst>
        </pc:spChg>
        <pc:spChg chg="add mod">
          <ac:chgData name="Long B Nguyen" userId="f59fb8f3-a021-417a-8bc1-65c8d471c621" providerId="ADAL" clId="{359527BD-9D28-FA41-9B76-D4C412CACD55}" dt="2019-05-30T16:32:04.038" v="8" actId="20577"/>
          <ac:spMkLst>
            <pc:docMk/>
            <pc:sldMk cId="4247104139" sldId="256"/>
            <ac:spMk id="4" creationId="{C4071586-F58C-CD48-BB49-60F4B2277ED8}"/>
          </ac:spMkLst>
        </pc:spChg>
      </pc:sldChg>
      <pc:sldChg chg="delSp modSp">
        <pc:chgData name="Long B Nguyen" userId="f59fb8f3-a021-417a-8bc1-65c8d471c621" providerId="ADAL" clId="{359527BD-9D28-FA41-9B76-D4C412CACD55}" dt="2019-05-30T17:22:04.558" v="249" actId="20577"/>
        <pc:sldMkLst>
          <pc:docMk/>
          <pc:sldMk cId="278045358" sldId="257"/>
        </pc:sldMkLst>
        <pc:spChg chg="mod">
          <ac:chgData name="Long B Nguyen" userId="f59fb8f3-a021-417a-8bc1-65c8d471c621" providerId="ADAL" clId="{359527BD-9D28-FA41-9B76-D4C412CACD55}" dt="2019-05-30T17:20:27.646" v="199" actId="20577"/>
          <ac:spMkLst>
            <pc:docMk/>
            <pc:sldMk cId="278045358" sldId="257"/>
            <ac:spMk id="2" creationId="{AA3A228F-61D0-D949-A5E7-F83756230BF8}"/>
          </ac:spMkLst>
        </pc:spChg>
        <pc:spChg chg="mod">
          <ac:chgData name="Long B Nguyen" userId="f59fb8f3-a021-417a-8bc1-65c8d471c621" providerId="ADAL" clId="{359527BD-9D28-FA41-9B76-D4C412CACD55}" dt="2019-05-30T17:22:04.558" v="249" actId="20577"/>
          <ac:spMkLst>
            <pc:docMk/>
            <pc:sldMk cId="278045358" sldId="257"/>
            <ac:spMk id="9" creationId="{E3B2E017-30B2-884B-A113-B419A2ED51AD}"/>
          </ac:spMkLst>
        </pc:spChg>
        <pc:picChg chg="del">
          <ac:chgData name="Long B Nguyen" userId="f59fb8f3-a021-417a-8bc1-65c8d471c621" providerId="ADAL" clId="{359527BD-9D28-FA41-9B76-D4C412CACD55}" dt="2019-05-30T17:18:15.325" v="157" actId="478"/>
          <ac:picMkLst>
            <pc:docMk/>
            <pc:sldMk cId="278045358" sldId="257"/>
            <ac:picMk id="10" creationId="{0DE7622C-475C-9249-A79F-BAF9F8E7E6F1}"/>
          </ac:picMkLst>
        </pc:picChg>
      </pc:sldChg>
      <pc:sldChg chg="modSp add">
        <pc:chgData name="Long B Nguyen" userId="f59fb8f3-a021-417a-8bc1-65c8d471c621" providerId="ADAL" clId="{359527BD-9D28-FA41-9B76-D4C412CACD55}" dt="2019-05-31T02:17:06.620" v="1587" actId="255"/>
        <pc:sldMkLst>
          <pc:docMk/>
          <pc:sldMk cId="131840209" sldId="286"/>
        </pc:sldMkLst>
        <pc:spChg chg="mod">
          <ac:chgData name="Long B Nguyen" userId="f59fb8f3-a021-417a-8bc1-65c8d471c621" providerId="ADAL" clId="{359527BD-9D28-FA41-9B76-D4C412CACD55}" dt="2019-05-31T02:17:06.620" v="1587" actId="255"/>
          <ac:spMkLst>
            <pc:docMk/>
            <pc:sldMk cId="131840209" sldId="286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359527BD-9D28-FA41-9B76-D4C412CACD55}" dt="2019-05-31T12:11:56.074" v="2369" actId="20577"/>
        <pc:sldMkLst>
          <pc:docMk/>
          <pc:sldMk cId="2224045576" sldId="305"/>
        </pc:sldMkLst>
        <pc:spChg chg="mod">
          <ac:chgData name="Long B Nguyen" userId="f59fb8f3-a021-417a-8bc1-65c8d471c621" providerId="ADAL" clId="{359527BD-9D28-FA41-9B76-D4C412CACD55}" dt="2019-05-31T12:11:56.074" v="2369" actId="20577"/>
          <ac:spMkLst>
            <pc:docMk/>
            <pc:sldMk cId="2224045576" sldId="305"/>
            <ac:spMk id="2" creationId="{EA8D4812-1329-D34B-BE17-6F2028DA3570}"/>
          </ac:spMkLst>
        </pc:spChg>
      </pc:sldChg>
    </pc:docChg>
  </pc:docChgLst>
  <pc:docChgLst>
    <pc:chgData name="Long B Nguyen" userId="f59fb8f3-a021-417a-8bc1-65c8d471c621" providerId="ADAL" clId="{D93B77CE-F394-FC41-B6D8-2FD1D9E1B7A2}"/>
    <pc:docChg chg="modSld">
      <pc:chgData name="Long B Nguyen" userId="f59fb8f3-a021-417a-8bc1-65c8d471c621" providerId="ADAL" clId="{D93B77CE-F394-FC41-B6D8-2FD1D9E1B7A2}" dt="2019-06-14T16:53:19.486" v="129" actId="20577"/>
      <pc:docMkLst>
        <pc:docMk/>
      </pc:docMkLst>
      <pc:sldChg chg="modSp">
        <pc:chgData name="Long B Nguyen" userId="f59fb8f3-a021-417a-8bc1-65c8d471c621" providerId="ADAL" clId="{D93B77CE-F394-FC41-B6D8-2FD1D9E1B7A2}" dt="2019-06-14T02:17:20.888" v="33" actId="20577"/>
        <pc:sldMkLst>
          <pc:docMk/>
          <pc:sldMk cId="4247104139" sldId="256"/>
        </pc:sldMkLst>
        <pc:spChg chg="mod">
          <ac:chgData name="Long B Nguyen" userId="f59fb8f3-a021-417a-8bc1-65c8d471c621" providerId="ADAL" clId="{D93B77CE-F394-FC41-B6D8-2FD1D9E1B7A2}" dt="2019-06-14T02:17:16.155" v="29" actId="20577"/>
          <ac:spMkLst>
            <pc:docMk/>
            <pc:sldMk cId="4247104139" sldId="256"/>
            <ac:spMk id="2" creationId="{6117A749-B1BA-E24B-8FB0-0604EF651FB3}"/>
          </ac:spMkLst>
        </pc:spChg>
        <pc:spChg chg="mod">
          <ac:chgData name="Long B Nguyen" userId="f59fb8f3-a021-417a-8bc1-65c8d471c621" providerId="ADAL" clId="{D93B77CE-F394-FC41-B6D8-2FD1D9E1B7A2}" dt="2019-06-14T02:17:20.888" v="33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">
        <pc:chgData name="Long B Nguyen" userId="f59fb8f3-a021-417a-8bc1-65c8d471c621" providerId="ADAL" clId="{D93B77CE-F394-FC41-B6D8-2FD1D9E1B7A2}" dt="2019-06-14T16:53:19.486" v="129" actId="20577"/>
        <pc:sldMkLst>
          <pc:docMk/>
          <pc:sldMk cId="3972787296" sldId="330"/>
        </pc:sldMkLst>
        <pc:spChg chg="mod">
          <ac:chgData name="Long B Nguyen" userId="f59fb8f3-a021-417a-8bc1-65c8d471c621" providerId="ADAL" clId="{D93B77CE-F394-FC41-B6D8-2FD1D9E1B7A2}" dt="2019-06-14T16:53:19.486" v="129" actId="20577"/>
          <ac:spMkLst>
            <pc:docMk/>
            <pc:sldMk cId="3972787296" sldId="330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069311B8-5E56-E24D-993B-38D0A9C45058}"/>
    <pc:docChg chg="undo custSel addSld delSld modSld">
      <pc:chgData name="Long B Nguyen" userId="f59fb8f3-a021-417a-8bc1-65c8d471c621" providerId="ADAL" clId="{069311B8-5E56-E24D-993B-38D0A9C45058}" dt="2019-06-03T12:34:37.588" v="3533" actId="20577"/>
      <pc:docMkLst>
        <pc:docMk/>
      </pc:docMkLst>
      <pc:sldChg chg="modSp">
        <pc:chgData name="Long B Nguyen" userId="f59fb8f3-a021-417a-8bc1-65c8d471c621" providerId="ADAL" clId="{069311B8-5E56-E24D-993B-38D0A9C45058}" dt="2019-06-03T12:34:37.588" v="3533" actId="20577"/>
        <pc:sldMkLst>
          <pc:docMk/>
          <pc:sldMk cId="4247104139" sldId="256"/>
        </pc:sldMkLst>
        <pc:spChg chg="mod">
          <ac:chgData name="Long B Nguyen" userId="f59fb8f3-a021-417a-8bc1-65c8d471c621" providerId="ADAL" clId="{069311B8-5E56-E24D-993B-38D0A9C45058}" dt="2019-06-03T12:34:37.588" v="3533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">
        <pc:chgData name="Long B Nguyen" userId="f59fb8f3-a021-417a-8bc1-65c8d471c621" providerId="ADAL" clId="{069311B8-5E56-E24D-993B-38D0A9C45058}" dt="2019-05-31T15:05:01.540" v="1063" actId="114"/>
        <pc:sldMkLst>
          <pc:docMk/>
          <pc:sldMk cId="278045358" sldId="257"/>
        </pc:sldMkLst>
        <pc:spChg chg="mod">
          <ac:chgData name="Long B Nguyen" userId="f59fb8f3-a021-417a-8bc1-65c8d471c621" providerId="ADAL" clId="{069311B8-5E56-E24D-993B-38D0A9C45058}" dt="2019-05-31T14:33:09.459" v="181" actId="20577"/>
          <ac:spMkLst>
            <pc:docMk/>
            <pc:sldMk cId="278045358" sldId="257"/>
            <ac:spMk id="2" creationId="{AA3A228F-61D0-D949-A5E7-F83756230BF8}"/>
          </ac:spMkLst>
        </pc:spChg>
        <pc:spChg chg="mod">
          <ac:chgData name="Long B Nguyen" userId="f59fb8f3-a021-417a-8bc1-65c8d471c621" providerId="ADAL" clId="{069311B8-5E56-E24D-993B-38D0A9C45058}" dt="2019-05-31T15:05:01.540" v="1063" actId="114"/>
          <ac:spMkLst>
            <pc:docMk/>
            <pc:sldMk cId="278045358" sldId="25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69311B8-5E56-E24D-993B-38D0A9C45058}" dt="2019-05-31T17:10:48.967" v="3530" actId="20577"/>
        <pc:sldMkLst>
          <pc:docMk/>
          <pc:sldMk cId="131840209" sldId="286"/>
        </pc:sldMkLst>
        <pc:spChg chg="mod">
          <ac:chgData name="Long B Nguyen" userId="f59fb8f3-a021-417a-8bc1-65c8d471c621" providerId="ADAL" clId="{069311B8-5E56-E24D-993B-38D0A9C45058}" dt="2019-05-31T17:10:48.967" v="3530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addSp delSp modSp">
        <pc:chgData name="Long B Nguyen" userId="f59fb8f3-a021-417a-8bc1-65c8d471c621" providerId="ADAL" clId="{069311B8-5E56-E24D-993B-38D0A9C45058}" dt="2019-05-31T14:56:59.472" v="370"/>
        <pc:sldMkLst>
          <pc:docMk/>
          <pc:sldMk cId="2224045576" sldId="305"/>
        </pc:sldMkLst>
        <pc:spChg chg="mod">
          <ac:chgData name="Long B Nguyen" userId="f59fb8f3-a021-417a-8bc1-65c8d471c621" providerId="ADAL" clId="{069311B8-5E56-E24D-993B-38D0A9C45058}" dt="2019-05-31T14:56:57.767" v="368" actId="20577"/>
          <ac:spMkLst>
            <pc:docMk/>
            <pc:sldMk cId="2224045576" sldId="305"/>
            <ac:spMk id="2" creationId="{EA8D4812-1329-D34B-BE17-6F2028DA3570}"/>
          </ac:spMkLst>
        </pc:spChg>
        <pc:spChg chg="add del mod">
          <ac:chgData name="Long B Nguyen" userId="f59fb8f3-a021-417a-8bc1-65c8d471c621" providerId="ADAL" clId="{069311B8-5E56-E24D-993B-38D0A9C45058}" dt="2019-05-31T14:56:59.472" v="370"/>
          <ac:spMkLst>
            <pc:docMk/>
            <pc:sldMk cId="2224045576" sldId="305"/>
            <ac:spMk id="3" creationId="{4849AB22-E8F7-B245-8D5C-4E465B37EB8A}"/>
          </ac:spMkLst>
        </pc:spChg>
      </pc:sldChg>
    </pc:docChg>
  </pc:docChgLst>
  <pc:docChgLst>
    <pc:chgData name="Long B Nguyen" userId="f59fb8f3-a021-417a-8bc1-65c8d471c621" providerId="ADAL" clId="{6CD83B71-C243-244B-B302-DE2E82069201}"/>
    <pc:docChg chg="undo custSel addSld delSld modSld modMainMaster">
      <pc:chgData name="Long B Nguyen" userId="f59fb8f3-a021-417a-8bc1-65c8d471c621" providerId="ADAL" clId="{6CD83B71-C243-244B-B302-DE2E82069201}" dt="2019-05-30T16:30:35.447" v="2836" actId="1076"/>
      <pc:docMkLst>
        <pc:docMk/>
      </pc:docMkLst>
      <pc:sldChg chg="addSp delSp modSp">
        <pc:chgData name="Long B Nguyen" userId="f59fb8f3-a021-417a-8bc1-65c8d471c621" providerId="ADAL" clId="{6CD83B71-C243-244B-B302-DE2E82069201}" dt="2019-05-30T16:30:35.447" v="2836" actId="1076"/>
        <pc:sldMkLst>
          <pc:docMk/>
          <pc:sldMk cId="4247104139" sldId="256"/>
        </pc:sldMkLst>
        <pc:spChg chg="mod">
          <ac:chgData name="Long B Nguyen" userId="f59fb8f3-a021-417a-8bc1-65c8d471c621" providerId="ADAL" clId="{6CD83B71-C243-244B-B302-DE2E82069201}" dt="2019-05-30T16:30:32.321" v="2835" actId="1076"/>
          <ac:spMkLst>
            <pc:docMk/>
            <pc:sldMk cId="4247104139" sldId="256"/>
            <ac:spMk id="2" creationId="{6117A749-B1BA-E24B-8FB0-0604EF651FB3}"/>
          </ac:spMkLst>
        </pc:spChg>
        <pc:spChg chg="mod">
          <ac:chgData name="Long B Nguyen" userId="f59fb8f3-a021-417a-8bc1-65c8d471c621" providerId="ADAL" clId="{6CD83B71-C243-244B-B302-DE2E82069201}" dt="2019-05-30T16:30:35.447" v="2836" actId="1076"/>
          <ac:spMkLst>
            <pc:docMk/>
            <pc:sldMk cId="4247104139" sldId="256"/>
            <ac:spMk id="3" creationId="{1BDC47C8-6776-7B44-9CD4-95FC91452D62}"/>
          </ac:spMkLst>
        </pc:spChg>
        <pc:spChg chg="add del mod">
          <ac:chgData name="Long B Nguyen" userId="f59fb8f3-a021-417a-8bc1-65c8d471c621" providerId="ADAL" clId="{6CD83B71-C243-244B-B302-DE2E82069201}" dt="2019-05-29T17:46:35.159" v="179" actId="767"/>
          <ac:spMkLst>
            <pc:docMk/>
            <pc:sldMk cId="4247104139" sldId="256"/>
            <ac:spMk id="4" creationId="{A7B4F828-0EE2-514B-8608-56981561E5AE}"/>
          </ac:spMkLst>
        </pc:spChg>
      </pc:sldChg>
      <pc:sldChg chg="addSp delSp modSp mod setBg">
        <pc:chgData name="Long B Nguyen" userId="f59fb8f3-a021-417a-8bc1-65c8d471c621" providerId="ADAL" clId="{6CD83B71-C243-244B-B302-DE2E82069201}" dt="2019-05-30T13:42:47.932" v="1231" actId="2711"/>
        <pc:sldMkLst>
          <pc:docMk/>
          <pc:sldMk cId="278045358" sldId="257"/>
        </pc:sldMkLst>
        <pc:spChg chg="mod">
          <ac:chgData name="Long B Nguyen" userId="f59fb8f3-a021-417a-8bc1-65c8d471c621" providerId="ADAL" clId="{6CD83B71-C243-244B-B302-DE2E82069201}" dt="2019-05-29T18:04:27.369" v="719"/>
          <ac:spMkLst>
            <pc:docMk/>
            <pc:sldMk cId="278045358" sldId="257"/>
            <ac:spMk id="2" creationId="{AA3A228F-61D0-D949-A5E7-F83756230BF8}"/>
          </ac:spMkLst>
        </pc:spChg>
        <pc:spChg chg="del mod">
          <ac:chgData name="Long B Nguyen" userId="f59fb8f3-a021-417a-8bc1-65c8d471c621" providerId="ADAL" clId="{6CD83B71-C243-244B-B302-DE2E82069201}" dt="2019-05-29T17:01:22.883" v="76"/>
          <ac:spMkLst>
            <pc:docMk/>
            <pc:sldMk cId="278045358" sldId="257"/>
            <ac:spMk id="3" creationId="{DA7E1D89-3F43-0A43-95A9-3CEF6A6841D2}"/>
          </ac:spMkLst>
        </pc:spChg>
        <pc:spChg chg="add del mod">
          <ac:chgData name="Long B Nguyen" userId="f59fb8f3-a021-417a-8bc1-65c8d471c621" providerId="ADAL" clId="{6CD83B71-C243-244B-B302-DE2E82069201}" dt="2019-05-29T17:02:22.806" v="80"/>
          <ac:spMkLst>
            <pc:docMk/>
            <pc:sldMk cId="278045358" sldId="257"/>
            <ac:spMk id="6" creationId="{4EA4CA9E-6536-FE4C-A64A-C25365613DBD}"/>
          </ac:spMkLst>
        </pc:spChg>
        <pc:spChg chg="add mod">
          <ac:chgData name="Long B Nguyen" userId="f59fb8f3-a021-417a-8bc1-65c8d471c621" providerId="ADAL" clId="{6CD83B71-C243-244B-B302-DE2E82069201}" dt="2019-05-30T13:42:47.932" v="1231" actId="2711"/>
          <ac:spMkLst>
            <pc:docMk/>
            <pc:sldMk cId="278045358" sldId="257"/>
            <ac:spMk id="9" creationId="{E3B2E017-30B2-884B-A113-B419A2ED51AD}"/>
          </ac:spMkLst>
        </pc:spChg>
        <pc:spChg chg="add del">
          <ac:chgData name="Long B Nguyen" userId="f59fb8f3-a021-417a-8bc1-65c8d471c621" providerId="ADAL" clId="{6CD83B71-C243-244B-B302-DE2E82069201}" dt="2019-05-29T17:03:57.247" v="89" actId="26606"/>
          <ac:spMkLst>
            <pc:docMk/>
            <pc:sldMk cId="278045358" sldId="257"/>
            <ac:spMk id="14" creationId="{4351DFE5-F63D-4BE0-BDA9-E3EB88F01AA5}"/>
          </ac:spMkLst>
        </pc:spChg>
        <pc:picChg chg="add del mod">
          <ac:chgData name="Long B Nguyen" userId="f59fb8f3-a021-417a-8bc1-65c8d471c621" providerId="ADAL" clId="{6CD83B71-C243-244B-B302-DE2E82069201}" dt="2019-05-29T17:02:19.078" v="79" actId="478"/>
          <ac:picMkLst>
            <pc:docMk/>
            <pc:sldMk cId="278045358" sldId="257"/>
            <ac:picMk id="4" creationId="{ACE8591E-59DA-5A4B-9E50-8DF0C714576B}"/>
          </ac:picMkLst>
        </pc:picChg>
        <pc:picChg chg="add del mod">
          <ac:chgData name="Long B Nguyen" userId="f59fb8f3-a021-417a-8bc1-65c8d471c621" providerId="ADAL" clId="{6CD83B71-C243-244B-B302-DE2E82069201}" dt="2019-05-29T17:02:25.786" v="81" actId="478"/>
          <ac:picMkLst>
            <pc:docMk/>
            <pc:sldMk cId="278045358" sldId="257"/>
            <ac:picMk id="7" creationId="{D3A4129B-C46C-2F44-982B-13C2D4CAE594}"/>
          </ac:picMkLst>
        </pc:picChg>
        <pc:picChg chg="add mod">
          <ac:chgData name="Long B Nguyen" userId="f59fb8f3-a021-417a-8bc1-65c8d471c621" providerId="ADAL" clId="{6CD83B71-C243-244B-B302-DE2E82069201}" dt="2019-05-30T13:40:26.315" v="1214" actId="1076"/>
          <ac:picMkLst>
            <pc:docMk/>
            <pc:sldMk cId="278045358" sldId="257"/>
            <ac:picMk id="10" creationId="{0DE7622C-475C-9249-A79F-BAF9F8E7E6F1}"/>
          </ac:picMkLst>
        </pc:picChg>
        <pc:picChg chg="add del">
          <ac:chgData name="Long B Nguyen" userId="f59fb8f3-a021-417a-8bc1-65c8d471c621" providerId="ADAL" clId="{6CD83B71-C243-244B-B302-DE2E82069201}" dt="2019-05-29T17:03:57.247" v="89" actId="26606"/>
          <ac:picMkLst>
            <pc:docMk/>
            <pc:sldMk cId="278045358" sldId="257"/>
            <ac:picMk id="16" creationId="{3AA16612-ACD2-4A16-8F2B-4514FD6BF28F}"/>
          </ac:picMkLst>
        </pc:picChg>
      </pc:sldChg>
      <pc:sldChg chg="delSp modSp add">
        <pc:chgData name="Long B Nguyen" userId="f59fb8f3-a021-417a-8bc1-65c8d471c621" providerId="ADAL" clId="{6CD83B71-C243-244B-B302-DE2E82069201}" dt="2019-05-30T16:29:48.513" v="2832" actId="5793"/>
        <pc:sldMkLst>
          <pc:docMk/>
          <pc:sldMk cId="1438711869" sldId="284"/>
        </pc:sldMkLst>
        <pc:spChg chg="mod">
          <ac:chgData name="Long B Nguyen" userId="f59fb8f3-a021-417a-8bc1-65c8d471c621" providerId="ADAL" clId="{6CD83B71-C243-244B-B302-DE2E82069201}" dt="2019-05-30T16:28:46.890" v="2730" actId="20577"/>
          <ac:spMkLst>
            <pc:docMk/>
            <pc:sldMk cId="1438711869" sldId="284"/>
            <ac:spMk id="2" creationId="{AA3A228F-61D0-D949-A5E7-F83756230BF8}"/>
          </ac:spMkLst>
        </pc:spChg>
        <pc:spChg chg="mod">
          <ac:chgData name="Long B Nguyen" userId="f59fb8f3-a021-417a-8bc1-65c8d471c621" providerId="ADAL" clId="{6CD83B71-C243-244B-B302-DE2E82069201}" dt="2019-05-30T16:29:48.513" v="2832" actId="5793"/>
          <ac:spMkLst>
            <pc:docMk/>
            <pc:sldMk cId="1438711869" sldId="284"/>
            <ac:spMk id="9" creationId="{E3B2E017-30B2-884B-A113-B419A2ED51AD}"/>
          </ac:spMkLst>
        </pc:spChg>
        <pc:picChg chg="del">
          <ac:chgData name="Long B Nguyen" userId="f59fb8f3-a021-417a-8bc1-65c8d471c621" providerId="ADAL" clId="{6CD83B71-C243-244B-B302-DE2E82069201}" dt="2019-05-30T16:28:50.195" v="2732" actId="478"/>
          <ac:picMkLst>
            <pc:docMk/>
            <pc:sldMk cId="1438711869" sldId="284"/>
            <ac:picMk id="3" creationId="{B6EFC2A4-076E-B542-88E0-3ADD029DFBD2}"/>
          </ac:picMkLst>
        </pc:picChg>
        <pc:picChg chg="del">
          <ac:chgData name="Long B Nguyen" userId="f59fb8f3-a021-417a-8bc1-65c8d471c621" providerId="ADAL" clId="{6CD83B71-C243-244B-B302-DE2E82069201}" dt="2019-05-30T16:28:51.292" v="2733" actId="478"/>
          <ac:picMkLst>
            <pc:docMk/>
            <pc:sldMk cId="1438711869" sldId="284"/>
            <ac:picMk id="6" creationId="{ED3B505F-33D8-E345-AA16-437D7D5E151E}"/>
          </ac:picMkLst>
        </pc:picChg>
        <pc:picChg chg="del">
          <ac:chgData name="Long B Nguyen" userId="f59fb8f3-a021-417a-8bc1-65c8d471c621" providerId="ADAL" clId="{6CD83B71-C243-244B-B302-DE2E82069201}" dt="2019-05-30T16:28:52.528" v="2734" actId="478"/>
          <ac:picMkLst>
            <pc:docMk/>
            <pc:sldMk cId="1438711869" sldId="284"/>
            <ac:picMk id="11" creationId="{86855BAA-6682-8744-9AA8-39951D7D37E9}"/>
          </ac:picMkLst>
        </pc:picChg>
      </pc:sldChg>
    </pc:docChg>
  </pc:docChgLst>
  <pc:docChgLst>
    <pc:chgData name="Long B Nguyen" userId="f59fb8f3-a021-417a-8bc1-65c8d471c621" providerId="ADAL" clId="{7CBD4C01-BEFF-0849-BF53-33422C5BC0A3}"/>
    <pc:docChg chg="undo custSel addSld delSld modSld">
      <pc:chgData name="Long B Nguyen" userId="f59fb8f3-a021-417a-8bc1-65c8d471c621" providerId="ADAL" clId="{7CBD4C01-BEFF-0849-BF53-33422C5BC0A3}" dt="2019-06-14T02:10:56.047" v="3286" actId="207"/>
      <pc:docMkLst>
        <pc:docMk/>
      </pc:docMkLst>
      <pc:sldChg chg="modSp">
        <pc:chgData name="Long B Nguyen" userId="f59fb8f3-a021-417a-8bc1-65c8d471c621" providerId="ADAL" clId="{7CBD4C01-BEFF-0849-BF53-33422C5BC0A3}" dt="2019-06-03T12:37:43.563" v="44" actId="14100"/>
        <pc:sldMkLst>
          <pc:docMk/>
          <pc:sldMk cId="4247104139" sldId="256"/>
        </pc:sldMkLst>
        <pc:spChg chg="mod">
          <ac:chgData name="Long B Nguyen" userId="f59fb8f3-a021-417a-8bc1-65c8d471c621" providerId="ADAL" clId="{7CBD4C01-BEFF-0849-BF53-33422C5BC0A3}" dt="2019-06-03T12:37:43.563" v="44" actId="14100"/>
          <ac:spMkLst>
            <pc:docMk/>
            <pc:sldMk cId="4247104139" sldId="256"/>
            <ac:spMk id="3" creationId="{1BDC47C8-6776-7B44-9CD4-95FC91452D62}"/>
          </ac:spMkLst>
        </pc:spChg>
      </pc:sldChg>
      <pc:sldChg chg="modSp">
        <pc:chgData name="Long B Nguyen" userId="f59fb8f3-a021-417a-8bc1-65c8d471c621" providerId="ADAL" clId="{7CBD4C01-BEFF-0849-BF53-33422C5BC0A3}" dt="2019-06-03T14:20:50.059" v="1403" actId="20577"/>
        <pc:sldMkLst>
          <pc:docMk/>
          <pc:sldMk cId="278045358" sldId="257"/>
        </pc:sldMkLst>
        <pc:spChg chg="mod">
          <ac:chgData name="Long B Nguyen" userId="f59fb8f3-a021-417a-8bc1-65c8d471c621" providerId="ADAL" clId="{7CBD4C01-BEFF-0849-BF53-33422C5BC0A3}" dt="2019-06-03T12:52:18.619" v="81" actId="20577"/>
          <ac:spMkLst>
            <pc:docMk/>
            <pc:sldMk cId="278045358" sldId="257"/>
            <ac:spMk id="2" creationId="{AA3A228F-61D0-D949-A5E7-F83756230BF8}"/>
          </ac:spMkLst>
        </pc:spChg>
        <pc:spChg chg="mod">
          <ac:chgData name="Long B Nguyen" userId="f59fb8f3-a021-417a-8bc1-65c8d471c621" providerId="ADAL" clId="{7CBD4C01-BEFF-0849-BF53-33422C5BC0A3}" dt="2019-06-03T14:20:50.059" v="1403" actId="20577"/>
          <ac:spMkLst>
            <pc:docMk/>
            <pc:sldMk cId="278045358" sldId="25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7CBD4C01-BEFF-0849-BF53-33422C5BC0A3}" dt="2019-06-04T13:32:08.877" v="3033" actId="20577"/>
        <pc:sldMkLst>
          <pc:docMk/>
          <pc:sldMk cId="1438711869" sldId="284"/>
        </pc:sldMkLst>
        <pc:spChg chg="mod">
          <ac:chgData name="Long B Nguyen" userId="f59fb8f3-a021-417a-8bc1-65c8d471c621" providerId="ADAL" clId="{7CBD4C01-BEFF-0849-BF53-33422C5BC0A3}" dt="2019-06-04T13:32:08.877" v="3033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7CBD4C01-BEFF-0849-BF53-33422C5BC0A3}" dt="2019-06-04T12:59:33.744" v="2241" actId="20577"/>
        <pc:sldMkLst>
          <pc:docMk/>
          <pc:sldMk cId="131840209" sldId="286"/>
        </pc:sldMkLst>
        <pc:spChg chg="mod">
          <ac:chgData name="Long B Nguyen" userId="f59fb8f3-a021-417a-8bc1-65c8d471c621" providerId="ADAL" clId="{7CBD4C01-BEFF-0849-BF53-33422C5BC0A3}" dt="2019-06-04T12:59:33.744" v="2241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7CBD4C01-BEFF-0849-BF53-33422C5BC0A3}" dt="2019-06-03T13:16:05.211" v="695" actId="20577"/>
        <pc:sldMkLst>
          <pc:docMk/>
          <pc:sldMk cId="2224045576" sldId="305"/>
        </pc:sldMkLst>
        <pc:spChg chg="mod">
          <ac:chgData name="Long B Nguyen" userId="f59fb8f3-a021-417a-8bc1-65c8d471c621" providerId="ADAL" clId="{7CBD4C01-BEFF-0849-BF53-33422C5BC0A3}" dt="2019-06-03T13:16:05.211" v="695" actId="20577"/>
          <ac:spMkLst>
            <pc:docMk/>
            <pc:sldMk cId="2224045576" sldId="305"/>
            <ac:spMk id="2" creationId="{EA8D4812-1329-D34B-BE17-6F2028DA3570}"/>
          </ac:spMkLst>
        </pc:spChg>
      </pc:sldChg>
      <pc:sldChg chg="modSp add">
        <pc:chgData name="Long B Nguyen" userId="f59fb8f3-a021-417a-8bc1-65c8d471c621" providerId="ADAL" clId="{7CBD4C01-BEFF-0849-BF53-33422C5BC0A3}" dt="2019-06-03T13:16:18.550" v="708" actId="20577"/>
        <pc:sldMkLst>
          <pc:docMk/>
          <pc:sldMk cId="140649567" sldId="320"/>
        </pc:sldMkLst>
        <pc:spChg chg="mod">
          <ac:chgData name="Long B Nguyen" userId="f59fb8f3-a021-417a-8bc1-65c8d471c621" providerId="ADAL" clId="{7CBD4C01-BEFF-0849-BF53-33422C5BC0A3}" dt="2019-06-03T13:16:18.550" v="708" actId="20577"/>
          <ac:spMkLst>
            <pc:docMk/>
            <pc:sldMk cId="140649567" sldId="320"/>
            <ac:spMk id="2" creationId="{EA8D4812-1329-D34B-BE17-6F2028DA3570}"/>
          </ac:spMkLst>
        </pc:spChg>
      </pc:sldChg>
      <pc:sldChg chg="modSp add">
        <pc:chgData name="Long B Nguyen" userId="f59fb8f3-a021-417a-8bc1-65c8d471c621" providerId="ADAL" clId="{7CBD4C01-BEFF-0849-BF53-33422C5BC0A3}" dt="2019-06-14T01:27:43.222" v="3044" actId="20577"/>
        <pc:sldMkLst>
          <pc:docMk/>
          <pc:sldMk cId="3036972376" sldId="321"/>
        </pc:sldMkLst>
        <pc:spChg chg="mod">
          <ac:chgData name="Long B Nguyen" userId="f59fb8f3-a021-417a-8bc1-65c8d471c621" providerId="ADAL" clId="{7CBD4C01-BEFF-0849-BF53-33422C5BC0A3}" dt="2019-06-14T01:27:43.222" v="3044" actId="20577"/>
          <ac:spMkLst>
            <pc:docMk/>
            <pc:sldMk cId="3036972376" sldId="321"/>
            <ac:spMk id="2" creationId="{AA3A228F-61D0-D949-A5E7-F83756230BF8}"/>
          </ac:spMkLst>
        </pc:spChg>
        <pc:spChg chg="mod">
          <ac:chgData name="Long B Nguyen" userId="f59fb8f3-a021-417a-8bc1-65c8d471c621" providerId="ADAL" clId="{7CBD4C01-BEFF-0849-BF53-33422C5BC0A3}" dt="2019-06-03T13:19:19.929" v="767" actId="20577"/>
          <ac:spMkLst>
            <pc:docMk/>
            <pc:sldMk cId="3036972376" sldId="321"/>
            <ac:spMk id="9" creationId="{E3B2E017-30B2-884B-A113-B419A2ED51AD}"/>
          </ac:spMkLst>
        </pc:spChg>
      </pc:sldChg>
      <pc:sldChg chg="addSp delSp modSp add">
        <pc:chgData name="Long B Nguyen" userId="f59fb8f3-a021-417a-8bc1-65c8d471c621" providerId="ADAL" clId="{7CBD4C01-BEFF-0849-BF53-33422C5BC0A3}" dt="2019-06-04T13:23:58.229" v="2689" actId="20577"/>
        <pc:sldMkLst>
          <pc:docMk/>
          <pc:sldMk cId="4152429118" sldId="322"/>
        </pc:sldMkLst>
        <pc:spChg chg="mod">
          <ac:chgData name="Long B Nguyen" userId="f59fb8f3-a021-417a-8bc1-65c8d471c621" providerId="ADAL" clId="{7CBD4C01-BEFF-0849-BF53-33422C5BC0A3}" dt="2019-06-03T15:24:25.446" v="2053" actId="20577"/>
          <ac:spMkLst>
            <pc:docMk/>
            <pc:sldMk cId="4152429118" sldId="322"/>
            <ac:spMk id="2" creationId="{AA3A228F-61D0-D949-A5E7-F83756230BF8}"/>
          </ac:spMkLst>
        </pc:spChg>
        <pc:spChg chg="add del">
          <ac:chgData name="Long B Nguyen" userId="f59fb8f3-a021-417a-8bc1-65c8d471c621" providerId="ADAL" clId="{7CBD4C01-BEFF-0849-BF53-33422C5BC0A3}" dt="2019-06-03T14:32:55.274" v="1952"/>
          <ac:spMkLst>
            <pc:docMk/>
            <pc:sldMk cId="4152429118" sldId="322"/>
            <ac:spMk id="3" creationId="{D1260BEB-E043-7B46-A152-CD5B1E7980B5}"/>
          </ac:spMkLst>
        </pc:spChg>
        <pc:spChg chg="mod">
          <ac:chgData name="Long B Nguyen" userId="f59fb8f3-a021-417a-8bc1-65c8d471c621" providerId="ADAL" clId="{7CBD4C01-BEFF-0849-BF53-33422C5BC0A3}" dt="2019-06-04T13:23:58.229" v="2689" actId="20577"/>
          <ac:spMkLst>
            <pc:docMk/>
            <pc:sldMk cId="4152429118" sldId="322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7CBD4C01-BEFF-0849-BF53-33422C5BC0A3}" dt="2019-06-14T01:27:39.077" v="3043" actId="20577"/>
        <pc:sldMkLst>
          <pc:docMk/>
          <pc:sldMk cId="3329169435" sldId="324"/>
        </pc:sldMkLst>
        <pc:spChg chg="mod">
          <ac:chgData name="Long B Nguyen" userId="f59fb8f3-a021-417a-8bc1-65c8d471c621" providerId="ADAL" clId="{7CBD4C01-BEFF-0849-BF53-33422C5BC0A3}" dt="2019-06-14T01:27:39.077" v="3043" actId="20577"/>
          <ac:spMkLst>
            <pc:docMk/>
            <pc:sldMk cId="3329169435" sldId="324"/>
            <ac:spMk id="2" creationId="{AA3A228F-61D0-D949-A5E7-F83756230BF8}"/>
          </ac:spMkLst>
        </pc:spChg>
        <pc:spChg chg="mod">
          <ac:chgData name="Long B Nguyen" userId="f59fb8f3-a021-417a-8bc1-65c8d471c621" providerId="ADAL" clId="{7CBD4C01-BEFF-0849-BF53-33422C5BC0A3}" dt="2019-06-03T15:24:40.555" v="2064" actId="14100"/>
          <ac:spMkLst>
            <pc:docMk/>
            <pc:sldMk cId="3329169435" sldId="324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7CBD4C01-BEFF-0849-BF53-33422C5BC0A3}" dt="2019-06-04T13:16:00.294" v="2571" actId="20577"/>
        <pc:sldMkLst>
          <pc:docMk/>
          <pc:sldMk cId="743112525" sldId="325"/>
        </pc:sldMkLst>
        <pc:spChg chg="mod">
          <ac:chgData name="Long B Nguyen" userId="f59fb8f3-a021-417a-8bc1-65c8d471c621" providerId="ADAL" clId="{7CBD4C01-BEFF-0849-BF53-33422C5BC0A3}" dt="2019-06-03T14:21:16.454" v="1432" actId="20577"/>
          <ac:spMkLst>
            <pc:docMk/>
            <pc:sldMk cId="743112525" sldId="325"/>
            <ac:spMk id="2" creationId="{AA3A228F-61D0-D949-A5E7-F83756230BF8}"/>
          </ac:spMkLst>
        </pc:spChg>
        <pc:spChg chg="mod">
          <ac:chgData name="Long B Nguyen" userId="f59fb8f3-a021-417a-8bc1-65c8d471c621" providerId="ADAL" clId="{7CBD4C01-BEFF-0849-BF53-33422C5BC0A3}" dt="2019-06-04T13:16:00.294" v="2571" actId="20577"/>
          <ac:spMkLst>
            <pc:docMk/>
            <pc:sldMk cId="743112525" sldId="325"/>
            <ac:spMk id="9" creationId="{E3B2E017-30B2-884B-A113-B419A2ED51AD}"/>
          </ac:spMkLst>
        </pc:spChg>
      </pc:sldChg>
      <pc:sldChg chg="addSp delSp modSp add">
        <pc:chgData name="Long B Nguyen" userId="f59fb8f3-a021-417a-8bc1-65c8d471c621" providerId="ADAL" clId="{7CBD4C01-BEFF-0849-BF53-33422C5BC0A3}" dt="2019-06-14T02:10:56.047" v="3286" actId="207"/>
        <pc:sldMkLst>
          <pc:docMk/>
          <pc:sldMk cId="85032573" sldId="327"/>
        </pc:sldMkLst>
        <pc:spChg chg="mod">
          <ac:chgData name="Long B Nguyen" userId="f59fb8f3-a021-417a-8bc1-65c8d471c621" providerId="ADAL" clId="{7CBD4C01-BEFF-0849-BF53-33422C5BC0A3}" dt="2019-06-04T13:16:11.085" v="2584" actId="20577"/>
          <ac:spMkLst>
            <pc:docMk/>
            <pc:sldMk cId="85032573" sldId="327"/>
            <ac:spMk id="2" creationId="{AA3A228F-61D0-D949-A5E7-F83756230BF8}"/>
          </ac:spMkLst>
        </pc:spChg>
        <pc:spChg chg="del mod">
          <ac:chgData name="Long B Nguyen" userId="f59fb8f3-a021-417a-8bc1-65c8d471c621" providerId="ADAL" clId="{7CBD4C01-BEFF-0849-BF53-33422C5BC0A3}" dt="2019-06-04T13:07:24.484" v="2245" actId="3680"/>
          <ac:spMkLst>
            <pc:docMk/>
            <pc:sldMk cId="85032573" sldId="327"/>
            <ac:spMk id="9" creationId="{E3B2E017-30B2-884B-A113-B419A2ED51AD}"/>
          </ac:spMkLst>
        </pc:spChg>
        <pc:spChg chg="add mod">
          <ac:chgData name="Long B Nguyen" userId="f59fb8f3-a021-417a-8bc1-65c8d471c621" providerId="ADAL" clId="{7CBD4C01-BEFF-0849-BF53-33422C5BC0A3}" dt="2019-06-04T13:16:26.242" v="2602" actId="1076"/>
          <ac:spMkLst>
            <pc:docMk/>
            <pc:sldMk cId="85032573" sldId="327"/>
            <ac:spMk id="15" creationId="{785021ED-C20D-0141-8AF2-FBA30E60D3E6}"/>
          </ac:spMkLst>
        </pc:spChg>
        <pc:spChg chg="add mod">
          <ac:chgData name="Long B Nguyen" userId="f59fb8f3-a021-417a-8bc1-65c8d471c621" providerId="ADAL" clId="{7CBD4C01-BEFF-0849-BF53-33422C5BC0A3}" dt="2019-06-04T13:16:29.167" v="2603" actId="1076"/>
          <ac:spMkLst>
            <pc:docMk/>
            <pc:sldMk cId="85032573" sldId="327"/>
            <ac:spMk id="16" creationId="{2C3068F1-27B1-8745-AC00-F5D5109130CF}"/>
          </ac:spMkLst>
        </pc:spChg>
        <pc:spChg chg="add mod">
          <ac:chgData name="Long B Nguyen" userId="f59fb8f3-a021-417a-8bc1-65c8d471c621" providerId="ADAL" clId="{7CBD4C01-BEFF-0849-BF53-33422C5BC0A3}" dt="2019-06-04T13:26:18.887" v="2812" actId="113"/>
          <ac:spMkLst>
            <pc:docMk/>
            <pc:sldMk cId="85032573" sldId="327"/>
            <ac:spMk id="17" creationId="{D46C9440-C8DE-4345-870A-6F939A7C6E77}"/>
          </ac:spMkLst>
        </pc:spChg>
        <pc:graphicFrameChg chg="add mod modGraphic">
          <ac:chgData name="Long B Nguyen" userId="f59fb8f3-a021-417a-8bc1-65c8d471c621" providerId="ADAL" clId="{7CBD4C01-BEFF-0849-BF53-33422C5BC0A3}" dt="2019-06-14T02:10:53.209" v="3285" actId="207"/>
          <ac:graphicFrameMkLst>
            <pc:docMk/>
            <pc:sldMk cId="85032573" sldId="327"/>
            <ac:graphicFrameMk id="3" creationId="{9AFC970E-3FBA-F843-9AA5-DEA44EAA51C8}"/>
          </ac:graphicFrameMkLst>
        </pc:graphicFrameChg>
        <pc:graphicFrameChg chg="add mod modGraphic">
          <ac:chgData name="Long B Nguyen" userId="f59fb8f3-a021-417a-8bc1-65c8d471c621" providerId="ADAL" clId="{7CBD4C01-BEFF-0849-BF53-33422C5BC0A3}" dt="2019-06-14T02:10:56.047" v="3286" actId="207"/>
          <ac:graphicFrameMkLst>
            <pc:docMk/>
            <pc:sldMk cId="85032573" sldId="327"/>
            <ac:graphicFrameMk id="5" creationId="{A202C015-BB96-FC4D-B798-E01CEEDE818A}"/>
          </ac:graphicFrameMkLst>
        </pc:graphicFrameChg>
        <pc:graphicFrameChg chg="add mod modGraphic">
          <ac:chgData name="Long B Nguyen" userId="f59fb8f3-a021-417a-8bc1-65c8d471c621" providerId="ADAL" clId="{7CBD4C01-BEFF-0849-BF53-33422C5BC0A3}" dt="2019-06-14T02:10:43.597" v="3283" actId="207"/>
          <ac:graphicFrameMkLst>
            <pc:docMk/>
            <pc:sldMk cId="85032573" sldId="327"/>
            <ac:graphicFrameMk id="6" creationId="{CD4D97C6-774B-044C-9810-2CE615865126}"/>
          </ac:graphicFrameMkLst>
        </pc:graphicFrameChg>
        <pc:cxnChg chg="add mod">
          <ac:chgData name="Long B Nguyen" userId="f59fb8f3-a021-417a-8bc1-65c8d471c621" providerId="ADAL" clId="{7CBD4C01-BEFF-0849-BF53-33422C5BC0A3}" dt="2019-06-04T13:16:22.890" v="2601" actId="1036"/>
          <ac:cxnSpMkLst>
            <pc:docMk/>
            <pc:sldMk cId="85032573" sldId="327"/>
            <ac:cxnSpMk id="7" creationId="{0957043E-1F8C-8543-A3F1-31C9D596FC1F}"/>
          </ac:cxnSpMkLst>
        </pc:cxnChg>
        <pc:cxnChg chg="add mod">
          <ac:chgData name="Long B Nguyen" userId="f59fb8f3-a021-417a-8bc1-65c8d471c621" providerId="ADAL" clId="{7CBD4C01-BEFF-0849-BF53-33422C5BC0A3}" dt="2019-06-04T13:16:22.890" v="2601" actId="1036"/>
          <ac:cxnSpMkLst>
            <pc:docMk/>
            <pc:sldMk cId="85032573" sldId="327"/>
            <ac:cxnSpMk id="11" creationId="{EF130512-CDDF-C947-9F4C-970628FD5926}"/>
          </ac:cxnSpMkLst>
        </pc:cxnChg>
      </pc:sldChg>
      <pc:sldChg chg="addSp delSp modSp add">
        <pc:chgData name="Long B Nguyen" userId="f59fb8f3-a021-417a-8bc1-65c8d471c621" providerId="ADAL" clId="{7CBD4C01-BEFF-0849-BF53-33422C5BC0A3}" dt="2019-06-14T02:10:00.434" v="3276" actId="20577"/>
        <pc:sldMkLst>
          <pc:docMk/>
          <pc:sldMk cId="638580525" sldId="328"/>
        </pc:sldMkLst>
        <pc:spChg chg="mod">
          <ac:chgData name="Long B Nguyen" userId="f59fb8f3-a021-417a-8bc1-65c8d471c621" providerId="ADAL" clId="{7CBD4C01-BEFF-0849-BF53-33422C5BC0A3}" dt="2019-06-04T13:20:05.127" v="2631" actId="20577"/>
          <ac:spMkLst>
            <pc:docMk/>
            <pc:sldMk cId="638580525" sldId="328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7CBD4C01-BEFF-0849-BF53-33422C5BC0A3}" dt="2019-06-04T13:22:22.446" v="2678"/>
          <ac:spMkLst>
            <pc:docMk/>
            <pc:sldMk cId="638580525" sldId="328"/>
            <ac:spMk id="4" creationId="{EA8C64D2-9702-954F-AB02-2903D98E7678}"/>
          </ac:spMkLst>
        </pc:spChg>
        <pc:spChg chg="add mod">
          <ac:chgData name="Long B Nguyen" userId="f59fb8f3-a021-417a-8bc1-65c8d471c621" providerId="ADAL" clId="{7CBD4C01-BEFF-0849-BF53-33422C5BC0A3}" dt="2019-06-04T13:28:34.579" v="2935" actId="20577"/>
          <ac:spMkLst>
            <pc:docMk/>
            <pc:sldMk cId="638580525" sldId="328"/>
            <ac:spMk id="8" creationId="{D57AD83D-A164-2C46-A5D9-850FF63C92FB}"/>
          </ac:spMkLst>
        </pc:spChg>
        <pc:spChg chg="mod">
          <ac:chgData name="Long B Nguyen" userId="f59fb8f3-a021-417a-8bc1-65c8d471c621" providerId="ADAL" clId="{7CBD4C01-BEFF-0849-BF53-33422C5BC0A3}" dt="2019-06-04T13:20:19.894" v="2670" actId="1038"/>
          <ac:spMkLst>
            <pc:docMk/>
            <pc:sldMk cId="638580525" sldId="328"/>
            <ac:spMk id="15" creationId="{785021ED-C20D-0141-8AF2-FBA30E60D3E6}"/>
          </ac:spMkLst>
        </pc:spChg>
        <pc:spChg chg="mod">
          <ac:chgData name="Long B Nguyen" userId="f59fb8f3-a021-417a-8bc1-65c8d471c621" providerId="ADAL" clId="{7CBD4C01-BEFF-0849-BF53-33422C5BC0A3}" dt="2019-06-04T13:20:19.894" v="2670" actId="1038"/>
          <ac:spMkLst>
            <pc:docMk/>
            <pc:sldMk cId="638580525" sldId="328"/>
            <ac:spMk id="16" creationId="{2C3068F1-27B1-8745-AC00-F5D5109130CF}"/>
          </ac:spMkLst>
        </pc:spChg>
        <pc:graphicFrameChg chg="mod modGraphic">
          <ac:chgData name="Long B Nguyen" userId="f59fb8f3-a021-417a-8bc1-65c8d471c621" providerId="ADAL" clId="{7CBD4C01-BEFF-0849-BF53-33422C5BC0A3}" dt="2019-06-14T01:22:11.936" v="3035" actId="207"/>
          <ac:graphicFrameMkLst>
            <pc:docMk/>
            <pc:sldMk cId="638580525" sldId="328"/>
            <ac:graphicFrameMk id="3" creationId="{9AFC970E-3FBA-F843-9AA5-DEA44EAA51C8}"/>
          </ac:graphicFrameMkLst>
        </pc:graphicFrameChg>
        <pc:graphicFrameChg chg="mod modGraphic">
          <ac:chgData name="Long B Nguyen" userId="f59fb8f3-a021-417a-8bc1-65c8d471c621" providerId="ADAL" clId="{7CBD4C01-BEFF-0849-BF53-33422C5BC0A3}" dt="2019-06-14T01:22:33.933" v="3037" actId="207"/>
          <ac:graphicFrameMkLst>
            <pc:docMk/>
            <pc:sldMk cId="638580525" sldId="328"/>
            <ac:graphicFrameMk id="5" creationId="{A202C015-BB96-FC4D-B798-E01CEEDE818A}"/>
          </ac:graphicFrameMkLst>
        </pc:graphicFrameChg>
        <pc:graphicFrameChg chg="mod modGraphic">
          <ac:chgData name="Long B Nguyen" userId="f59fb8f3-a021-417a-8bc1-65c8d471c621" providerId="ADAL" clId="{7CBD4C01-BEFF-0849-BF53-33422C5BC0A3}" dt="2019-06-14T02:10:00.434" v="3276" actId="20577"/>
          <ac:graphicFrameMkLst>
            <pc:docMk/>
            <pc:sldMk cId="638580525" sldId="328"/>
            <ac:graphicFrameMk id="6" creationId="{CD4D97C6-774B-044C-9810-2CE615865126}"/>
          </ac:graphicFrameMkLst>
        </pc:graphicFrameChg>
        <pc:cxnChg chg="mod">
          <ac:chgData name="Long B Nguyen" userId="f59fb8f3-a021-417a-8bc1-65c8d471c621" providerId="ADAL" clId="{7CBD4C01-BEFF-0849-BF53-33422C5BC0A3}" dt="2019-06-04T13:20:19.894" v="2670" actId="1038"/>
          <ac:cxnSpMkLst>
            <pc:docMk/>
            <pc:sldMk cId="638580525" sldId="328"/>
            <ac:cxnSpMk id="7" creationId="{0957043E-1F8C-8543-A3F1-31C9D596FC1F}"/>
          </ac:cxnSpMkLst>
        </pc:cxnChg>
        <pc:cxnChg chg="mod">
          <ac:chgData name="Long B Nguyen" userId="f59fb8f3-a021-417a-8bc1-65c8d471c621" providerId="ADAL" clId="{7CBD4C01-BEFF-0849-BF53-33422C5BC0A3}" dt="2019-06-04T13:20:19.894" v="2670" actId="1038"/>
          <ac:cxnSpMkLst>
            <pc:docMk/>
            <pc:sldMk cId="638580525" sldId="328"/>
            <ac:cxnSpMk id="11" creationId="{EF130512-CDDF-C947-9F4C-970628FD5926}"/>
          </ac:cxnSpMkLst>
        </pc:cxnChg>
      </pc:sldChg>
      <pc:sldChg chg="modSp add">
        <pc:chgData name="Long B Nguyen" userId="f59fb8f3-a021-417a-8bc1-65c8d471c621" providerId="ADAL" clId="{7CBD4C01-BEFF-0849-BF53-33422C5BC0A3}" dt="2019-06-04T13:26:57.631" v="2850" actId="20577"/>
        <pc:sldMkLst>
          <pc:docMk/>
          <pc:sldMk cId="3699191075" sldId="329"/>
        </pc:sldMkLst>
        <pc:spChg chg="mod">
          <ac:chgData name="Long B Nguyen" userId="f59fb8f3-a021-417a-8bc1-65c8d471c621" providerId="ADAL" clId="{7CBD4C01-BEFF-0849-BF53-33422C5BC0A3}" dt="2019-06-04T13:26:57.631" v="2850" actId="20577"/>
          <ac:spMkLst>
            <pc:docMk/>
            <pc:sldMk cId="3699191075" sldId="32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7CBD4C01-BEFF-0849-BF53-33422C5BC0A3}" dt="2019-06-04T13:25:18.728" v="2743" actId="20577"/>
        <pc:sldMkLst>
          <pc:docMk/>
          <pc:sldMk cId="3972787296" sldId="330"/>
        </pc:sldMkLst>
        <pc:spChg chg="mod">
          <ac:chgData name="Long B Nguyen" userId="f59fb8f3-a021-417a-8bc1-65c8d471c621" providerId="ADAL" clId="{7CBD4C01-BEFF-0849-BF53-33422C5BC0A3}" dt="2019-06-04T13:25:18.728" v="2743" actId="20577"/>
          <ac:spMkLst>
            <pc:docMk/>
            <pc:sldMk cId="3972787296" sldId="33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7CBD4C01-BEFF-0849-BF53-33422C5BC0A3}" dt="2019-06-14T02:04:28.203" v="3269" actId="20577"/>
        <pc:sldMkLst>
          <pc:docMk/>
          <pc:sldMk cId="1403592009" sldId="331"/>
        </pc:sldMkLst>
        <pc:spChg chg="mod">
          <ac:chgData name="Long B Nguyen" userId="f59fb8f3-a021-417a-8bc1-65c8d471c621" providerId="ADAL" clId="{7CBD4C01-BEFF-0849-BF53-33422C5BC0A3}" dt="2019-06-14T01:27:46.258" v="3045" actId="20577"/>
          <ac:spMkLst>
            <pc:docMk/>
            <pc:sldMk cId="1403592009" sldId="331"/>
            <ac:spMk id="2" creationId="{AA3A228F-61D0-D949-A5E7-F83756230BF8}"/>
          </ac:spMkLst>
        </pc:spChg>
        <pc:spChg chg="mod">
          <ac:chgData name="Long B Nguyen" userId="f59fb8f3-a021-417a-8bc1-65c8d471c621" providerId="ADAL" clId="{7CBD4C01-BEFF-0849-BF53-33422C5BC0A3}" dt="2019-06-14T02:04:28.203" v="3269" actId="20577"/>
          <ac:spMkLst>
            <pc:docMk/>
            <pc:sldMk cId="1403592009" sldId="331"/>
            <ac:spMk id="9" creationId="{E3B2E017-30B2-884B-A113-B419A2ED51A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6/14/19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9821" y="2550188"/>
            <a:ext cx="5381296" cy="1002310"/>
          </a:xfrm>
        </p:spPr>
        <p:txBody>
          <a:bodyPr>
            <a:normAutofit/>
          </a:bodyPr>
          <a:lstStyle/>
          <a:p>
            <a:pPr algn="l"/>
            <a:r>
              <a:rPr lang="en-US" sz="2400" b="1"/>
              <a:t>4. Object-Oriented </a:t>
            </a:r>
            <a:r>
              <a:rPr lang="en-US" sz="2400" b="1" dirty="0"/>
              <a:t>Programming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Class Diagram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9AFC970E-3FBA-F843-9AA5-DEA44EAA51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7678231"/>
              </p:ext>
            </p:extLst>
          </p:nvPr>
        </p:nvGraphicFramePr>
        <p:xfrm>
          <a:off x="3080244" y="1602856"/>
          <a:ext cx="1418184" cy="152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8184">
                  <a:extLst>
                    <a:ext uri="{9D8B030D-6E8A-4147-A177-3AD203B41FA5}">
                      <a16:colId xmlns:a16="http://schemas.microsoft.com/office/drawing/2014/main" val="2159819282"/>
                    </a:ext>
                  </a:extLst>
                </a:gridCol>
              </a:tblGrid>
              <a:tr h="207985">
                <a:tc>
                  <a:txBody>
                    <a:bodyPr/>
                    <a:lstStyle/>
                    <a:p>
                      <a:r>
                        <a:rPr lang="en-US" sz="1600" b="0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314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cap="none" spc="0" dirty="0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name</a:t>
                      </a:r>
                    </a:p>
                    <a:p>
                      <a:r>
                        <a:rPr lang="en-US" sz="1600" b="0" cap="none" spc="0" dirty="0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x</a:t>
                      </a:r>
                    </a:p>
                    <a:p>
                      <a:r>
                        <a:rPr lang="en-US" sz="1600" b="0" cap="none" spc="0" dirty="0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speed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010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move()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202153"/>
                  </a:ext>
                </a:extLst>
              </a:tr>
            </a:tbl>
          </a:graphicData>
        </a:graphic>
      </p:graphicFrame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202C015-BB96-FC4D-B798-E01CEEDE81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339635"/>
              </p:ext>
            </p:extLst>
          </p:nvPr>
        </p:nvGraphicFramePr>
        <p:xfrm>
          <a:off x="2013444" y="3918110"/>
          <a:ext cx="1418184" cy="706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8184">
                  <a:extLst>
                    <a:ext uri="{9D8B030D-6E8A-4147-A177-3AD203B41FA5}">
                      <a16:colId xmlns:a16="http://schemas.microsoft.com/office/drawing/2014/main" val="2159819282"/>
                    </a:ext>
                  </a:extLst>
                </a:gridCol>
              </a:tblGrid>
              <a:tr h="207985">
                <a:tc>
                  <a:txBody>
                    <a:bodyPr/>
                    <a:lstStyle/>
                    <a:p>
                      <a:r>
                        <a:rPr lang="en-US" sz="1600" b="0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Player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314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cap="none" spc="0" dirty="0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lives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010091"/>
                  </a:ext>
                </a:extLst>
              </a:tr>
            </a:tbl>
          </a:graphicData>
        </a:graphic>
      </p:graphicFrame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D4D97C6-774B-044C-9810-2CE6158651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8999432"/>
              </p:ext>
            </p:extLst>
          </p:nvPr>
        </p:nvGraphicFramePr>
        <p:xfrm>
          <a:off x="4215362" y="3883611"/>
          <a:ext cx="192268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2680">
                  <a:extLst>
                    <a:ext uri="{9D8B030D-6E8A-4147-A177-3AD203B41FA5}">
                      <a16:colId xmlns:a16="http://schemas.microsoft.com/office/drawing/2014/main" val="21598192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b="0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Enemy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314547"/>
                  </a:ext>
                </a:extLst>
              </a:tr>
              <a:tr h="43983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move()</a:t>
                      </a:r>
                      <a:endParaRPr lang="en-US" sz="16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r>
                        <a:rPr lang="en-US" sz="16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shoot_player</a:t>
                      </a:r>
                      <a:r>
                        <a:rPr lang="en-US" sz="1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(player)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202153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57043E-1F8C-8543-A3F1-31C9D596FC1F}"/>
              </a:ext>
            </a:extLst>
          </p:cNvPr>
          <p:cNvCxnSpPr>
            <a:cxnSpLocks/>
          </p:cNvCxnSpPr>
          <p:nvPr/>
        </p:nvCxnSpPr>
        <p:spPr>
          <a:xfrm flipV="1">
            <a:off x="2722536" y="3205652"/>
            <a:ext cx="584018" cy="6101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130512-CDDF-C947-9F4C-970628FD5926}"/>
              </a:ext>
            </a:extLst>
          </p:cNvPr>
          <p:cNvCxnSpPr>
            <a:cxnSpLocks/>
          </p:cNvCxnSpPr>
          <p:nvPr/>
        </p:nvCxnSpPr>
        <p:spPr>
          <a:xfrm flipH="1" flipV="1">
            <a:off x="4298731" y="3239987"/>
            <a:ext cx="546539" cy="5758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85021ED-C20D-0141-8AF2-FBA30E60D3E6}"/>
              </a:ext>
            </a:extLst>
          </p:cNvPr>
          <p:cNvSpPr txBox="1"/>
          <p:nvPr/>
        </p:nvSpPr>
        <p:spPr>
          <a:xfrm>
            <a:off x="4845270" y="1084497"/>
            <a:ext cx="11599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parent class</a:t>
            </a:r>
          </a:p>
          <a:p>
            <a:r>
              <a:rPr lang="en-US" sz="1600" dirty="0"/>
              <a:t>superclass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3068F1-27B1-8745-AC00-F5D5109130CF}"/>
              </a:ext>
            </a:extLst>
          </p:cNvPr>
          <p:cNvSpPr txBox="1"/>
          <p:nvPr/>
        </p:nvSpPr>
        <p:spPr>
          <a:xfrm>
            <a:off x="6417471" y="3686395"/>
            <a:ext cx="1008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child class</a:t>
            </a:r>
          </a:p>
          <a:p>
            <a:r>
              <a:rPr lang="en-US" sz="1600" dirty="0"/>
              <a:t>subclass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6C9440-C8DE-4345-870A-6F939A7C6E77}"/>
              </a:ext>
            </a:extLst>
          </p:cNvPr>
          <p:cNvSpPr txBox="1"/>
          <p:nvPr/>
        </p:nvSpPr>
        <p:spPr>
          <a:xfrm>
            <a:off x="4498428" y="4776669"/>
            <a:ext cx="15238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override </a:t>
            </a:r>
          </a:p>
          <a:p>
            <a:r>
              <a:rPr lang="en-US" sz="1600" b="1" dirty="0"/>
              <a:t>move() from Character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5032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game.py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8483"/>
            <a:ext cx="8051725" cy="44041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class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E84B5"/>
                </a:solidFill>
                <a:latin typeface="Inconsolata Medium" panose="020B0609030003000000" pitchFamily="49" charset="77"/>
              </a:rPr>
              <a:t>Character</a:t>
            </a:r>
            <a:r>
              <a:rPr lang="en-US" sz="1900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 err="1">
                <a:solidFill>
                  <a:srgbClr val="06287E"/>
                </a:solidFill>
                <a:latin typeface="Inconsolata Medium" panose="020B0609030003000000" pitchFamily="49" charset="77"/>
              </a:rPr>
              <a:t>init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self, name, x, speed</a:t>
            </a:r>
            <a:r>
              <a:rPr lang="en-US" sz="1900" b="1" dirty="0">
                <a:latin typeface="Inconsolata Medium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self.name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name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self.x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x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self.speed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speed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move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</a:t>
            </a:r>
            <a:r>
              <a:rPr lang="en-US" sz="1900" b="1" dirty="0"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self.x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+=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self.speed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class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E84B5"/>
                </a:solidFill>
                <a:latin typeface="Inconsolata Medium" panose="020B0609030003000000" pitchFamily="49" charset="77"/>
              </a:rPr>
              <a:t>Player(Character)</a:t>
            </a:r>
            <a:r>
              <a:rPr lang="en-US" sz="1900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 err="1">
                <a:solidFill>
                  <a:srgbClr val="06287E"/>
                </a:solidFill>
                <a:latin typeface="Inconsolata Medium" panose="020B0609030003000000" pitchFamily="49" charset="77"/>
              </a:rPr>
              <a:t>init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self, name, x, speed, lives</a:t>
            </a:r>
            <a:r>
              <a:rPr lang="en-US" sz="1900" b="1" dirty="0">
                <a:latin typeface="Inconsolata Medium" panose="020B0609030003000000" pitchFamily="49" charset="77"/>
              </a:rPr>
              <a:t>): 	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		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super().__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init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__(name, x, speed)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self.lives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 = </a:t>
            </a:r>
            <a:r>
              <a:rPr lang="en-US" sz="1900" b="1" dirty="0">
                <a:latin typeface="Inconsolata Medium" panose="020B0609030003000000" pitchFamily="49" charset="77"/>
              </a:rPr>
              <a:t>lives</a:t>
            </a:r>
            <a:endParaRPr lang="en-US" sz="19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52429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game.py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8483"/>
            <a:ext cx="8051725" cy="44041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class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E84B5"/>
                </a:solidFill>
                <a:latin typeface="Inconsolata Medium" panose="020B0609030003000000" pitchFamily="49" charset="77"/>
              </a:rPr>
              <a:t>Enemy(Character)</a:t>
            </a:r>
            <a:r>
              <a:rPr lang="en-US" sz="1900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 err="1">
                <a:solidFill>
                  <a:srgbClr val="06287E"/>
                </a:solidFill>
                <a:latin typeface="Inconsolata Medium" panose="020B0609030003000000" pitchFamily="49" charset="77"/>
              </a:rPr>
              <a:t>init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self, name, x, speed</a:t>
            </a:r>
            <a:r>
              <a:rPr lang="en-US" sz="1900" b="1" dirty="0">
                <a:latin typeface="Inconsolata Medium" panose="020B0609030003000000" pitchFamily="49" charset="77"/>
              </a:rPr>
              <a:t>): 	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		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super().__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init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__(name, x, speed)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move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</a:t>
            </a:r>
            <a:r>
              <a:rPr lang="en-US" sz="1900" b="1" dirty="0"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	# implementation not shown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	# override move() from Character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solidFill>
                  <a:srgbClr val="06287E"/>
                </a:solidFill>
                <a:latin typeface="Inconsolata Medium" panose="020B0609030003000000" pitchFamily="49" charset="77"/>
              </a:rPr>
              <a:t>shoot_player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self, player</a:t>
            </a:r>
            <a:r>
              <a:rPr lang="en-US" sz="1900" b="1" dirty="0"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	# implementation not shown</a:t>
            </a:r>
            <a:endParaRPr lang="en-US" sz="19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99191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game.py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8483"/>
            <a:ext cx="8051725" cy="440414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9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main</a:t>
            </a:r>
            <a:r>
              <a:rPr lang="en-US" sz="1900" b="1" dirty="0">
                <a:latin typeface="Inconsolata Medium" panose="020B0609030003000000" pitchFamily="49" charset="77"/>
              </a:rPr>
              <a:t>():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	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p1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Player(“Jack”, 10, 4, 3)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	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e1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Enemy(“Boss”, 20, -3)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	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p1.move() </a:t>
            </a:r>
            <a:r>
              <a:rPr lang="en-US" sz="1900" b="1">
                <a:solidFill>
                  <a:srgbClr val="4070A0"/>
                </a:solidFill>
                <a:latin typeface="Inconsolata Medium" panose="020B0609030003000000" pitchFamily="49" charset="77"/>
              </a:rPr>
              <a:t>	   # </a:t>
            </a: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move() from parent class Character</a:t>
            </a:r>
            <a:endParaRPr lang="en-US" sz="1900" b="1" dirty="0">
              <a:solidFill>
                <a:srgbClr val="004BD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e1.move()	   </a:t>
            </a: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# </a:t>
            </a:r>
            <a:r>
              <a:rPr lang="en-US" sz="1900" b="1" dirty="0" err="1">
                <a:solidFill>
                  <a:srgbClr val="4070A0"/>
                </a:solidFill>
                <a:latin typeface="Inconsolata Medium" panose="020B0609030003000000" pitchFamily="49" charset="77"/>
              </a:rPr>
              <a:t>overriden</a:t>
            </a: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 move() from child class Enemy.</a:t>
            </a:r>
            <a:endParaRPr lang="en-US" sz="1900" b="1" dirty="0">
              <a:solidFill>
                <a:srgbClr val="004BD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e1.shoot_player(p1)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main()		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72787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Is-A Relationship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9AFC970E-3FBA-F843-9AA5-DEA44EAA51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9102047"/>
              </p:ext>
            </p:extLst>
          </p:nvPr>
        </p:nvGraphicFramePr>
        <p:xfrm>
          <a:off x="4656792" y="1718469"/>
          <a:ext cx="1418184" cy="152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8184">
                  <a:extLst>
                    <a:ext uri="{9D8B030D-6E8A-4147-A177-3AD203B41FA5}">
                      <a16:colId xmlns:a16="http://schemas.microsoft.com/office/drawing/2014/main" val="2159819282"/>
                    </a:ext>
                  </a:extLst>
                </a:gridCol>
              </a:tblGrid>
              <a:tr h="207985">
                <a:tc>
                  <a:txBody>
                    <a:bodyPr/>
                    <a:lstStyle/>
                    <a:p>
                      <a:r>
                        <a:rPr lang="en-US" sz="1600" b="0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314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cap="none" spc="0" dirty="0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name</a:t>
                      </a:r>
                    </a:p>
                    <a:p>
                      <a:r>
                        <a:rPr lang="en-US" sz="1600" b="0" cap="none" spc="0" dirty="0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x</a:t>
                      </a:r>
                    </a:p>
                    <a:p>
                      <a:r>
                        <a:rPr lang="en-US" sz="1600" b="0" cap="none" spc="0" dirty="0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speed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010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move()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202153"/>
                  </a:ext>
                </a:extLst>
              </a:tr>
            </a:tbl>
          </a:graphicData>
        </a:graphic>
      </p:graphicFrame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202C015-BB96-FC4D-B798-E01CEEDE81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1420901"/>
              </p:ext>
            </p:extLst>
          </p:nvPr>
        </p:nvGraphicFramePr>
        <p:xfrm>
          <a:off x="3589992" y="4033723"/>
          <a:ext cx="1418184" cy="706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8184">
                  <a:extLst>
                    <a:ext uri="{9D8B030D-6E8A-4147-A177-3AD203B41FA5}">
                      <a16:colId xmlns:a16="http://schemas.microsoft.com/office/drawing/2014/main" val="2159819282"/>
                    </a:ext>
                  </a:extLst>
                </a:gridCol>
              </a:tblGrid>
              <a:tr h="207985">
                <a:tc>
                  <a:txBody>
                    <a:bodyPr/>
                    <a:lstStyle/>
                    <a:p>
                      <a:r>
                        <a:rPr lang="en-US" sz="1600" b="0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Player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314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cap="none" spc="0" dirty="0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lives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010091"/>
                  </a:ext>
                </a:extLst>
              </a:tr>
            </a:tbl>
          </a:graphicData>
        </a:graphic>
      </p:graphicFrame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D4D97C6-774B-044C-9810-2CE6158651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9016952"/>
              </p:ext>
            </p:extLst>
          </p:nvPr>
        </p:nvGraphicFramePr>
        <p:xfrm>
          <a:off x="5791910" y="3999224"/>
          <a:ext cx="192268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2680">
                  <a:extLst>
                    <a:ext uri="{9D8B030D-6E8A-4147-A177-3AD203B41FA5}">
                      <a16:colId xmlns:a16="http://schemas.microsoft.com/office/drawing/2014/main" val="21598192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b="0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Enemy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314547"/>
                  </a:ext>
                </a:extLst>
              </a:tr>
              <a:tr h="439838">
                <a:tc>
                  <a:txBody>
                    <a:bodyPr/>
                    <a:lstStyle/>
                    <a:p>
                      <a:r>
                        <a:rPr lang="en-US" sz="1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move()</a:t>
                      </a:r>
                    </a:p>
                    <a:p>
                      <a:r>
                        <a:rPr lang="en-US" sz="16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shoot_player</a:t>
                      </a:r>
                      <a:r>
                        <a:rPr lang="en-US" sz="1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(player)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202153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57043E-1F8C-8543-A3F1-31C9D596FC1F}"/>
              </a:ext>
            </a:extLst>
          </p:cNvPr>
          <p:cNvCxnSpPr>
            <a:cxnSpLocks/>
          </p:cNvCxnSpPr>
          <p:nvPr/>
        </p:nvCxnSpPr>
        <p:spPr>
          <a:xfrm flipV="1">
            <a:off x="4299084" y="3321265"/>
            <a:ext cx="584018" cy="6101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130512-CDDF-C947-9F4C-970628FD5926}"/>
              </a:ext>
            </a:extLst>
          </p:cNvPr>
          <p:cNvCxnSpPr>
            <a:cxnSpLocks/>
          </p:cNvCxnSpPr>
          <p:nvPr/>
        </p:nvCxnSpPr>
        <p:spPr>
          <a:xfrm flipH="1" flipV="1">
            <a:off x="5875279" y="3355600"/>
            <a:ext cx="546539" cy="5758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85021ED-C20D-0141-8AF2-FBA30E60D3E6}"/>
              </a:ext>
            </a:extLst>
          </p:cNvPr>
          <p:cNvSpPr txBox="1"/>
          <p:nvPr/>
        </p:nvSpPr>
        <p:spPr>
          <a:xfrm>
            <a:off x="6421818" y="1200110"/>
            <a:ext cx="11599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parent class</a:t>
            </a:r>
          </a:p>
          <a:p>
            <a:r>
              <a:rPr lang="en-US" sz="1600" dirty="0"/>
              <a:t>superclass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3068F1-27B1-8745-AC00-F5D5109130CF}"/>
              </a:ext>
            </a:extLst>
          </p:cNvPr>
          <p:cNvSpPr txBox="1"/>
          <p:nvPr/>
        </p:nvSpPr>
        <p:spPr>
          <a:xfrm>
            <a:off x="7994019" y="3802008"/>
            <a:ext cx="1008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child class</a:t>
            </a:r>
          </a:p>
          <a:p>
            <a:r>
              <a:rPr lang="en-US" sz="1600" dirty="0"/>
              <a:t>subclass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7AD83D-A164-2C46-A5D9-850FF63C92FB}"/>
              </a:ext>
            </a:extLst>
          </p:cNvPr>
          <p:cNvSpPr txBox="1"/>
          <p:nvPr/>
        </p:nvSpPr>
        <p:spPr>
          <a:xfrm>
            <a:off x="483848" y="1476467"/>
            <a:ext cx="31061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A Player </a:t>
            </a:r>
            <a:r>
              <a:rPr lang="en-US" sz="2100" b="1" dirty="0"/>
              <a:t>is a</a:t>
            </a:r>
            <a:r>
              <a:rPr lang="en-US" sz="2100" dirty="0"/>
              <a:t> Character.  An Enemy </a:t>
            </a:r>
            <a:r>
              <a:rPr lang="en-US" sz="2100" b="1" dirty="0"/>
              <a:t>is a</a:t>
            </a:r>
            <a:r>
              <a:rPr lang="en-US" sz="2100" dirty="0"/>
              <a:t> Character.</a:t>
            </a:r>
          </a:p>
        </p:txBody>
      </p:sp>
    </p:spTree>
    <p:extLst>
      <p:ext uri="{BB962C8B-B14F-4D97-AF65-F5344CB8AC3E}">
        <p14:creationId xmlns:p14="http://schemas.microsoft.com/office/powerpoint/2010/main" val="638580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Halterman</a:t>
            </a:r>
            <a:r>
              <a:rPr lang="en-US" dirty="0"/>
              <a:t>, Richard.  Fundamentals of Python Programming. Southern Adventist University.</a:t>
            </a:r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Classes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Inheritance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840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D4812-1329-D34B-BE17-6F2028DA3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764" y="2007476"/>
            <a:ext cx="7886700" cy="880187"/>
          </a:xfrm>
        </p:spPr>
        <p:txBody>
          <a:bodyPr/>
          <a:lstStyle/>
          <a:p>
            <a:pPr algn="ctr"/>
            <a:r>
              <a:rPr lang="en-US" dirty="0"/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2224045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8483"/>
            <a:ext cx="8051725" cy="44041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Python provides the ability for programmers to design their own types or classes.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class bundles together </a:t>
            </a:r>
            <a:r>
              <a:rPr lang="en-US" i="1" dirty="0"/>
              <a:t>data </a:t>
            </a:r>
            <a:r>
              <a:rPr lang="en-US" dirty="0"/>
              <a:t>(instance variables or attributes) and </a:t>
            </a:r>
            <a:r>
              <a:rPr lang="en-US" i="1" dirty="0"/>
              <a:t>functionality </a:t>
            </a:r>
            <a:r>
              <a:rPr lang="en-US" dirty="0"/>
              <a:t>(methods).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game might have a Character class, from which we may create several Character instances or objects.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reusability feature is important especially when we need to create many objects(for example Enemies) with similar data and behaviors. </a:t>
            </a:r>
          </a:p>
        </p:txBody>
      </p:sp>
    </p:spTree>
    <p:extLst>
      <p:ext uri="{BB962C8B-B14F-4D97-AF65-F5344CB8AC3E}">
        <p14:creationId xmlns:p14="http://schemas.microsoft.com/office/powerpoint/2010/main" val="278045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game.py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51034"/>
            <a:ext cx="8051725" cy="43515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class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E84B5"/>
                </a:solidFill>
                <a:latin typeface="Inconsolata Medium" panose="020B0609030003000000" pitchFamily="49" charset="77"/>
              </a:rPr>
              <a:t>Character</a:t>
            </a:r>
            <a:r>
              <a:rPr lang="en-US" sz="1900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 err="1">
                <a:solidFill>
                  <a:srgbClr val="06287E"/>
                </a:solidFill>
                <a:latin typeface="Inconsolata Medium" panose="020B0609030003000000" pitchFamily="49" charset="77"/>
              </a:rPr>
              <a:t>init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self, name, x, speed</a:t>
            </a:r>
            <a:r>
              <a:rPr lang="en-US" sz="1900" b="1" dirty="0">
                <a:latin typeface="Inconsolata Medium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self.name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name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self.x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x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self.speed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speed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move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</a:t>
            </a:r>
            <a:r>
              <a:rPr lang="en-US" sz="1900" b="1" dirty="0"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self.x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+=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self.speed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main</a:t>
            </a:r>
            <a:r>
              <a:rPr lang="en-US" sz="1900" b="1" dirty="0">
                <a:latin typeface="Inconsolata Medium" panose="020B0609030003000000" pitchFamily="49" charset="77"/>
              </a:rPr>
              <a:t>():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	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p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Character(“John”, 10, 4)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p.move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print(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p.x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)</a:t>
            </a: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  </a:t>
            </a:r>
            <a:r>
              <a:rPr lang="en-US" sz="20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# 14</a:t>
            </a:r>
            <a:endParaRPr lang="en-US" sz="1900" b="1" dirty="0">
              <a:solidFill>
                <a:srgbClr val="4070A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main()		</a:t>
            </a:r>
          </a:p>
        </p:txBody>
      </p:sp>
    </p:spTree>
    <p:extLst>
      <p:ext uri="{BB962C8B-B14F-4D97-AF65-F5344CB8AC3E}">
        <p14:creationId xmlns:p14="http://schemas.microsoft.com/office/powerpoint/2010/main" val="3329169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game2.py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8483"/>
            <a:ext cx="8051725" cy="44041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class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E84B5"/>
                </a:solidFill>
                <a:latin typeface="Inconsolata Medium" panose="020B0609030003000000" pitchFamily="49" charset="77"/>
              </a:rPr>
              <a:t>Character</a:t>
            </a:r>
            <a:r>
              <a:rPr lang="en-US" sz="1900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 err="1">
                <a:solidFill>
                  <a:srgbClr val="06287E"/>
                </a:solidFill>
                <a:latin typeface="Inconsolata Medium" panose="020B0609030003000000" pitchFamily="49" charset="77"/>
              </a:rPr>
              <a:t>init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self, name, x, speed</a:t>
            </a:r>
            <a:r>
              <a:rPr lang="en-US" sz="1900" b="1" dirty="0">
                <a:latin typeface="Inconsolata Medium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self.name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name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self.x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x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self.speed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speed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move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</a:t>
            </a:r>
            <a:r>
              <a:rPr lang="en-US" sz="1900" b="1" dirty="0"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self.x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+=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self.speed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main</a:t>
            </a:r>
            <a:r>
              <a:rPr lang="en-US" sz="1900" b="1" dirty="0">
                <a:latin typeface="Inconsolata Medium" panose="020B0609030003000000" pitchFamily="49" charset="77"/>
              </a:rPr>
              <a:t>():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	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p1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Character(“Jack”, 10, 4)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	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p2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Character(“Jill”, 20, -3)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	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p1.move()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p2.move()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main()		</a:t>
            </a:r>
          </a:p>
        </p:txBody>
      </p:sp>
    </p:spTree>
    <p:extLst>
      <p:ext uri="{BB962C8B-B14F-4D97-AF65-F5344CB8AC3E}">
        <p14:creationId xmlns:p14="http://schemas.microsoft.com/office/powerpoint/2010/main" val="3036972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game3.py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8483"/>
            <a:ext cx="8051725" cy="46417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import random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class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0E84B5"/>
                </a:solidFill>
                <a:latin typeface="Inconsolata Medium" panose="020B0609030003000000" pitchFamily="49" charset="77"/>
              </a:rPr>
              <a:t>Character</a:t>
            </a:r>
            <a:r>
              <a:rPr lang="en-US" sz="1600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600" b="1" dirty="0" err="1">
                <a:solidFill>
                  <a:srgbClr val="06287E"/>
                </a:solidFill>
                <a:latin typeface="Inconsolata Medium" panose="020B0609030003000000" pitchFamily="49" charset="77"/>
              </a:rPr>
              <a:t>init</a:t>
            </a:r>
            <a:r>
              <a:rPr lang="en-US" sz="16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600" b="1" dirty="0">
                <a:latin typeface="Inconsolata Medium" panose="020B0609030003000000" pitchFamily="49" charset="77"/>
              </a:rPr>
              <a:t>(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self, name, x, speed</a:t>
            </a:r>
            <a:r>
              <a:rPr lang="en-US" sz="1600" b="1" dirty="0">
                <a:latin typeface="Inconsolata Medium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	</a:t>
            </a:r>
            <a:r>
              <a:rPr lang="en-US" sz="16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self.name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600" b="1" dirty="0">
                <a:latin typeface="Inconsolata Medium" panose="020B0609030003000000" pitchFamily="49" charset="77"/>
              </a:rPr>
              <a:t> name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	</a:t>
            </a:r>
            <a:r>
              <a:rPr lang="en-US" sz="16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self.x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600" b="1" dirty="0">
                <a:latin typeface="Inconsolata Medium" panose="020B0609030003000000" pitchFamily="49" charset="77"/>
              </a:rPr>
              <a:t> x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	</a:t>
            </a:r>
            <a:r>
              <a:rPr lang="en-US" sz="16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self.speed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600" b="1" dirty="0">
                <a:latin typeface="Inconsolata Medium" panose="020B0609030003000000" pitchFamily="49" charset="77"/>
              </a:rPr>
              <a:t> speed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move</a:t>
            </a:r>
            <a:r>
              <a:rPr lang="en-US" sz="1600" b="1" dirty="0">
                <a:latin typeface="Inconsolata Medium" panose="020B0609030003000000" pitchFamily="49" charset="77"/>
              </a:rPr>
              <a:t>(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</a:t>
            </a:r>
            <a:r>
              <a:rPr lang="en-US" sz="1600" b="1" dirty="0"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600" b="1" dirty="0">
                <a:latin typeface="Inconsolata Medium" panose="020B0609030003000000" pitchFamily="49" charset="77"/>
              </a:rPr>
              <a:t>		</a:t>
            </a:r>
            <a:r>
              <a:rPr lang="en-US" sz="16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self.x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+=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 err="1">
                <a:latin typeface="Inconsolata Medium" panose="020B0609030003000000" pitchFamily="49" charset="77"/>
              </a:rPr>
              <a:t>self.speed</a:t>
            </a:r>
            <a:endParaRPr lang="en-US" sz="16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main</a:t>
            </a:r>
            <a:r>
              <a:rPr lang="en-US" sz="1600" b="1" dirty="0">
                <a:latin typeface="Inconsolata Medium" panose="020B0609030003000000" pitchFamily="49" charset="77"/>
              </a:rPr>
              <a:t>():</a:t>
            </a:r>
          </a:p>
          <a:p>
            <a:pPr marL="0" indent="0">
              <a:buNone/>
            </a:pPr>
            <a:r>
              <a:rPr lang="en-US" sz="1600" b="1" dirty="0">
                <a:latin typeface="Inconsolata Medium" panose="020B0609030003000000" pitchFamily="49" charset="77"/>
              </a:rPr>
              <a:t>	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enemies</a:t>
            </a:r>
            <a:r>
              <a:rPr lang="en-US" sz="1600" b="1" dirty="0">
                <a:latin typeface="Inconsolata Medium" panose="020B0609030003000000" pitchFamily="49" charset="77"/>
              </a:rPr>
              <a:t> = []</a:t>
            </a:r>
          </a:p>
          <a:p>
            <a:pPr marL="0" indent="0">
              <a:buNone/>
            </a:pPr>
            <a:r>
              <a:rPr lang="en-US" sz="1600" b="1" dirty="0">
                <a:latin typeface="Inconsolata Medium" panose="020B0609030003000000" pitchFamily="49" charset="77"/>
              </a:rPr>
              <a:t>	for i in range(10):</a:t>
            </a:r>
          </a:p>
          <a:p>
            <a:pPr marL="0" indent="0">
              <a:buNone/>
            </a:pPr>
            <a:r>
              <a:rPr lang="en-US" sz="1600" b="1" dirty="0">
                <a:latin typeface="Inconsolata Medium" panose="020B0609030003000000" pitchFamily="49" charset="77"/>
              </a:rPr>
              <a:t>		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x</a:t>
            </a:r>
            <a:r>
              <a:rPr lang="en-US" sz="1600" b="1" dirty="0">
                <a:latin typeface="Inconsolata Medium" panose="020B0609030003000000" pitchFamily="49" charset="77"/>
              </a:rPr>
              <a:t> = </a:t>
            </a:r>
            <a:r>
              <a:rPr lang="en-US" sz="1600" b="1" dirty="0" err="1">
                <a:latin typeface="Inconsolata Medium" panose="020B0609030003000000" pitchFamily="49" charset="77"/>
              </a:rPr>
              <a:t>random.randrange</a:t>
            </a:r>
            <a:r>
              <a:rPr lang="en-US" sz="1600" b="1" dirty="0">
                <a:latin typeface="Inconsolata Medium" panose="020B0609030003000000" pitchFamily="49" charset="77"/>
              </a:rPr>
              <a:t>(0, 800)</a:t>
            </a:r>
          </a:p>
          <a:p>
            <a:pPr marL="0" indent="0">
              <a:buNone/>
            </a:pPr>
            <a:r>
              <a:rPr lang="en-US" sz="1600" b="1" dirty="0">
                <a:latin typeface="Inconsolata Medium" panose="020B0609030003000000" pitchFamily="49" charset="77"/>
              </a:rPr>
              <a:t>		</a:t>
            </a:r>
            <a:r>
              <a:rPr lang="en-US" sz="1600" b="1" dirty="0" err="1">
                <a:latin typeface="Inconsolata Medium" panose="020B0609030003000000" pitchFamily="49" charset="77"/>
              </a:rPr>
              <a:t>enemies.append</a:t>
            </a:r>
            <a:r>
              <a:rPr lang="en-US" sz="1600" b="1" dirty="0">
                <a:latin typeface="Inconsolata Medium" panose="020B0609030003000000" pitchFamily="49" charset="77"/>
              </a:rPr>
              <a:t>(Character(“</a:t>
            </a:r>
            <a:r>
              <a:rPr lang="en-US" sz="1600" b="1" dirty="0" err="1">
                <a:latin typeface="Inconsolata Medium" panose="020B0609030003000000" pitchFamily="49" charset="77"/>
              </a:rPr>
              <a:t>Goomba</a:t>
            </a:r>
            <a:r>
              <a:rPr lang="en-US" sz="1600" b="1" dirty="0">
                <a:latin typeface="Inconsolata Medium" panose="020B0609030003000000" pitchFamily="49" charset="77"/>
              </a:rPr>
              <a:t>”, x, 5))</a:t>
            </a:r>
          </a:p>
          <a:p>
            <a:pPr marL="0" indent="0">
              <a:buNone/>
            </a:pPr>
            <a:r>
              <a:rPr lang="en-US" sz="1600" b="1" dirty="0">
                <a:latin typeface="Inconsolata Medium" panose="020B0609030003000000" pitchFamily="49" charset="77"/>
              </a:rPr>
              <a:t>main()		</a:t>
            </a:r>
          </a:p>
        </p:txBody>
      </p:sp>
    </p:spTree>
    <p:extLst>
      <p:ext uri="{BB962C8B-B14F-4D97-AF65-F5344CB8AC3E}">
        <p14:creationId xmlns:p14="http://schemas.microsoft.com/office/powerpoint/2010/main" val="1403592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D4812-1329-D34B-BE17-6F2028DA3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764" y="2007476"/>
            <a:ext cx="7886700" cy="880187"/>
          </a:xfrm>
        </p:spPr>
        <p:txBody>
          <a:bodyPr/>
          <a:lstStyle/>
          <a:p>
            <a:pPr algn="ctr"/>
            <a:r>
              <a:rPr lang="en-US" dirty="0"/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140649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2517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Inheritance gives us the ability to create a new class based on an existing class.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Inheritance allows us to reuse the code from our existing class.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example, we can extend the Character class to new a class: the Player class. The Character class is the base class, the parent class or the superclass. The Player class is a subclass or child class of Character.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can also create the Enemy class which also inherits from Character. </a:t>
            </a:r>
          </a:p>
        </p:txBody>
      </p:sp>
    </p:spTree>
    <p:extLst>
      <p:ext uri="{BB962C8B-B14F-4D97-AF65-F5344CB8AC3E}">
        <p14:creationId xmlns:p14="http://schemas.microsoft.com/office/powerpoint/2010/main" val="743112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1980</TotalTime>
  <Words>294</Words>
  <Application>Microsoft Macintosh PowerPoint</Application>
  <PresentationFormat>On-screen Show (16:10)</PresentationFormat>
  <Paragraphs>141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Gill Sans MT</vt:lpstr>
      <vt:lpstr>Inconsolata Medium</vt:lpstr>
      <vt:lpstr>Office Theme</vt:lpstr>
      <vt:lpstr>Introduction to Python</vt:lpstr>
      <vt:lpstr>Topics</vt:lpstr>
      <vt:lpstr>Classes</vt:lpstr>
      <vt:lpstr>Class</vt:lpstr>
      <vt:lpstr>game.py</vt:lpstr>
      <vt:lpstr>game2.py</vt:lpstr>
      <vt:lpstr>game3.py</vt:lpstr>
      <vt:lpstr>Inheritance</vt:lpstr>
      <vt:lpstr>Inheritance</vt:lpstr>
      <vt:lpstr>Class Diagram</vt:lpstr>
      <vt:lpstr>game.py</vt:lpstr>
      <vt:lpstr>game.py</vt:lpstr>
      <vt:lpstr>game.py</vt:lpstr>
      <vt:lpstr>Is-A Relationship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dcterms:created xsi:type="dcterms:W3CDTF">2019-05-29T16:38:51Z</dcterms:created>
  <dcterms:modified xsi:type="dcterms:W3CDTF">2019-06-14T16:53:20Z</dcterms:modified>
</cp:coreProperties>
</file>