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94" r:id="rId3"/>
    <p:sldId id="615" r:id="rId4"/>
    <p:sldId id="617" r:id="rId5"/>
    <p:sldId id="618" r:id="rId6"/>
    <p:sldId id="619" r:id="rId7"/>
    <p:sldId id="620" r:id="rId8"/>
    <p:sldId id="622" r:id="rId9"/>
    <p:sldId id="621" r:id="rId10"/>
    <p:sldId id="623" r:id="rId11"/>
    <p:sldId id="599" r:id="rId12"/>
    <p:sldId id="624" r:id="rId13"/>
    <p:sldId id="600" r:id="rId14"/>
    <p:sldId id="601" r:id="rId15"/>
    <p:sldId id="625" r:id="rId16"/>
    <p:sldId id="626" r:id="rId17"/>
    <p:sldId id="542" r:id="rId18"/>
    <p:sldId id="529" r:id="rId19"/>
    <p:sldId id="560" r:id="rId20"/>
    <p:sldId id="564" r:id="rId21"/>
    <p:sldId id="532" r:id="rId22"/>
    <p:sldId id="533" r:id="rId23"/>
    <p:sldId id="534" r:id="rId24"/>
    <p:sldId id="535" r:id="rId25"/>
    <p:sldId id="536" r:id="rId26"/>
    <p:sldId id="537" r:id="rId27"/>
    <p:sldId id="541" r:id="rId28"/>
    <p:sldId id="556" r:id="rId29"/>
    <p:sldId id="612"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E5F5A-7190-2943-95D4-1A1ED8423A79}" v="161" dt="2022-03-24T11:57:50.3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Nguyen" userId="f59fb8f3-a021-417a-8bc1-65c8d471c621" providerId="ADAL" clId="{9E9E5F5A-7190-2943-95D4-1A1ED8423A79}"/>
    <pc:docChg chg="custSel addSld delSld modSld">
      <pc:chgData name="Long Nguyen" userId="f59fb8f3-a021-417a-8bc1-65c8d471c621" providerId="ADAL" clId="{9E9E5F5A-7190-2943-95D4-1A1ED8423A79}" dt="2022-03-24T14:36:35.941" v="247" actId="20577"/>
      <pc:docMkLst>
        <pc:docMk/>
      </pc:docMkLst>
      <pc:sldChg chg="del">
        <pc:chgData name="Long Nguyen" userId="f59fb8f3-a021-417a-8bc1-65c8d471c621" providerId="ADAL" clId="{9E9E5F5A-7190-2943-95D4-1A1ED8423A79}" dt="2022-03-24T11:49:40.523" v="169" actId="2696"/>
        <pc:sldMkLst>
          <pc:docMk/>
          <pc:sldMk cId="2588250059" sldId="527"/>
        </pc:sldMkLst>
      </pc:sldChg>
      <pc:sldChg chg="modSp mod">
        <pc:chgData name="Long Nguyen" userId="f59fb8f3-a021-417a-8bc1-65c8d471c621" providerId="ADAL" clId="{9E9E5F5A-7190-2943-95D4-1A1ED8423A79}" dt="2022-03-24T11:26:31.830" v="3" actId="27636"/>
        <pc:sldMkLst>
          <pc:docMk/>
          <pc:sldMk cId="351843145" sldId="529"/>
        </pc:sldMkLst>
        <pc:spChg chg="mod">
          <ac:chgData name="Long Nguyen" userId="f59fb8f3-a021-417a-8bc1-65c8d471c621" providerId="ADAL" clId="{9E9E5F5A-7190-2943-95D4-1A1ED8423A79}" dt="2022-03-24T11:26:31.830" v="3" actId="27636"/>
          <ac:spMkLst>
            <pc:docMk/>
            <pc:sldMk cId="351843145" sldId="529"/>
            <ac:spMk id="16386" creationId="{842B05C2-DFA8-F84D-AEF8-C43D6277D764}"/>
          </ac:spMkLst>
        </pc:spChg>
      </pc:sldChg>
      <pc:sldChg chg="modSp mod">
        <pc:chgData name="Long Nguyen" userId="f59fb8f3-a021-417a-8bc1-65c8d471c621" providerId="ADAL" clId="{9E9E5F5A-7190-2943-95D4-1A1ED8423A79}" dt="2022-03-24T11:26:31.812" v="2" actId="27636"/>
        <pc:sldMkLst>
          <pc:docMk/>
          <pc:sldMk cId="3478205103" sldId="542"/>
        </pc:sldMkLst>
        <pc:spChg chg="mod">
          <ac:chgData name="Long Nguyen" userId="f59fb8f3-a021-417a-8bc1-65c8d471c621" providerId="ADAL" clId="{9E9E5F5A-7190-2943-95D4-1A1ED8423A79}" dt="2022-03-24T11:26:31.812" v="2" actId="27636"/>
          <ac:spMkLst>
            <pc:docMk/>
            <pc:sldMk cId="3478205103" sldId="542"/>
            <ac:spMk id="16386" creationId="{9A30423C-6B4C-234F-9526-1365818F2724}"/>
          </ac:spMkLst>
        </pc:spChg>
      </pc:sldChg>
      <pc:sldChg chg="modSp modAnim">
        <pc:chgData name="Long Nguyen" userId="f59fb8f3-a021-417a-8bc1-65c8d471c621" providerId="ADAL" clId="{9E9E5F5A-7190-2943-95D4-1A1ED8423A79}" dt="2022-03-24T11:45:49.062" v="168" actId="20577"/>
        <pc:sldMkLst>
          <pc:docMk/>
          <pc:sldMk cId="154962666" sldId="556"/>
        </pc:sldMkLst>
        <pc:spChg chg="mod">
          <ac:chgData name="Long Nguyen" userId="f59fb8f3-a021-417a-8bc1-65c8d471c621" providerId="ADAL" clId="{9E9E5F5A-7190-2943-95D4-1A1ED8423A79}" dt="2022-03-24T11:45:49.062" v="168" actId="20577"/>
          <ac:spMkLst>
            <pc:docMk/>
            <pc:sldMk cId="154962666" sldId="556"/>
            <ac:spMk id="47106" creationId="{64F0002E-82C3-5B47-91CB-42BC1288860E}"/>
          </ac:spMkLst>
        </pc:spChg>
      </pc:sldChg>
      <pc:sldChg chg="del">
        <pc:chgData name="Long Nguyen" userId="f59fb8f3-a021-417a-8bc1-65c8d471c621" providerId="ADAL" clId="{9E9E5F5A-7190-2943-95D4-1A1ED8423A79}" dt="2022-03-24T11:59:00.858" v="246" actId="2696"/>
        <pc:sldMkLst>
          <pc:docMk/>
          <pc:sldMk cId="14307870" sldId="561"/>
        </pc:sldMkLst>
      </pc:sldChg>
      <pc:sldChg chg="modSp mod">
        <pc:chgData name="Long Nguyen" userId="f59fb8f3-a021-417a-8bc1-65c8d471c621" providerId="ADAL" clId="{9E9E5F5A-7190-2943-95D4-1A1ED8423A79}" dt="2022-03-24T11:26:31.839" v="4" actId="27636"/>
        <pc:sldMkLst>
          <pc:docMk/>
          <pc:sldMk cId="1419761718" sldId="564"/>
        </pc:sldMkLst>
        <pc:spChg chg="mod">
          <ac:chgData name="Long Nguyen" userId="f59fb8f3-a021-417a-8bc1-65c8d471c621" providerId="ADAL" clId="{9E9E5F5A-7190-2943-95D4-1A1ED8423A79}" dt="2022-03-24T11:26:31.839" v="4" actId="27636"/>
          <ac:spMkLst>
            <pc:docMk/>
            <pc:sldMk cId="1419761718" sldId="564"/>
            <ac:spMk id="22529" creationId="{AB5898CD-F946-4C42-9C46-A05451CBE2CF}"/>
          </ac:spMkLst>
        </pc:spChg>
      </pc:sldChg>
      <pc:sldChg chg="modSp mod">
        <pc:chgData name="Long Nguyen" userId="f59fb8f3-a021-417a-8bc1-65c8d471c621" providerId="ADAL" clId="{9E9E5F5A-7190-2943-95D4-1A1ED8423A79}" dt="2022-03-24T11:26:31.879" v="5" actId="27636"/>
        <pc:sldMkLst>
          <pc:docMk/>
          <pc:sldMk cId="4205479306" sldId="594"/>
        </pc:sldMkLst>
        <pc:spChg chg="mod">
          <ac:chgData name="Long Nguyen" userId="f59fb8f3-a021-417a-8bc1-65c8d471c621" providerId="ADAL" clId="{9E9E5F5A-7190-2943-95D4-1A1ED8423A79}" dt="2022-03-24T11:26:31.879" v="5" actId="27636"/>
          <ac:spMkLst>
            <pc:docMk/>
            <pc:sldMk cId="4205479306" sldId="594"/>
            <ac:spMk id="16386" creationId="{AC84324A-3724-874B-82A1-71A36E0BBD8D}"/>
          </ac:spMkLst>
        </pc:spChg>
      </pc:sldChg>
      <pc:sldChg chg="modSp mod modAnim">
        <pc:chgData name="Long Nguyen" userId="f59fb8f3-a021-417a-8bc1-65c8d471c621" providerId="ADAL" clId="{9E9E5F5A-7190-2943-95D4-1A1ED8423A79}" dt="2022-03-24T11:43:38.092" v="163"/>
        <pc:sldMkLst>
          <pc:docMk/>
          <pc:sldMk cId="2135983872" sldId="599"/>
        </pc:sldMkLst>
        <pc:spChg chg="mod">
          <ac:chgData name="Long Nguyen" userId="f59fb8f3-a021-417a-8bc1-65c8d471c621" providerId="ADAL" clId="{9E9E5F5A-7190-2943-95D4-1A1ED8423A79}" dt="2022-03-24T11:43:38.092" v="163"/>
          <ac:spMkLst>
            <pc:docMk/>
            <pc:sldMk cId="2135983872" sldId="599"/>
            <ac:spMk id="16386" creationId="{2CA53A1D-0CFC-9346-9F25-D3084700DDD8}"/>
          </ac:spMkLst>
        </pc:spChg>
      </pc:sldChg>
      <pc:sldChg chg="modSp mod modAnim">
        <pc:chgData name="Long Nguyen" userId="f59fb8f3-a021-417a-8bc1-65c8d471c621" providerId="ADAL" clId="{9E9E5F5A-7190-2943-95D4-1A1ED8423A79}" dt="2022-03-24T11:44:39.964" v="167" actId="20577"/>
        <pc:sldMkLst>
          <pc:docMk/>
          <pc:sldMk cId="3082545194" sldId="600"/>
        </pc:sldMkLst>
        <pc:spChg chg="mod">
          <ac:chgData name="Long Nguyen" userId="f59fb8f3-a021-417a-8bc1-65c8d471c621" providerId="ADAL" clId="{9E9E5F5A-7190-2943-95D4-1A1ED8423A79}" dt="2022-03-24T11:44:39.964" v="167" actId="20577"/>
          <ac:spMkLst>
            <pc:docMk/>
            <pc:sldMk cId="3082545194" sldId="600"/>
            <ac:spMk id="16386" creationId="{1068C3F6-2B68-0147-A043-67BE3D946ECF}"/>
          </ac:spMkLst>
        </pc:spChg>
        <pc:spChg chg="mod">
          <ac:chgData name="Long Nguyen" userId="f59fb8f3-a021-417a-8bc1-65c8d471c621" providerId="ADAL" clId="{9E9E5F5A-7190-2943-95D4-1A1ED8423A79}" dt="2022-03-24T11:35:48.657" v="156" actId="20577"/>
          <ac:spMkLst>
            <pc:docMk/>
            <pc:sldMk cId="3082545194" sldId="600"/>
            <ac:spMk id="28673" creationId="{907EFF68-9C71-F04B-B369-88AED7B7A835}"/>
          </ac:spMkLst>
        </pc:spChg>
      </pc:sldChg>
      <pc:sldChg chg="modSp mod">
        <pc:chgData name="Long Nguyen" userId="f59fb8f3-a021-417a-8bc1-65c8d471c621" providerId="ADAL" clId="{9E9E5F5A-7190-2943-95D4-1A1ED8423A79}" dt="2022-03-24T14:36:35.941" v="247" actId="20577"/>
        <pc:sldMkLst>
          <pc:docMk/>
          <pc:sldMk cId="186989517" sldId="612"/>
        </pc:sldMkLst>
        <pc:spChg chg="mod">
          <ac:chgData name="Long Nguyen" userId="f59fb8f3-a021-417a-8bc1-65c8d471c621" providerId="ADAL" clId="{9E9E5F5A-7190-2943-95D4-1A1ED8423A79}" dt="2022-03-24T14:36:35.941" v="247" actId="20577"/>
          <ac:spMkLst>
            <pc:docMk/>
            <pc:sldMk cId="186989517" sldId="612"/>
            <ac:spMk id="50178" creationId="{327CB0B4-2578-5740-B0E0-F346965CCB10}"/>
          </ac:spMkLst>
        </pc:spChg>
      </pc:sldChg>
      <pc:sldChg chg="del">
        <pc:chgData name="Long Nguyen" userId="f59fb8f3-a021-417a-8bc1-65c8d471c621" providerId="ADAL" clId="{9E9E5F5A-7190-2943-95D4-1A1ED8423A79}" dt="2022-03-24T11:31:12.401" v="20" actId="2696"/>
        <pc:sldMkLst>
          <pc:docMk/>
          <pc:sldMk cId="3787391085" sldId="613"/>
        </pc:sldMkLst>
      </pc:sldChg>
      <pc:sldChg chg="modSp">
        <pc:chgData name="Long Nguyen" userId="f59fb8f3-a021-417a-8bc1-65c8d471c621" providerId="ADAL" clId="{9E9E5F5A-7190-2943-95D4-1A1ED8423A79}" dt="2022-03-24T11:32:04.114" v="22" actId="20577"/>
        <pc:sldMkLst>
          <pc:docMk/>
          <pc:sldMk cId="75961963" sldId="617"/>
        </pc:sldMkLst>
        <pc:spChg chg="mod">
          <ac:chgData name="Long Nguyen" userId="f59fb8f3-a021-417a-8bc1-65c8d471c621" providerId="ADAL" clId="{9E9E5F5A-7190-2943-95D4-1A1ED8423A79}" dt="2022-03-24T11:32:04.114" v="22" actId="20577"/>
          <ac:spMkLst>
            <pc:docMk/>
            <pc:sldMk cId="75961963" sldId="617"/>
            <ac:spMk id="5" creationId="{CB3C2E60-75CB-B041-B771-A1F63CE8B021}"/>
          </ac:spMkLst>
        </pc:spChg>
      </pc:sldChg>
      <pc:sldChg chg="modSp modAnim">
        <pc:chgData name="Long Nguyen" userId="f59fb8f3-a021-417a-8bc1-65c8d471c621" providerId="ADAL" clId="{9E9E5F5A-7190-2943-95D4-1A1ED8423A79}" dt="2022-03-24T11:26:35.894" v="6" actId="5793"/>
        <pc:sldMkLst>
          <pc:docMk/>
          <pc:sldMk cId="876878470" sldId="618"/>
        </pc:sldMkLst>
        <pc:spChg chg="mod">
          <ac:chgData name="Long Nguyen" userId="f59fb8f3-a021-417a-8bc1-65c8d471c621" providerId="ADAL" clId="{9E9E5F5A-7190-2943-95D4-1A1ED8423A79}" dt="2022-03-24T11:26:35.894" v="6" actId="5793"/>
          <ac:spMkLst>
            <pc:docMk/>
            <pc:sldMk cId="876878470" sldId="618"/>
            <ac:spMk id="5" creationId="{CB3C2E60-75CB-B041-B771-A1F63CE8B021}"/>
          </ac:spMkLst>
        </pc:spChg>
      </pc:sldChg>
      <pc:sldChg chg="modSp mod modAnim">
        <pc:chgData name="Long Nguyen" userId="f59fb8f3-a021-417a-8bc1-65c8d471c621" providerId="ADAL" clId="{9E9E5F5A-7190-2943-95D4-1A1ED8423A79}" dt="2022-03-24T11:28:19.148" v="19" actId="20577"/>
        <pc:sldMkLst>
          <pc:docMk/>
          <pc:sldMk cId="410101940" sldId="622"/>
        </pc:sldMkLst>
        <pc:spChg chg="mod">
          <ac:chgData name="Long Nguyen" userId="f59fb8f3-a021-417a-8bc1-65c8d471c621" providerId="ADAL" clId="{9E9E5F5A-7190-2943-95D4-1A1ED8423A79}" dt="2022-03-24T11:28:19.148" v="19" actId="20577"/>
          <ac:spMkLst>
            <pc:docMk/>
            <pc:sldMk cId="410101940" sldId="622"/>
            <ac:spMk id="16386" creationId="{E697184B-7A3C-5841-8B49-9041842B0E9B}"/>
          </ac:spMkLst>
        </pc:spChg>
      </pc:sldChg>
      <pc:sldChg chg="modSp mod">
        <pc:chgData name="Long Nguyen" userId="f59fb8f3-a021-417a-8bc1-65c8d471c621" providerId="ADAL" clId="{9E9E5F5A-7190-2943-95D4-1A1ED8423A79}" dt="2022-03-24T11:26:31.774" v="1" actId="27636"/>
        <pc:sldMkLst>
          <pc:docMk/>
          <pc:sldMk cId="2025038453" sldId="623"/>
        </pc:sldMkLst>
        <pc:spChg chg="mod">
          <ac:chgData name="Long Nguyen" userId="f59fb8f3-a021-417a-8bc1-65c8d471c621" providerId="ADAL" clId="{9E9E5F5A-7190-2943-95D4-1A1ED8423A79}" dt="2022-03-24T11:26:31.774" v="1" actId="27636"/>
          <ac:spMkLst>
            <pc:docMk/>
            <pc:sldMk cId="2025038453" sldId="623"/>
            <ac:spMk id="22529" creationId="{393BE6F3-36DE-4449-89F7-53FFEB793FE6}"/>
          </ac:spMkLst>
        </pc:spChg>
      </pc:sldChg>
      <pc:sldChg chg="modSp modAnim">
        <pc:chgData name="Long Nguyen" userId="f59fb8f3-a021-417a-8bc1-65c8d471c621" providerId="ADAL" clId="{9E9E5F5A-7190-2943-95D4-1A1ED8423A79}" dt="2022-03-24T11:55:25.084" v="215" actId="255"/>
        <pc:sldMkLst>
          <pc:docMk/>
          <pc:sldMk cId="2080393952" sldId="625"/>
        </pc:sldMkLst>
        <pc:spChg chg="mod">
          <ac:chgData name="Long Nguyen" userId="f59fb8f3-a021-417a-8bc1-65c8d471c621" providerId="ADAL" clId="{9E9E5F5A-7190-2943-95D4-1A1ED8423A79}" dt="2022-03-24T11:55:25.084" v="215" actId="255"/>
          <ac:spMkLst>
            <pc:docMk/>
            <pc:sldMk cId="2080393952" sldId="625"/>
            <ac:spMk id="16386" creationId="{37FDCEEA-1952-6C42-8C6C-2F8F8FE3796F}"/>
          </ac:spMkLst>
        </pc:spChg>
      </pc:sldChg>
      <pc:sldChg chg="modSp add mod modAnim">
        <pc:chgData name="Long Nguyen" userId="f59fb8f3-a021-417a-8bc1-65c8d471c621" providerId="ADAL" clId="{9E9E5F5A-7190-2943-95D4-1A1ED8423A79}" dt="2022-03-24T11:57:50.388" v="245" actId="20577"/>
        <pc:sldMkLst>
          <pc:docMk/>
          <pc:sldMk cId="2104582088" sldId="626"/>
        </pc:sldMkLst>
        <pc:spChg chg="mod">
          <ac:chgData name="Long Nguyen" userId="f59fb8f3-a021-417a-8bc1-65c8d471c621" providerId="ADAL" clId="{9E9E5F5A-7190-2943-95D4-1A1ED8423A79}" dt="2022-03-24T11:57:50.388" v="245" actId="20577"/>
          <ac:spMkLst>
            <pc:docMk/>
            <pc:sldMk cId="2104582088" sldId="626"/>
            <ac:spMk id="16386" creationId="{37FDCEEA-1952-6C42-8C6C-2F8F8FE3796F}"/>
          </ac:spMkLst>
        </pc:spChg>
        <pc:spChg chg="mod">
          <ac:chgData name="Long Nguyen" userId="f59fb8f3-a021-417a-8bc1-65c8d471c621" providerId="ADAL" clId="{9E9E5F5A-7190-2943-95D4-1A1ED8423A79}" dt="2022-03-24T11:50:52.092" v="194" actId="20577"/>
          <ac:spMkLst>
            <pc:docMk/>
            <pc:sldMk cId="2104582088" sldId="626"/>
            <ac:spMk id="30721" creationId="{CABE8826-3A78-A04B-B3F1-70BBDCFEB024}"/>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13</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14</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41676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17</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18</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19</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21</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22</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23</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24</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25</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26</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27</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28</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00" dirty="0">
                <a:latin typeface="Tahoma" panose="020B0604030504040204" pitchFamily="34" charset="0"/>
                <a:ea typeface="ＭＳ Ｐゴシック" panose="020B0600070205080204" pitchFamily="34" charset="-128"/>
              </a:rPr>
              <a:t>The use of material created by someone other than you should always be cited.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normAutofit/>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Computing can play a role in social and political issues, which in turn often raises legal and ethical concerns.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a:r>
              <a:rPr lang="en-US" altLang="en-US" sz="1500" dirty="0">
                <a:latin typeface="Tahoma" panose="020B0604030504040204" pitchFamily="34" charset="0"/>
              </a:rPr>
              <a:t>the development of software that allows access to digital media downloads and streaming(downloading pirated software, movies, illegal streaming) </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p>
          <a:p>
            <a:pPr lvl="1"/>
            <a:r>
              <a:rPr lang="en-US" altLang="en-US" sz="1500" dirty="0">
                <a:latin typeface="Tahoma" panose="020B0604030504040204" pitchFamily="34" charset="0"/>
                <a:ea typeface="Tahoma" panose="020B0604030504040204" pitchFamily="34" charset="0"/>
                <a:cs typeface="Tahoma" panose="020B0604030504040204" pitchFamily="34" charset="0"/>
              </a:rPr>
              <a:t>the development of algorithms that include bias </a:t>
            </a:r>
          </a:p>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20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20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20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Once information is placed online, it is difficult to delete. </a:t>
            </a:r>
          </a:p>
          <a:p>
            <a:pPr marL="0" indent="0">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Safe Computing</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0" y="736945"/>
            <a:ext cx="9246742" cy="4851055"/>
          </a:xfrm>
        </p:spPr>
        <p:txBody>
          <a:bodyPr>
            <a:noAutofit/>
          </a:bodyPr>
          <a:lstStyle/>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Search engines can record and maintain a history of searches made by users. Search engines can use search history to suggest websites or for targeted marketing.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Websites can record and maintain a history of individuals who have viewed their pages. Devices, websites, and networks can collect information about where you have been, how you got there, and how long you were at a given location.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Information posted to social media services can be used by others. Combining information posted on social media and other sources can be used to deduce private information about you.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Technology enables the collection, use, and exploitation of information about, by, and for individuals, groups, and institutions. Disparate personal data, such as geolocation, cookies, and browsing history, can be aggregated to create knowledge about an individual. </a:t>
            </a:r>
          </a:p>
          <a:p>
            <a:pPr marL="0" indent="0" eaLnBrk="1" hangingPunct="1">
              <a:buNone/>
            </a:pPr>
            <a:endParaRPr lang="en-US" altLang="en-U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4582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normAutofit lnSpcReduction="10000"/>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normAutofit fontScale="92500" lnSpcReduction="20000"/>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normAutofit lnSpcReduction="10000"/>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Uinversity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Rapid sharing of a program or running a program with a large number of users can result in significant impacts beyond the intended purpose or control of the programmer.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667"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667"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 See a recent tweet below:</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667"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667"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667"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667"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3850883" y="2763283"/>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normAutofit lnSpcReduction="10000"/>
          </a:bodyPr>
          <a:lstStyle/>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Widespread access to information and public data facilitates the identification of problems, development of solutions, and dissemination of results. </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33" b="1"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r>
              <a:rPr lang="en-US" altLang="en-US" sz="1833" b="1" dirty="0">
                <a:latin typeface="Tahoma" panose="020B0604030504040204" pitchFamily="34" charset="0"/>
                <a:ea typeface="Tahoma" panose="020B0604030504040204" pitchFamily="34" charset="0"/>
                <a:cs typeface="Tahoma" panose="020B0604030504040204" pitchFamily="34" charset="0"/>
              </a:rPr>
              <a:t>Crowdsourcing</a:t>
            </a:r>
            <a:r>
              <a:rPr lang="en-US" altLang="en-US" sz="1833" dirty="0">
                <a:latin typeface="Tahoma" panose="020B0604030504040204" pitchFamily="34" charset="0"/>
                <a:ea typeface="Tahoma" panose="020B0604030504040204" pitchFamily="34" charset="0"/>
                <a:cs typeface="Tahoma" panose="020B0604030504040204" pitchFamily="34" charset="0"/>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ea typeface="Tahoma" panose="020B0604030504040204" pitchFamily="34" charset="0"/>
                <a:cs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33" dirty="0">
                <a:latin typeface="Tahoma" panose="020B0604030504040204" pitchFamily="34" charset="0"/>
                <a:ea typeface="Tahoma" panose="020B0604030504040204" pitchFamily="34" charset="0"/>
                <a:cs typeface="Tahoma" panose="020B0604030504040204" pitchFamily="34" charset="0"/>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7166</TotalTime>
  <Words>3441</Words>
  <Application>Microsoft Macintosh PowerPoint</Application>
  <PresentationFormat>On-screen Show (16:10)</PresentationFormat>
  <Paragraphs>311</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Legal and Ethical Concerns</vt:lpstr>
      <vt:lpstr>Legal and Ethical Concerns</vt:lpstr>
      <vt:lpstr>Legal and Ethical Concerns</vt:lpstr>
      <vt:lpstr>Privacy</vt:lpstr>
      <vt:lpstr>Privacy</vt:lpstr>
      <vt:lpstr>Safe Computing</vt:lpstr>
      <vt:lpstr>How Hackers Hack</vt:lpstr>
      <vt:lpstr>How Hackers Hack</vt:lpstr>
      <vt:lpstr>A Personal Example of Phishing</vt:lpstr>
      <vt:lpstr>A Personal Example of Phishing</vt:lpstr>
      <vt:lpstr>Security</vt:lpstr>
      <vt:lpstr>Authentication</vt:lpstr>
      <vt:lpstr>What You Know</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2022-03-24T14:36:59Z</dcterms:modified>
</cp:coreProperties>
</file>