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257" r:id="rId4"/>
    <p:sldId id="287" r:id="rId5"/>
    <p:sldId id="308" r:id="rId6"/>
    <p:sldId id="327" r:id="rId7"/>
    <p:sldId id="326" r:id="rId8"/>
    <p:sldId id="307" r:id="rId9"/>
    <p:sldId id="309" r:id="rId10"/>
    <p:sldId id="310" r:id="rId11"/>
    <p:sldId id="306" r:id="rId12"/>
    <p:sldId id="311" r:id="rId13"/>
    <p:sldId id="312" r:id="rId14"/>
    <p:sldId id="320" r:id="rId15"/>
    <p:sldId id="328" r:id="rId16"/>
    <p:sldId id="319" r:id="rId17"/>
    <p:sldId id="329" r:id="rId18"/>
    <p:sldId id="321" r:id="rId19"/>
    <p:sldId id="322" r:id="rId20"/>
    <p:sldId id="330" r:id="rId21"/>
    <p:sldId id="323" r:id="rId22"/>
    <p:sldId id="313" r:id="rId23"/>
    <p:sldId id="314" r:id="rId24"/>
    <p:sldId id="316" r:id="rId25"/>
    <p:sldId id="315" r:id="rId26"/>
    <p:sldId id="318" r:id="rId27"/>
    <p:sldId id="317" r:id="rId28"/>
    <p:sldId id="324" r:id="rId29"/>
    <p:sldId id="325" r:id="rId30"/>
    <p:sldId id="288" r:id="rId31"/>
    <p:sldId id="266" r:id="rId32"/>
    <p:sldId id="284"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1E750C-42C7-A84F-81F0-83B2F940DF8B}" v="41" dt="2019-10-07T02:16:1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4"/>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C46D5B-E520-F241-AC42-A009D51A9244}"/>
  </pc:docChgLst>
  <pc:docChgLst>
    <pc:chgData name="Long B Nguyen" userId="f59fb8f3-a021-417a-8bc1-65c8d471c621" providerId="ADAL" clId="{02F9CDFD-8058-E747-90F1-869B904FA8AE}"/>
    <pc:docChg chg="delSld">
      <pc:chgData name="Long B Nguyen" userId="f59fb8f3-a021-417a-8bc1-65c8d471c621" providerId="ADAL" clId="{02F9CDFD-8058-E747-90F1-869B904FA8AE}" dt="2019-10-06T14:42:51.433" v="0" actId="2696"/>
      <pc:docMkLst>
        <pc:docMk/>
      </pc:docMkLst>
      <pc:sldChg chg="del">
        <pc:chgData name="Long B Nguyen" userId="f59fb8f3-a021-417a-8bc1-65c8d471c621" providerId="ADAL" clId="{02F9CDFD-8058-E747-90F1-869B904FA8AE}" dt="2019-10-06T14:42:51.433" v="0" actId="2696"/>
        <pc:sldMkLst>
          <pc:docMk/>
          <pc:sldMk cId="1736827735" sldId="274"/>
        </pc:sldMkLst>
      </pc:sldChg>
    </pc:docChg>
  </pc:docChgLst>
  <pc:docChgLst>
    <pc:chgData name="Long B Nguyen" userId="f59fb8f3-a021-417a-8bc1-65c8d471c621" providerId="ADAL" clId="{EC1E750C-42C7-A84F-81F0-83B2F940DF8B}"/>
    <pc:docChg chg="undo custSel addSld delSld modSld">
      <pc:chgData name="Long B Nguyen" userId="f59fb8f3-a021-417a-8bc1-65c8d471c621" providerId="ADAL" clId="{EC1E750C-42C7-A84F-81F0-83B2F940DF8B}" dt="2019-10-07T02:16:27.978" v="1611" actId="20577"/>
      <pc:docMkLst>
        <pc:docMk/>
      </pc:docMkLst>
      <pc:sldChg chg="modSp">
        <pc:chgData name="Long B Nguyen" userId="f59fb8f3-a021-417a-8bc1-65c8d471c621" providerId="ADAL" clId="{EC1E750C-42C7-A84F-81F0-83B2F940DF8B}" dt="2019-10-06T14:43:37.099" v="1" actId="20577"/>
        <pc:sldMkLst>
          <pc:docMk/>
          <pc:sldMk cId="278045358" sldId="257"/>
        </pc:sldMkLst>
        <pc:spChg chg="mod">
          <ac:chgData name="Long B Nguyen" userId="f59fb8f3-a021-417a-8bc1-65c8d471c621" providerId="ADAL" clId="{EC1E750C-42C7-A84F-81F0-83B2F940DF8B}" dt="2019-10-06T14:43:37.099" v="1" actId="20577"/>
          <ac:spMkLst>
            <pc:docMk/>
            <pc:sldMk cId="278045358" sldId="257"/>
            <ac:spMk id="9" creationId="{E3B2E017-30B2-884B-A113-B419A2ED51AD}"/>
          </ac:spMkLst>
        </pc:spChg>
      </pc:sldChg>
      <pc:sldChg chg="modSp">
        <pc:chgData name="Long B Nguyen" userId="f59fb8f3-a021-417a-8bc1-65c8d471c621" providerId="ADAL" clId="{EC1E750C-42C7-A84F-81F0-83B2F940DF8B}" dt="2019-10-06T14:44:53.923" v="74" actId="20577"/>
        <pc:sldMkLst>
          <pc:docMk/>
          <pc:sldMk cId="1313115290" sldId="287"/>
        </pc:sldMkLst>
        <pc:spChg chg="mod">
          <ac:chgData name="Long B Nguyen" userId="f59fb8f3-a021-417a-8bc1-65c8d471c621" providerId="ADAL" clId="{EC1E750C-42C7-A84F-81F0-83B2F940DF8B}" dt="2019-10-06T14:44:53.923" v="74" actId="20577"/>
          <ac:spMkLst>
            <pc:docMk/>
            <pc:sldMk cId="1313115290" sldId="287"/>
            <ac:spMk id="9" creationId="{E3B2E017-30B2-884B-A113-B419A2ED51AD}"/>
          </ac:spMkLst>
        </pc:spChg>
      </pc:sldChg>
      <pc:sldChg chg="del">
        <pc:chgData name="Long B Nguyen" userId="f59fb8f3-a021-417a-8bc1-65c8d471c621" providerId="ADAL" clId="{EC1E750C-42C7-A84F-81F0-83B2F940DF8B}" dt="2019-10-06T15:09:03.456" v="735" actId="2696"/>
        <pc:sldMkLst>
          <pc:docMk/>
          <pc:sldMk cId="2224045576" sldId="305"/>
        </pc:sldMkLst>
      </pc:sldChg>
      <pc:sldChg chg="add">
        <pc:chgData name="Long B Nguyen" userId="f59fb8f3-a021-417a-8bc1-65c8d471c621" providerId="ADAL" clId="{EC1E750C-42C7-A84F-81F0-83B2F940DF8B}" dt="2019-10-06T14:55:33.391" v="573"/>
        <pc:sldMkLst>
          <pc:docMk/>
          <pc:sldMk cId="2979282" sldId="306"/>
        </pc:sldMkLst>
      </pc:sldChg>
      <pc:sldChg chg="modSp del">
        <pc:chgData name="Long B Nguyen" userId="f59fb8f3-a021-417a-8bc1-65c8d471c621" providerId="ADAL" clId="{EC1E750C-42C7-A84F-81F0-83B2F940DF8B}" dt="2019-10-06T14:55:28.466" v="572" actId="2696"/>
        <pc:sldMkLst>
          <pc:docMk/>
          <pc:sldMk cId="2191731321" sldId="306"/>
        </pc:sldMkLst>
        <pc:spChg chg="mod">
          <ac:chgData name="Long B Nguyen" userId="f59fb8f3-a021-417a-8bc1-65c8d471c621" providerId="ADAL" clId="{EC1E750C-42C7-A84F-81F0-83B2F940DF8B}" dt="2019-10-06T14:46:00.737" v="135" actId="20577"/>
          <ac:spMkLst>
            <pc:docMk/>
            <pc:sldMk cId="2191731321" sldId="306"/>
            <ac:spMk id="2" creationId="{AA3A228F-61D0-D949-A5E7-F83756230BF8}"/>
          </ac:spMkLst>
        </pc:spChg>
        <pc:spChg chg="mod">
          <ac:chgData name="Long B Nguyen" userId="f59fb8f3-a021-417a-8bc1-65c8d471c621" providerId="ADAL" clId="{EC1E750C-42C7-A84F-81F0-83B2F940DF8B}" dt="2019-10-06T14:45:52.427" v="102" actId="20577"/>
          <ac:spMkLst>
            <pc:docMk/>
            <pc:sldMk cId="2191731321" sldId="306"/>
            <ac:spMk id="9" creationId="{E3B2E017-30B2-884B-A113-B419A2ED51AD}"/>
          </ac:spMkLst>
        </pc:spChg>
      </pc:sldChg>
      <pc:sldChg chg="delSp modSp">
        <pc:chgData name="Long B Nguyen" userId="f59fb8f3-a021-417a-8bc1-65c8d471c621" providerId="ADAL" clId="{EC1E750C-42C7-A84F-81F0-83B2F940DF8B}" dt="2019-10-06T14:58:22.444" v="643" actId="20577"/>
        <pc:sldMkLst>
          <pc:docMk/>
          <pc:sldMk cId="2816034367" sldId="307"/>
        </pc:sldMkLst>
        <pc:spChg chg="mod">
          <ac:chgData name="Long B Nguyen" userId="f59fb8f3-a021-417a-8bc1-65c8d471c621" providerId="ADAL" clId="{EC1E750C-42C7-A84F-81F0-83B2F940DF8B}" dt="2019-10-06T14:58:22.444" v="643" actId="20577"/>
          <ac:spMkLst>
            <pc:docMk/>
            <pc:sldMk cId="2816034367" sldId="307"/>
            <ac:spMk id="9" creationId="{E3B2E017-30B2-884B-A113-B419A2ED51AD}"/>
          </ac:spMkLst>
        </pc:spChg>
        <pc:picChg chg="del">
          <ac:chgData name="Long B Nguyen" userId="f59fb8f3-a021-417a-8bc1-65c8d471c621" providerId="ADAL" clId="{EC1E750C-42C7-A84F-81F0-83B2F940DF8B}" dt="2019-10-06T14:52:38.760" v="458" actId="478"/>
          <ac:picMkLst>
            <pc:docMk/>
            <pc:sldMk cId="2816034367" sldId="307"/>
            <ac:picMk id="3" creationId="{01205C96-4873-E74D-9647-F792C437AC65}"/>
          </ac:picMkLst>
        </pc:picChg>
      </pc:sldChg>
      <pc:sldChg chg="del">
        <pc:chgData name="Long B Nguyen" userId="f59fb8f3-a021-417a-8bc1-65c8d471c621" providerId="ADAL" clId="{EC1E750C-42C7-A84F-81F0-83B2F940DF8B}" dt="2019-10-06T14:48:14.233" v="225" actId="2696"/>
        <pc:sldMkLst>
          <pc:docMk/>
          <pc:sldMk cId="3037403460" sldId="308"/>
        </pc:sldMkLst>
      </pc:sldChg>
      <pc:sldChg chg="addSp delSp modSp add">
        <pc:chgData name="Long B Nguyen" userId="f59fb8f3-a021-417a-8bc1-65c8d471c621" providerId="ADAL" clId="{EC1E750C-42C7-A84F-81F0-83B2F940DF8B}" dt="2019-10-06T15:02:02.148" v="713" actId="20577"/>
        <pc:sldMkLst>
          <pc:docMk/>
          <pc:sldMk cId="3647198221" sldId="308"/>
        </pc:sldMkLst>
        <pc:spChg chg="mod">
          <ac:chgData name="Long B Nguyen" userId="f59fb8f3-a021-417a-8bc1-65c8d471c621" providerId="ADAL" clId="{EC1E750C-42C7-A84F-81F0-83B2F940DF8B}" dt="2019-10-06T15:02:02.148" v="713" actId="20577"/>
          <ac:spMkLst>
            <pc:docMk/>
            <pc:sldMk cId="3647198221" sldId="308"/>
            <ac:spMk id="9" creationId="{E3B2E017-30B2-884B-A113-B419A2ED51AD}"/>
          </ac:spMkLst>
        </pc:spChg>
        <pc:picChg chg="del">
          <ac:chgData name="Long B Nguyen" userId="f59fb8f3-a021-417a-8bc1-65c8d471c621" providerId="ADAL" clId="{EC1E750C-42C7-A84F-81F0-83B2F940DF8B}" dt="2019-10-06T14:49:30.025" v="227" actId="478"/>
          <ac:picMkLst>
            <pc:docMk/>
            <pc:sldMk cId="3647198221" sldId="308"/>
            <ac:picMk id="3" creationId="{01205C96-4873-E74D-9647-F792C437AC65}"/>
          </ac:picMkLst>
        </pc:picChg>
        <pc:picChg chg="add mod">
          <ac:chgData name="Long B Nguyen" userId="f59fb8f3-a021-417a-8bc1-65c8d471c621" providerId="ADAL" clId="{EC1E750C-42C7-A84F-81F0-83B2F940DF8B}" dt="2019-10-06T15:01:36.617" v="671" actId="1076"/>
          <ac:picMkLst>
            <pc:docMk/>
            <pc:sldMk cId="3647198221" sldId="308"/>
            <ac:picMk id="5" creationId="{E0FFF880-C4B5-8F48-BCDD-3A8604715F1F}"/>
          </ac:picMkLst>
        </pc:picChg>
      </pc:sldChg>
      <pc:sldChg chg="modSp">
        <pc:chgData name="Long B Nguyen" userId="f59fb8f3-a021-417a-8bc1-65c8d471c621" providerId="ADAL" clId="{EC1E750C-42C7-A84F-81F0-83B2F940DF8B}" dt="2019-10-06T15:00:17.237" v="660" actId="20577"/>
        <pc:sldMkLst>
          <pc:docMk/>
          <pc:sldMk cId="3130680389" sldId="309"/>
        </pc:sldMkLst>
        <pc:spChg chg="mod">
          <ac:chgData name="Long B Nguyen" userId="f59fb8f3-a021-417a-8bc1-65c8d471c621" providerId="ADAL" clId="{EC1E750C-42C7-A84F-81F0-83B2F940DF8B}" dt="2019-10-06T15:00:17.237" v="660" actId="20577"/>
          <ac:spMkLst>
            <pc:docMk/>
            <pc:sldMk cId="3130680389" sldId="309"/>
            <ac:spMk id="9" creationId="{E3B2E017-30B2-884B-A113-B419A2ED51AD}"/>
          </ac:spMkLst>
        </pc:spChg>
        <pc:picChg chg="mod">
          <ac:chgData name="Long B Nguyen" userId="f59fb8f3-a021-417a-8bc1-65c8d471c621" providerId="ADAL" clId="{EC1E750C-42C7-A84F-81F0-83B2F940DF8B}" dt="2019-10-06T14:59:41.812" v="652" actId="1076"/>
          <ac:picMkLst>
            <pc:docMk/>
            <pc:sldMk cId="3130680389" sldId="309"/>
            <ac:picMk id="3" creationId="{01205C96-4873-E74D-9647-F792C437AC65}"/>
          </ac:picMkLst>
        </pc:picChg>
      </pc:sldChg>
      <pc:sldChg chg="modSp">
        <pc:chgData name="Long B Nguyen" userId="f59fb8f3-a021-417a-8bc1-65c8d471c621" providerId="ADAL" clId="{EC1E750C-42C7-A84F-81F0-83B2F940DF8B}" dt="2019-10-06T15:03:08.075" v="715" actId="20577"/>
        <pc:sldMkLst>
          <pc:docMk/>
          <pc:sldMk cId="2605170782" sldId="311"/>
        </pc:sldMkLst>
        <pc:spChg chg="mod">
          <ac:chgData name="Long B Nguyen" userId="f59fb8f3-a021-417a-8bc1-65c8d471c621" providerId="ADAL" clId="{EC1E750C-42C7-A84F-81F0-83B2F940DF8B}" dt="2019-10-06T15:03:08.075" v="715" actId="20577"/>
          <ac:spMkLst>
            <pc:docMk/>
            <pc:sldMk cId="2605170782" sldId="311"/>
            <ac:spMk id="9" creationId="{E3B2E017-30B2-884B-A113-B419A2ED51AD}"/>
          </ac:spMkLst>
        </pc:spChg>
      </pc:sldChg>
      <pc:sldChg chg="modSp">
        <pc:chgData name="Long B Nguyen" userId="f59fb8f3-a021-417a-8bc1-65c8d471c621" providerId="ADAL" clId="{EC1E750C-42C7-A84F-81F0-83B2F940DF8B}" dt="2019-10-06T15:03:36.051" v="727" actId="20577"/>
        <pc:sldMkLst>
          <pc:docMk/>
          <pc:sldMk cId="1753618663" sldId="312"/>
        </pc:sldMkLst>
        <pc:spChg chg="mod">
          <ac:chgData name="Long B Nguyen" userId="f59fb8f3-a021-417a-8bc1-65c8d471c621" providerId="ADAL" clId="{EC1E750C-42C7-A84F-81F0-83B2F940DF8B}" dt="2019-10-06T15:03:36.051" v="727" actId="20577"/>
          <ac:spMkLst>
            <pc:docMk/>
            <pc:sldMk cId="1753618663" sldId="312"/>
            <ac:spMk id="9" creationId="{E3B2E017-30B2-884B-A113-B419A2ED51AD}"/>
          </ac:spMkLst>
        </pc:spChg>
      </pc:sldChg>
      <pc:sldChg chg="modSp">
        <pc:chgData name="Long B Nguyen" userId="f59fb8f3-a021-417a-8bc1-65c8d471c621" providerId="ADAL" clId="{EC1E750C-42C7-A84F-81F0-83B2F940DF8B}" dt="2019-10-07T02:14:42.878" v="1567" actId="20577"/>
        <pc:sldMkLst>
          <pc:docMk/>
          <pc:sldMk cId="114946794" sldId="313"/>
        </pc:sldMkLst>
        <pc:spChg chg="mod">
          <ac:chgData name="Long B Nguyen" userId="f59fb8f3-a021-417a-8bc1-65c8d471c621" providerId="ADAL" clId="{EC1E750C-42C7-A84F-81F0-83B2F940DF8B}" dt="2019-10-07T02:14:42.878" v="1567" actId="20577"/>
          <ac:spMkLst>
            <pc:docMk/>
            <pc:sldMk cId="114946794" sldId="313"/>
            <ac:spMk id="9" creationId="{E3B2E017-30B2-884B-A113-B419A2ED51AD}"/>
          </ac:spMkLst>
        </pc:spChg>
      </pc:sldChg>
      <pc:sldChg chg="modSp">
        <pc:chgData name="Long B Nguyen" userId="f59fb8f3-a021-417a-8bc1-65c8d471c621" providerId="ADAL" clId="{EC1E750C-42C7-A84F-81F0-83B2F940DF8B}" dt="2019-10-07T02:16:27.978" v="1611" actId="20577"/>
        <pc:sldMkLst>
          <pc:docMk/>
          <pc:sldMk cId="18163085" sldId="314"/>
        </pc:sldMkLst>
        <pc:spChg chg="mod">
          <ac:chgData name="Long B Nguyen" userId="f59fb8f3-a021-417a-8bc1-65c8d471c621" providerId="ADAL" clId="{EC1E750C-42C7-A84F-81F0-83B2F940DF8B}" dt="2019-10-07T02:16:27.978" v="1611" actId="20577"/>
          <ac:spMkLst>
            <pc:docMk/>
            <pc:sldMk cId="18163085" sldId="314"/>
            <ac:spMk id="9" creationId="{E3B2E017-30B2-884B-A113-B419A2ED51AD}"/>
          </ac:spMkLst>
        </pc:spChg>
      </pc:sldChg>
      <pc:sldChg chg="modSp">
        <pc:chgData name="Long B Nguyen" userId="f59fb8f3-a021-417a-8bc1-65c8d471c621" providerId="ADAL" clId="{EC1E750C-42C7-A84F-81F0-83B2F940DF8B}" dt="2019-10-06T15:15:28.711" v="975" actId="20577"/>
        <pc:sldMkLst>
          <pc:docMk/>
          <pc:sldMk cId="1997478848" sldId="319"/>
        </pc:sldMkLst>
        <pc:spChg chg="mod">
          <ac:chgData name="Long B Nguyen" userId="f59fb8f3-a021-417a-8bc1-65c8d471c621" providerId="ADAL" clId="{EC1E750C-42C7-A84F-81F0-83B2F940DF8B}" dt="2019-10-06T15:15:25.678" v="965" actId="20577"/>
          <ac:spMkLst>
            <pc:docMk/>
            <pc:sldMk cId="1997478848" sldId="319"/>
            <ac:spMk id="2" creationId="{AA3A228F-61D0-D949-A5E7-F83756230BF8}"/>
          </ac:spMkLst>
        </pc:spChg>
        <pc:spChg chg="mod">
          <ac:chgData name="Long B Nguyen" userId="f59fb8f3-a021-417a-8bc1-65c8d471c621" providerId="ADAL" clId="{EC1E750C-42C7-A84F-81F0-83B2F940DF8B}" dt="2019-10-06T15:15:28.711" v="975" actId="20577"/>
          <ac:spMkLst>
            <pc:docMk/>
            <pc:sldMk cId="1997478848" sldId="319"/>
            <ac:spMk id="9" creationId="{E3B2E017-30B2-884B-A113-B419A2ED51AD}"/>
          </ac:spMkLst>
        </pc:spChg>
      </pc:sldChg>
      <pc:sldChg chg="modSp">
        <pc:chgData name="Long B Nguyen" userId="f59fb8f3-a021-417a-8bc1-65c8d471c621" providerId="ADAL" clId="{EC1E750C-42C7-A84F-81F0-83B2F940DF8B}" dt="2019-10-06T15:14:00.927" v="949" actId="20577"/>
        <pc:sldMkLst>
          <pc:docMk/>
          <pc:sldMk cId="2097438965" sldId="320"/>
        </pc:sldMkLst>
        <pc:spChg chg="mod">
          <ac:chgData name="Long B Nguyen" userId="f59fb8f3-a021-417a-8bc1-65c8d471c621" providerId="ADAL" clId="{EC1E750C-42C7-A84F-81F0-83B2F940DF8B}" dt="2019-10-06T15:14:00.927" v="949" actId="20577"/>
          <ac:spMkLst>
            <pc:docMk/>
            <pc:sldMk cId="2097438965" sldId="320"/>
            <ac:spMk id="9" creationId="{E3B2E017-30B2-884B-A113-B419A2ED51AD}"/>
          </ac:spMkLst>
        </pc:spChg>
      </pc:sldChg>
      <pc:sldChg chg="modSp">
        <pc:chgData name="Long B Nguyen" userId="f59fb8f3-a021-417a-8bc1-65c8d471c621" providerId="ADAL" clId="{EC1E750C-42C7-A84F-81F0-83B2F940DF8B}" dt="2019-10-06T15:52:09.886" v="1199" actId="20577"/>
        <pc:sldMkLst>
          <pc:docMk/>
          <pc:sldMk cId="866882917" sldId="322"/>
        </pc:sldMkLst>
        <pc:spChg chg="mod">
          <ac:chgData name="Long B Nguyen" userId="f59fb8f3-a021-417a-8bc1-65c8d471c621" providerId="ADAL" clId="{EC1E750C-42C7-A84F-81F0-83B2F940DF8B}" dt="2019-10-06T15:52:09.886" v="1199" actId="20577"/>
          <ac:spMkLst>
            <pc:docMk/>
            <pc:sldMk cId="866882917" sldId="322"/>
            <ac:spMk id="9" creationId="{E3B2E017-30B2-884B-A113-B419A2ED51AD}"/>
          </ac:spMkLst>
        </pc:spChg>
      </pc:sldChg>
      <pc:sldChg chg="modSp add">
        <pc:chgData name="Long B Nguyen" userId="f59fb8f3-a021-417a-8bc1-65c8d471c621" providerId="ADAL" clId="{EC1E750C-42C7-A84F-81F0-83B2F940DF8B}" dt="2019-10-06T14:52:27.884" v="457" actId="20577"/>
        <pc:sldMkLst>
          <pc:docMk/>
          <pc:sldMk cId="2224964763" sldId="326"/>
        </pc:sldMkLst>
        <pc:spChg chg="mod">
          <ac:chgData name="Long B Nguyen" userId="f59fb8f3-a021-417a-8bc1-65c8d471c621" providerId="ADAL" clId="{EC1E750C-42C7-A84F-81F0-83B2F940DF8B}" dt="2019-10-06T14:46:32.245" v="184" actId="20577"/>
          <ac:spMkLst>
            <pc:docMk/>
            <pc:sldMk cId="2224964763" sldId="326"/>
            <ac:spMk id="2" creationId="{AA3A228F-61D0-D949-A5E7-F83756230BF8}"/>
          </ac:spMkLst>
        </pc:spChg>
        <pc:spChg chg="mod">
          <ac:chgData name="Long B Nguyen" userId="f59fb8f3-a021-417a-8bc1-65c8d471c621" providerId="ADAL" clId="{EC1E750C-42C7-A84F-81F0-83B2F940DF8B}" dt="2019-10-06T14:52:27.884" v="457" actId="20577"/>
          <ac:spMkLst>
            <pc:docMk/>
            <pc:sldMk cId="2224964763" sldId="326"/>
            <ac:spMk id="9" creationId="{E3B2E017-30B2-884B-A113-B419A2ED51AD}"/>
          </ac:spMkLst>
        </pc:spChg>
      </pc:sldChg>
      <pc:sldChg chg="modSp add">
        <pc:chgData name="Long B Nguyen" userId="f59fb8f3-a021-417a-8bc1-65c8d471c621" providerId="ADAL" clId="{EC1E750C-42C7-A84F-81F0-83B2F940DF8B}" dt="2019-10-06T14:52:17.845" v="454" actId="2711"/>
        <pc:sldMkLst>
          <pc:docMk/>
          <pc:sldMk cId="725508398" sldId="327"/>
        </pc:sldMkLst>
        <pc:spChg chg="mod">
          <ac:chgData name="Long B Nguyen" userId="f59fb8f3-a021-417a-8bc1-65c8d471c621" providerId="ADAL" clId="{EC1E750C-42C7-A84F-81F0-83B2F940DF8B}" dt="2019-10-06T14:52:17.845" v="454" actId="2711"/>
          <ac:spMkLst>
            <pc:docMk/>
            <pc:sldMk cId="725508398" sldId="327"/>
            <ac:spMk id="9" creationId="{E3B2E017-30B2-884B-A113-B419A2ED51AD}"/>
          </ac:spMkLst>
        </pc:spChg>
      </pc:sldChg>
      <pc:sldChg chg="modSp add">
        <pc:chgData name="Long B Nguyen" userId="f59fb8f3-a021-417a-8bc1-65c8d471c621" providerId="ADAL" clId="{EC1E750C-42C7-A84F-81F0-83B2F940DF8B}" dt="2019-10-06T15:14:06.499" v="951" actId="20577"/>
        <pc:sldMkLst>
          <pc:docMk/>
          <pc:sldMk cId="295479311" sldId="328"/>
        </pc:sldMkLst>
        <pc:spChg chg="mod">
          <ac:chgData name="Long B Nguyen" userId="f59fb8f3-a021-417a-8bc1-65c8d471c621" providerId="ADAL" clId="{EC1E750C-42C7-A84F-81F0-83B2F940DF8B}" dt="2019-10-06T15:14:06.499" v="951" actId="20577"/>
          <ac:spMkLst>
            <pc:docMk/>
            <pc:sldMk cId="295479311" sldId="328"/>
            <ac:spMk id="9" creationId="{E3B2E017-30B2-884B-A113-B419A2ED51AD}"/>
          </ac:spMkLst>
        </pc:spChg>
      </pc:sldChg>
      <pc:sldChg chg="modSp add del">
        <pc:chgData name="Long B Nguyen" userId="f59fb8f3-a021-417a-8bc1-65c8d471c621" providerId="ADAL" clId="{EC1E750C-42C7-A84F-81F0-83B2F940DF8B}" dt="2019-10-06T14:59:07.144" v="646" actId="2696"/>
        <pc:sldMkLst>
          <pc:docMk/>
          <pc:sldMk cId="2092168819" sldId="328"/>
        </pc:sldMkLst>
        <pc:spChg chg="mod">
          <ac:chgData name="Long B Nguyen" userId="f59fb8f3-a021-417a-8bc1-65c8d471c621" providerId="ADAL" clId="{EC1E750C-42C7-A84F-81F0-83B2F940DF8B}" dt="2019-10-06T14:58:42.071" v="645"/>
          <ac:spMkLst>
            <pc:docMk/>
            <pc:sldMk cId="2092168819" sldId="328"/>
            <ac:spMk id="9" creationId="{E3B2E017-30B2-884B-A113-B419A2ED51AD}"/>
          </ac:spMkLst>
        </pc:spChg>
      </pc:sldChg>
      <pc:sldChg chg="modSp add">
        <pc:chgData name="Long B Nguyen" userId="f59fb8f3-a021-417a-8bc1-65c8d471c621" providerId="ADAL" clId="{EC1E750C-42C7-A84F-81F0-83B2F940DF8B}" dt="2019-10-06T15:49:52.795" v="1196" actId="20577"/>
        <pc:sldMkLst>
          <pc:docMk/>
          <pc:sldMk cId="771839009" sldId="329"/>
        </pc:sldMkLst>
        <pc:spChg chg="mod">
          <ac:chgData name="Long B Nguyen" userId="f59fb8f3-a021-417a-8bc1-65c8d471c621" providerId="ADAL" clId="{EC1E750C-42C7-A84F-81F0-83B2F940DF8B}" dt="2019-10-06T15:15:50.916" v="985" actId="20577"/>
          <ac:spMkLst>
            <pc:docMk/>
            <pc:sldMk cId="771839009" sldId="329"/>
            <ac:spMk id="2" creationId="{AA3A228F-61D0-D949-A5E7-F83756230BF8}"/>
          </ac:spMkLst>
        </pc:spChg>
        <pc:spChg chg="mod">
          <ac:chgData name="Long B Nguyen" userId="f59fb8f3-a021-417a-8bc1-65c8d471c621" providerId="ADAL" clId="{EC1E750C-42C7-A84F-81F0-83B2F940DF8B}" dt="2019-10-06T15:49:52.795" v="1196" actId="20577"/>
          <ac:spMkLst>
            <pc:docMk/>
            <pc:sldMk cId="771839009" sldId="329"/>
            <ac:spMk id="9" creationId="{E3B2E017-30B2-884B-A113-B419A2ED51AD}"/>
          </ac:spMkLst>
        </pc:spChg>
      </pc:sldChg>
      <pc:sldChg chg="modSp add">
        <pc:chgData name="Long B Nguyen" userId="f59fb8f3-a021-417a-8bc1-65c8d471c621" providerId="ADAL" clId="{EC1E750C-42C7-A84F-81F0-83B2F940DF8B}" dt="2019-10-07T02:12:02.549" v="1525" actId="20577"/>
        <pc:sldMkLst>
          <pc:docMk/>
          <pc:sldMk cId="1160750792" sldId="330"/>
        </pc:sldMkLst>
        <pc:spChg chg="mod">
          <ac:chgData name="Long B Nguyen" userId="f59fb8f3-a021-417a-8bc1-65c8d471c621" providerId="ADAL" clId="{EC1E750C-42C7-A84F-81F0-83B2F940DF8B}" dt="2019-10-07T02:12:02.549" v="1525" actId="20577"/>
          <ac:spMkLst>
            <pc:docMk/>
            <pc:sldMk cId="1160750792" sldId="330"/>
            <ac:spMk id="9" creationId="{E3B2E017-30B2-884B-A113-B419A2ED51AD}"/>
          </ac:spMkLst>
        </pc:spChg>
      </pc:sldChg>
    </pc:docChg>
  </pc:docChgLst>
  <pc:docChgLst>
    <pc:chgData name="Long B Nguyen" userId="f59fb8f3-a021-417a-8bc1-65c8d471c621" providerId="ADAL" clId="{069311B8-5E56-E24D-993B-38D0A9C45058}"/>
  </pc:docChgLst>
  <pc:docChgLst>
    <pc:chgData name="Long B Nguyen" userId="f59fb8f3-a021-417a-8bc1-65c8d471c621" providerId="ADAL" clId="{7A040644-7AE2-4E4B-9BEA-C1B41E4ABA94}"/>
  </pc:docChgLst>
  <pc:docChgLst>
    <pc:chgData name="Long B Nguyen" userId="f59fb8f3-a021-417a-8bc1-65c8d471c621" providerId="ADAL" clId="{6CD83B71-C243-244B-B302-DE2E82069201}"/>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10/6/19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a:t>
            </a:r>
            <a:r>
              <a:rPr lang="en-US" sz="4050"/>
              <a:t>to Python</a:t>
            </a:r>
            <a:endParaRPr lang="en-US" sz="4050" dirty="0"/>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381296" cy="1277135"/>
          </a:xfrm>
        </p:spPr>
        <p:txBody>
          <a:bodyPr>
            <a:normAutofit/>
          </a:bodyPr>
          <a:lstStyle/>
          <a:p>
            <a:pPr algn="l"/>
            <a:r>
              <a:rPr lang="en-US" sz="2400" b="1" dirty="0"/>
              <a:t>3. Built-In Sequences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Both indexing and slicing can be used to set elements as well as access them.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0</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solidFill>
                  <a:srgbClr val="FF6600"/>
                </a:solidFill>
                <a:latin typeface="Inconsolata Medium" panose="020B0609030003000000" pitchFamily="49" charset="77"/>
                <a:cs typeface="InaiMathi" pitchFamily="2" charset="0"/>
              </a:rPr>
              <a:t>100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3, 5, 7, 11]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1:3</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55, 56</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55, 56,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4393324" y="1871630"/>
            <a:ext cx="3684796" cy="1093924"/>
          </a:xfrm>
          <a:prstGeom prst="rect">
            <a:avLst/>
          </a:prstGeom>
        </p:spPr>
      </p:pic>
    </p:spTree>
    <p:extLst>
      <p:ext uri="{BB962C8B-B14F-4D97-AF65-F5344CB8AC3E}">
        <p14:creationId xmlns:p14="http://schemas.microsoft.com/office/powerpoint/2010/main" val="37181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 Concatenation and Sorting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latin typeface="Gill Sans MT" panose="020B0502020104020203" pitchFamily="34" charset="77"/>
              </a:rPr>
              <a:t>List Concatenation</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 [2, 3, 5, 7, 11, 13, 17, 19] </a:t>
            </a:r>
            <a:endParaRPr lang="en-US" b="1" dirty="0">
              <a:solidFill>
                <a:srgbClr val="000087"/>
              </a:solidFill>
              <a:latin typeface="Inconsolata Medium" panose="020B0609030003000000" pitchFamily="49"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Sorting is done in-place.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sort</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[4]: [1, 2, 3, 4, 5, 6]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7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br>
              <a:rPr lang="en-US" sz="1600" dirty="0">
                <a:latin typeface="Gill Sans MT" panose="020B0502020104020203" pitchFamily="34" charset="77"/>
              </a:rPr>
            </a:br>
            <a:r>
              <a:rPr lang="en-US" dirty="0">
                <a:latin typeface="Gill Sans MT" panose="020B0502020104020203" pitchFamily="34" charset="77"/>
              </a:rPr>
              <a:t>Tuples are in many ways similar to lists, but they are defined with parentheses rather than square brackets: </a:t>
            </a:r>
          </a:p>
          <a:p>
            <a:pPr marL="0" indent="0">
              <a:buNone/>
            </a:pPr>
            <a:endParaRPr lang="en-US" dirty="0"/>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a:t>
            </a:r>
          </a:p>
          <a:p>
            <a:pPr marL="0" indent="0">
              <a:buNone/>
            </a:pPr>
            <a:endParaRPr lang="en-US" b="1" dirty="0">
              <a:latin typeface="Inconsolata Medium" panose="020B0609030003000000" pitchFamily="49" charset="77"/>
            </a:endParaRPr>
          </a:p>
          <a:p>
            <a:pPr marL="0" indent="0">
              <a:buNone/>
            </a:pPr>
            <a:r>
              <a:rPr lang="en-US" dirty="0"/>
              <a:t>They can also be defined without any brackets at all: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t</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(1, 2, 3)</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60517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 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 (1, 2) </a:t>
            </a:r>
          </a:p>
          <a:p>
            <a:pPr marL="0" indent="0">
              <a:buNone/>
            </a:pPr>
            <a:endParaRPr lang="en-US" b="1" dirty="0">
              <a:latin typeface="Inconsolata Medium" panose="020B0609030003000000" pitchFamily="49" charset="77"/>
            </a:endParaRPr>
          </a:p>
          <a:p>
            <a:pPr marL="0" indent="0">
              <a:buNone/>
            </a:pPr>
            <a:r>
              <a:rPr lang="en-US" dirty="0"/>
              <a:t>Unlike lists, tuples are </a:t>
            </a:r>
            <a:r>
              <a:rPr lang="en-US" i="1" dirty="0"/>
              <a:t>immutable</a:t>
            </a:r>
            <a:r>
              <a:rPr lang="en-US" dirty="0"/>
              <a:t>: this means that once they are created, their size and contents cannot be changed: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 1   </a:t>
            </a:r>
            <a:r>
              <a:rPr lang="en-US" b="1" i="1" dirty="0">
                <a:solidFill>
                  <a:srgbClr val="33566B"/>
                </a:solidFill>
                <a:latin typeface="Inconsolata Medium" panose="020B0609030003000000" pitchFamily="49" charset="77"/>
              </a:rPr>
              <a:t># error!</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t.append</a:t>
            </a:r>
            <a:r>
              <a:rPr lang="en-US" b="1" dirty="0">
                <a:solidFill>
                  <a:srgbClr val="000087"/>
                </a:solidFill>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error!</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753618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 Unpacking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Tuple unpacking is a assignment feature that assigns right hand side of values into left hand side. In packing, we put values into a new tuple while in unpacking we extract those values into a single variable.</a:t>
            </a:r>
          </a:p>
          <a:p>
            <a:pPr marL="0" indent="0">
              <a:buNone/>
            </a:pPr>
            <a:endParaRPr lang="en-US" b="1" dirty="0">
              <a:solidFill>
                <a:srgbClr val="000087"/>
              </a:solidFill>
              <a:latin typeface="Inconsolata Medium" panose="020B0609030003000000" pitchFamily="49" charset="77"/>
            </a:endParaRPr>
          </a:p>
          <a:p>
            <a:pPr marL="0" indent="0">
              <a:buNone/>
            </a:pPr>
            <a:r>
              <a:rPr lang="en-US" dirty="0">
                <a:latin typeface="Gill Sans MT" panose="020B0502020104020203" pitchFamily="34" charset="77"/>
              </a:rPr>
              <a:t>This is packing values into a variable.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student</a:t>
            </a:r>
            <a:r>
              <a:rPr lang="en-US" b="1" dirty="0">
                <a:latin typeface="Inconsolata Medium" panose="020B0609030003000000" pitchFamily="49" charset="77"/>
              </a:rPr>
              <a:t> = (</a:t>
            </a:r>
            <a:r>
              <a:rPr lang="en-US" b="1" dirty="0">
                <a:solidFill>
                  <a:srgbClr val="FF6600"/>
                </a:solidFill>
                <a:latin typeface="Inconsolata Medium" panose="020B0609030003000000" pitchFamily="49" charset="77"/>
              </a:rPr>
              <a:t>“Mike Smith”</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3.2</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dirty="0">
                <a:latin typeface="Gill Sans MT" panose="020B0502020104020203" pitchFamily="34" charset="77"/>
              </a:rPr>
              <a:t>This is unpacking values from a variable.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 </a:t>
            </a:r>
            <a:r>
              <a:rPr lang="en-US" b="1" dirty="0" err="1">
                <a:solidFill>
                  <a:srgbClr val="000087"/>
                </a:solidFill>
                <a:latin typeface="Inconsolata Medium" panose="020B0609030003000000" pitchFamily="49" charset="77"/>
              </a:rPr>
              <a:t>gpa</a:t>
            </a:r>
            <a:r>
              <a:rPr lang="en-US" b="1" dirty="0">
                <a:latin typeface="Inconsolata Medium" panose="020B0609030003000000" pitchFamily="49" charset="77"/>
              </a:rPr>
              <a:t> = student</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print(name, </a:t>
            </a:r>
            <a:r>
              <a:rPr lang="en-US" b="1" dirty="0" err="1">
                <a:solidFill>
                  <a:srgbClr val="000087"/>
                </a:solidFill>
                <a:latin typeface="Inconsolata Medium" panose="020B0609030003000000" pitchFamily="49" charset="77"/>
              </a:rPr>
              <a:t>gpa</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Mike Smith 3.2</a:t>
            </a:r>
          </a:p>
        </p:txBody>
      </p:sp>
    </p:spTree>
    <p:extLst>
      <p:ext uri="{BB962C8B-B14F-4D97-AF65-F5344CB8AC3E}">
        <p14:creationId xmlns:p14="http://schemas.microsoft.com/office/powerpoint/2010/main" val="209743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 Unpacking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latin typeface="Gill Sans MT" panose="020B0502020104020203" pitchFamily="34" charset="77"/>
              </a:rPr>
              <a:t>Tuple unpacking can be used to do parallel assignment.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b</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rPr>
              <a:t>a, b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b, a </a:t>
            </a:r>
            <a:r>
              <a:rPr lang="en-US" b="1" i="1" dirty="0">
                <a:solidFill>
                  <a:srgbClr val="33566B"/>
                </a:solidFill>
                <a:latin typeface="Inconsolata Medium" panose="020B0609030003000000" pitchFamily="49" charset="77"/>
              </a:rPr>
              <a:t># parallel assignment</a:t>
            </a:r>
            <a:endParaRPr lang="en-US" b="1" dirty="0">
              <a:solidFill>
                <a:srgbClr val="FF6600"/>
              </a:solidFill>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a, b</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rPr>
              <a:t>2 1</a:t>
            </a: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9547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tuple()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Converting between sequences can be done using the appropriate constructors: list(), tuple().</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	    </a:t>
            </a:r>
            <a:r>
              <a:rPr lang="en-US" b="1" dirty="0">
                <a:solidFill>
                  <a:srgbClr val="336666"/>
                </a:solidFill>
                <a:latin typeface="Inconsolata Medium" panose="020B0609030003000000" pitchFamily="49" charset="77"/>
              </a:rPr>
              <a:t>list</a:t>
            </a:r>
            <a:r>
              <a:rPr lang="en-US" b="1" dirty="0">
                <a:solidFill>
                  <a:srgbClr val="000087"/>
                </a:solidFill>
                <a:latin typeface="Inconsolata Medium" panose="020B0609030003000000" pitchFamily="49" charset="77"/>
              </a:rPr>
              <a:t>(message)</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[26]: [‘p’, ‘y’, ‘t’, ‘h’, ‘o’, ‘n’]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solidFill>
                  <a:srgbClr val="545454"/>
                </a:solidFill>
                <a:latin typeface="Inconsolata Medium" panose="020B0609030003000000" pitchFamily="49" charset="77"/>
              </a:rPr>
              <a:t>]</a:t>
            </a:r>
            <a:endParaRPr lang="en-US" b="1" dirty="0">
              <a:latin typeface="Inconsolata Medium" panose="020B0609030003000000" pitchFamily="49" charset="77"/>
            </a:endParaRPr>
          </a:p>
          <a:p>
            <a:pPr marL="0" indent="0">
              <a:buNone/>
            </a:pPr>
            <a:r>
              <a:rPr lang="en-US" b="1" i="1" dirty="0">
                <a:solidFill>
                  <a:srgbClr val="33566B"/>
                </a:solidFill>
                <a:latin typeface="Inconsolata Medium" panose="020B0609030003000000" pitchFamily="49" charset="77"/>
              </a:rPr>
              <a:t>	    </a:t>
            </a:r>
            <a:r>
              <a:rPr lang="en-US" b="1" dirty="0">
                <a:solidFill>
                  <a:srgbClr val="336666"/>
                </a:solidFill>
                <a:latin typeface="Inconsolata Medium" panose="020B0609030003000000" pitchFamily="49" charset="77"/>
              </a:rPr>
              <a:t>tuple</a:t>
            </a:r>
            <a:r>
              <a:rPr lang="en-US" b="1" dirty="0">
                <a:solidFill>
                  <a:srgbClr val="000087"/>
                </a:solidFill>
                <a:latin typeface="Inconsolata Medium" panose="020B0609030003000000" pitchFamily="49" charset="77"/>
              </a:rPr>
              <a:t>(t)</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(1, 2, 3)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7478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endParaRPr lang="en-US" dirty="0"/>
          </a:p>
          <a:p>
            <a:pPr marL="0" indent="0">
              <a:buNone/>
            </a:pPr>
            <a:r>
              <a:rPr lang="en-US" dirty="0"/>
              <a:t>A useful operation is to use list() with range() to create new lists easily. </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 list(</a:t>
            </a:r>
            <a:r>
              <a:rPr lang="en-US" b="1" dirty="0">
                <a:solidFill>
                  <a:srgbClr val="CC3300"/>
                </a:solidFill>
                <a:latin typeface="Inconsolata Medium" panose="020B0609030003000000" pitchFamily="49" charset="77"/>
              </a:rPr>
              <a:t>range(1,7))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lst</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 [1, 2, 3, 4, 5, 6]</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 list(</a:t>
            </a:r>
            <a:r>
              <a:rPr lang="en-US" b="1" dirty="0">
                <a:solidFill>
                  <a:srgbClr val="CC3300"/>
                </a:solidFill>
                <a:latin typeface="Inconsolata Medium" panose="020B0609030003000000" pitchFamily="49" charset="77"/>
              </a:rPr>
              <a:t>range(1,1000)) </a:t>
            </a:r>
            <a:endParaRPr lang="en-US" b="1" dirty="0">
              <a:solidFill>
                <a:srgbClr val="000087"/>
              </a:solidFill>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7183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is a concise and readable way of creating a new list from another </a:t>
            </a:r>
            <a:r>
              <a:rPr lang="en-US" dirty="0" err="1"/>
              <a:t>iterable</a:t>
            </a:r>
            <a:r>
              <a:rPr lang="en-US" dirty="0"/>
              <a:t>(list, tuple, string).</a:t>
            </a:r>
            <a:endParaRPr lang="en-US"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new_lst.append</a:t>
            </a:r>
            <a:r>
              <a:rPr lang="en-US" sz="1900" b="1" dirty="0">
                <a:solidFill>
                  <a:srgbClr val="000087"/>
                </a:solidFill>
                <a:latin typeface="Inconsolata Medium" panose="020B0609030003000000" pitchFamily="49" charset="77"/>
              </a:rPr>
              <a:t>(</a:t>
            </a:r>
            <a:r>
              <a:rPr lang="en-US" sz="1900" b="1" dirty="0">
                <a:solidFill>
                  <a:srgbClr val="FF6600"/>
                </a:solidFill>
                <a:latin typeface="Inconsolata Medium" panose="020B0609030003000000" pitchFamily="49" charset="77"/>
              </a:rPr>
              <a:t>x ** 2</a:t>
            </a:r>
            <a:r>
              <a:rPr lang="en-US" sz="1900" b="1" dirty="0">
                <a:solidFill>
                  <a:srgbClr val="000087"/>
                </a:solidFill>
                <a:latin typeface="Inconsolata Medium" panose="020B0609030003000000" pitchFamily="49" charset="77"/>
              </a:rPr>
              <a:t>)</a:t>
            </a:r>
            <a:endParaRPr lang="en-US" sz="1900" b="1" dirty="0">
              <a:latin typeface="Inconsolata Medium" panose="020B0609030003000000" pitchFamily="49" charset="77"/>
            </a:endParaRP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endParaRPr lang="en-US" sz="1900" b="1" dirty="0">
              <a:solidFill>
                <a:srgbClr val="000087"/>
              </a:solidFill>
              <a:latin typeface="Inconsolata Medium" panose="020B0609030003000000" pitchFamily="49" charset="77"/>
            </a:endParaRPr>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r>
              <a:rPr lang="en-US" sz="1900" b="1" dirty="0">
                <a:solidFill>
                  <a:srgbClr val="FF6600"/>
                </a:solidFill>
                <a:latin typeface="Inconsolata Medium" panose="020B0609030003000000" pitchFamily="49" charset="77"/>
              </a:rPr>
              <a:t>x**2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4797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can also contain conditions.</a:t>
            </a:r>
            <a:endParaRPr lang="en-US"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x**2 </a:t>
            </a:r>
            <a:r>
              <a:rPr lang="en-US" b="1" dirty="0">
                <a:solidFill>
                  <a:srgbClr val="336666"/>
                </a:solidFill>
                <a:latin typeface="Inconsolata Medium" panose="020B0609030003000000" pitchFamily="49" charset="77"/>
              </a:rPr>
              <a:t>for x in range(7) </a:t>
            </a:r>
            <a:r>
              <a:rPr lang="en-US" b="1" dirty="0">
                <a:solidFill>
                  <a:srgbClr val="FF6600"/>
                </a:solidFill>
                <a:latin typeface="Inconsolata Medium" panose="020B0609030003000000" pitchFamily="49" charset="77"/>
              </a:rPr>
              <a:t>if x % 2 == 0</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err="1">
                <a:solidFill>
                  <a:srgbClr val="006699"/>
                </a:solidFill>
                <a:latin typeface="Inconsolata Medium" panose="020B0609030003000000" pitchFamily="49" charset="77"/>
              </a:rPr>
              <a:t>lst</a:t>
            </a:r>
            <a:r>
              <a:rPr lang="en-US" b="1" dirty="0">
                <a:solidFill>
                  <a:srgbClr val="006699"/>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0 4 16 36</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6882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Lists</a:t>
            </a:r>
          </a:p>
          <a:p>
            <a:pPr marL="685800" lvl="1" indent="-342900">
              <a:buFont typeface="+mj-lt"/>
              <a:buAutoNum type="alphaLcParenR"/>
            </a:pPr>
            <a:r>
              <a:rPr lang="en-US" sz="2000" dirty="0">
                <a:latin typeface="Gill Sans MT" panose="020B0502020104020203" pitchFamily="34" charset="77"/>
              </a:rPr>
              <a:t>List Comprehension</a:t>
            </a:r>
          </a:p>
          <a:p>
            <a:pPr marL="457200" indent="-457200">
              <a:buAutoNum type="arabicParenR"/>
            </a:pPr>
            <a:r>
              <a:rPr lang="en-US" dirty="0">
                <a:latin typeface="Gill Sans MT" panose="020B0502020104020203" pitchFamily="34" charset="77"/>
              </a:rPr>
              <a:t>Tuples</a:t>
            </a:r>
          </a:p>
          <a:p>
            <a:pPr marL="457200" indent="-457200">
              <a:buAutoNum type="arabicParenR"/>
            </a:pPr>
            <a:r>
              <a:rPr lang="en-US" dirty="0">
                <a:latin typeface="Gill Sans MT" panose="020B0502020104020203" pitchFamily="34" charset="77"/>
              </a:rPr>
              <a:t>Strings</a:t>
            </a:r>
          </a:p>
          <a:p>
            <a:pPr marL="457200" indent="-457200">
              <a:buAutoNum type="arabicParenR"/>
            </a:pPr>
            <a:r>
              <a:rPr lang="en-US" dirty="0">
                <a:latin typeface="Gill Sans MT" panose="020B0502020104020203" pitchFamily="34" charset="77"/>
              </a:rPr>
              <a:t>Dictionaries</a:t>
            </a:r>
          </a:p>
          <a:p>
            <a:pPr marL="457200" indent="-457200">
              <a:buAutoNum type="arabicParenR"/>
            </a:pPr>
            <a:r>
              <a:rPr lang="en-US" dirty="0" err="1">
                <a:latin typeface="Gill Sans MT" panose="020B0502020104020203" pitchFamily="34" charset="77"/>
              </a:rPr>
              <a:t>Iterables</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endParaRPr lang="en-US" dirty="0"/>
          </a:p>
          <a:p>
            <a:pPr marL="0" indent="0">
              <a:buNone/>
            </a:pPr>
            <a:r>
              <a:rPr lang="en-US" dirty="0"/>
              <a:t>List comprehension can also contain nested loops. A list of lists can be created in this way.</a:t>
            </a:r>
          </a:p>
          <a:p>
            <a:pPr marL="0" indent="0">
              <a:buNone/>
            </a:pPr>
            <a:endParaRPr lang="en-US" dirty="0"/>
          </a:p>
          <a:p>
            <a:pPr marL="0" indent="0">
              <a:buNone/>
            </a:pPr>
            <a:r>
              <a:rPr lang="en-US" dirty="0"/>
              <a:t>Note how easy and readable is the following code for creating a deck of cards. </a:t>
            </a:r>
          </a:p>
          <a:p>
            <a:pPr marL="0" indent="0">
              <a:buNone/>
            </a:pP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vals</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str(n) for n in range(2,11)] + list("JQKA")</a:t>
            </a:r>
            <a:endParaRPr lang="en-US" sz="2000" b="1" dirty="0">
              <a:latin typeface="Inconsolata Medium" panose="020B0609030003000000" pitchFamily="49" charset="77"/>
            </a:endParaRPr>
          </a:p>
          <a:p>
            <a:pPr marL="0" indent="0">
              <a:buNone/>
            </a:pP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suits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['spades', 'clubs', 'diamonds', 'hearts']</a:t>
            </a:r>
          </a:p>
          <a:p>
            <a:pPr marL="0" indent="0">
              <a:buNone/>
            </a:pPr>
            <a:r>
              <a:rPr lang="en-US" sz="1900" b="1" dirty="0">
                <a:latin typeface="Inconsolata Medium" panose="020B0609030003000000" pitchFamily="49" charset="77"/>
              </a:rPr>
              <a:t>	  </a:t>
            </a:r>
            <a:r>
              <a:rPr lang="en-US" sz="2000" b="1" dirty="0">
                <a:solidFill>
                  <a:srgbClr val="000087"/>
                </a:solidFill>
                <a:latin typeface="Inconsolata Medium" panose="020B0609030003000000" pitchFamily="49" charset="77"/>
              </a:rPr>
              <a:t>cards =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a:t>
            </a:r>
            <a:r>
              <a:rPr lang="en-US" sz="2000" b="1" dirty="0" err="1">
                <a:solidFill>
                  <a:srgbClr val="FF6600"/>
                </a:solidFill>
                <a:latin typeface="Inconsolata Medium" panose="020B0609030003000000" pitchFamily="49" charset="77"/>
              </a:rPr>
              <a:t>val</a:t>
            </a:r>
            <a:r>
              <a:rPr lang="en-US" sz="2000" b="1" dirty="0">
                <a:solidFill>
                  <a:srgbClr val="FF6600"/>
                </a:solidFill>
                <a:latin typeface="Inconsolata Medium" panose="020B0609030003000000" pitchFamily="49" charset="77"/>
              </a:rPr>
              <a:t>, suit) </a:t>
            </a:r>
            <a:r>
              <a:rPr lang="en-US" sz="2000" b="1" dirty="0">
                <a:solidFill>
                  <a:srgbClr val="336666"/>
                </a:solidFill>
                <a:latin typeface="Inconsolata Medium" panose="020B0609030003000000" pitchFamily="49" charset="77"/>
              </a:rPr>
              <a:t>for </a:t>
            </a:r>
            <a:r>
              <a:rPr lang="en-US" sz="2000" b="1" dirty="0" err="1">
                <a:solidFill>
                  <a:srgbClr val="336666"/>
                </a:solidFill>
                <a:latin typeface="Inconsolata Medium" panose="020B0609030003000000" pitchFamily="49" charset="77"/>
              </a:rPr>
              <a:t>val</a:t>
            </a:r>
            <a:r>
              <a:rPr lang="en-US" sz="2000" b="1" dirty="0">
                <a:solidFill>
                  <a:srgbClr val="336666"/>
                </a:solidFill>
                <a:latin typeface="Inconsolata Medium" panose="020B0609030003000000" pitchFamily="49" charset="77"/>
              </a:rPr>
              <a:t> in </a:t>
            </a:r>
            <a:r>
              <a:rPr lang="en-US" sz="2000" b="1" dirty="0" err="1">
                <a:solidFill>
                  <a:srgbClr val="336666"/>
                </a:solidFill>
                <a:latin typeface="Inconsolata Medium" panose="020B0609030003000000" pitchFamily="49" charset="77"/>
              </a:rPr>
              <a:t>vals</a:t>
            </a:r>
            <a:r>
              <a:rPr lang="en-US" sz="2000" b="1" dirty="0">
                <a:solidFill>
                  <a:srgbClr val="336666"/>
                </a:solidFill>
                <a:latin typeface="Inconsolata Medium" panose="020B0609030003000000" pitchFamily="49" charset="77"/>
              </a:rPr>
              <a:t> </a:t>
            </a:r>
          </a:p>
          <a:p>
            <a:pPr marL="0" indent="0">
              <a:buNone/>
            </a:pPr>
            <a:r>
              <a:rPr lang="en-US" sz="2000" b="1" dirty="0">
                <a:solidFill>
                  <a:srgbClr val="336666"/>
                </a:solidFill>
                <a:latin typeface="Inconsolata Medium" panose="020B0609030003000000" pitchFamily="49" charset="77"/>
              </a:rPr>
              <a:t>					for suit in suits</a:t>
            </a:r>
            <a:r>
              <a:rPr lang="en-US" b="1" dirty="0">
                <a:latin typeface="Inconsolata Medium" panose="020B0609030003000000" pitchFamily="49" charset="77"/>
              </a:rPr>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075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We can form a list of tuples(or of lists) and iterate over them by using nested loop or tuple unpacking.</a:t>
            </a:r>
          </a:p>
          <a:p>
            <a:pPr marL="0" indent="0">
              <a:buNone/>
            </a:pP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student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a:t>
            </a:r>
          </a:p>
          <a:p>
            <a:pPr marL="0" indent="0">
              <a:buNone/>
            </a:pPr>
            <a:r>
              <a:rPr lang="en-US" sz="2000" b="1" dirty="0">
                <a:solidFill>
                  <a:srgbClr val="336666"/>
                </a:solidFill>
                <a:latin typeface="Inconsolata Medium" panose="020B0609030003000000" pitchFamily="49" charset="77"/>
              </a:rPr>
              <a:t>		for </a:t>
            </a:r>
            <a:r>
              <a:rPr lang="en-US" sz="2000" b="1" dirty="0">
                <a:solidFill>
                  <a:srgbClr val="000087"/>
                </a:solidFill>
                <a:latin typeface="Inconsolata Medium" panose="020B0609030003000000" pitchFamily="49" charset="77"/>
              </a:rPr>
              <a:t>data </a:t>
            </a:r>
            <a:r>
              <a:rPr lang="en-US" sz="2000" b="1" dirty="0">
                <a:latin typeface="Inconsolata Medium" panose="020B0609030003000000" pitchFamily="49" charset="77"/>
              </a:rPr>
              <a:t>in </a:t>
            </a:r>
            <a:r>
              <a:rPr lang="en-US" sz="2000" b="1" dirty="0">
                <a:solidFill>
                  <a:srgbClr val="336666"/>
                </a:solidFill>
                <a:latin typeface="Inconsolata Medium" panose="020B0609030003000000" pitchFamily="49" charset="77"/>
              </a:rPr>
              <a:t>student:</a:t>
            </a:r>
          </a:p>
          <a:p>
            <a:pPr marL="0" indent="0">
              <a:buNone/>
            </a:pPr>
            <a:r>
              <a:rPr lang="en-US" sz="2000" b="1" dirty="0">
                <a:solidFill>
                  <a:srgbClr val="336666"/>
                </a:solidFill>
                <a:latin typeface="Inconsolata Medium" panose="020B0609030003000000" pitchFamily="49" charset="77"/>
              </a:rPr>
              <a:t>			print(data)</a:t>
            </a:r>
          </a:p>
          <a:p>
            <a:pPr marL="0" indent="0">
              <a:buNone/>
            </a:pPr>
            <a:endParaRPr lang="en-US" sz="2000" b="1" dirty="0">
              <a:solidFill>
                <a:srgbClr val="336666"/>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name, </a:t>
            </a:r>
            <a:r>
              <a:rPr lang="en-US" sz="2000" b="1" dirty="0" err="1">
                <a:solidFill>
                  <a:srgbClr val="000087"/>
                </a:solidFill>
                <a:latin typeface="Inconsolata Medium" panose="020B0609030003000000" pitchFamily="49" charset="77"/>
              </a:rPr>
              <a:t>gpa</a:t>
            </a:r>
            <a:r>
              <a:rPr lang="en-US" sz="2000" b="1" dirty="0">
                <a:solidFill>
                  <a:srgbClr val="000087"/>
                </a:solidFill>
                <a:latin typeface="Inconsolata Medium" panose="020B0609030003000000" pitchFamily="49" charset="77"/>
              </a:rPr>
              <a: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  # tuple unpacking</a:t>
            </a:r>
          </a:p>
          <a:p>
            <a:pPr marL="0" indent="0">
              <a:buNone/>
            </a:pPr>
            <a:r>
              <a:rPr lang="en-US" sz="2000" b="1" dirty="0">
                <a:solidFill>
                  <a:srgbClr val="336666"/>
                </a:solidFill>
                <a:latin typeface="Inconsolata Medium" panose="020B0609030003000000" pitchFamily="49" charset="77"/>
              </a:rPr>
              <a:t>		print(name,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a:t>
            </a:r>
          </a:p>
          <a:p>
            <a:pPr marL="0" indent="0">
              <a:buNone/>
            </a:pPr>
            <a:endParaRPr lang="en-US" sz="2000" b="1" dirty="0">
              <a:solidFill>
                <a:srgbClr val="336666"/>
              </a:solidFill>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9346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Dictionaries are extremely flexible mappings of keys to values, and form the basis of much of Python’s internal implementation. They can be created via a comma-separated list of </a:t>
            </a:r>
            <a:r>
              <a:rPr lang="en-US" dirty="0" err="1"/>
              <a:t>key:value</a:t>
            </a:r>
            <a:r>
              <a:rPr lang="en-US" dirty="0"/>
              <a:t> pairs within curly braces: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type(numbers)</a:t>
            </a:r>
            <a:r>
              <a:rPr lang="en-US" b="1" i="1" dirty="0">
                <a:solidFill>
                  <a:srgbClr val="33566B"/>
                </a:solidFill>
                <a:latin typeface="Inconsolata Medium" panose="020B0609030003000000" pitchFamily="49" charset="77"/>
              </a:rPr>
              <a:t> </a:t>
            </a:r>
          </a:p>
          <a:p>
            <a:pPr marL="0" indent="0">
              <a:buNone/>
            </a:pPr>
            <a:r>
              <a:rPr lang="en-US" b="1" dirty="0">
                <a:latin typeface="Inconsolata Medium" panose="020B0609030003000000" pitchFamily="49" charset="77"/>
              </a:rPr>
              <a:t>Out [28]: </a:t>
            </a:r>
            <a:r>
              <a:rPr lang="en-US" b="1" dirty="0" err="1">
                <a:latin typeface="Inconsolata Medium" panose="020B0609030003000000" pitchFamily="49" charset="77"/>
              </a:rPr>
              <a:t>dict</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Access a value via the key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[28]: 2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94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New items can be added to the dictionary using indexing as well.</a:t>
            </a:r>
            <a:endParaRPr lang="en-US" sz="2400" dirty="0"/>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Set a new key/value pair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a:t>
            </a: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'ninety'</a:t>
            </a:r>
            <a:r>
              <a:rPr lang="en-US" b="1" dirty="0">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90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a:t>
            </a: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{'three': 3, 'ninety': 90, 'two': 2, 'one': 1}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5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a:t>
            </a: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{'three': 3, 'ninety': 90, 'two': 2, 'one': 6} </a:t>
            </a:r>
          </a:p>
          <a:p>
            <a:pPr marL="0" indent="0">
              <a:buNone/>
            </a:pPr>
            <a:endParaRPr lang="en-US" b="1" i="1" dirty="0">
              <a:solidFill>
                <a:srgbClr val="33566B"/>
              </a:solidFill>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6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The keys and values can be extracted from a dictionary via keys() and values().</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numbers.keys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'ninety’, ‘two’, 'one’]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numbers.values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[3, 90, 2,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8987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An </a:t>
            </a:r>
            <a:r>
              <a:rPr lang="en-US" dirty="0" err="1"/>
              <a:t>iterable</a:t>
            </a:r>
            <a:r>
              <a:rPr lang="en-US" dirty="0"/>
              <a:t> is an object from which we can loop over. Lists, strings, tuples and dictionaries are all </a:t>
            </a:r>
            <a:r>
              <a:rPr lang="en-US" dirty="0" err="1"/>
              <a:t>iterables</a:t>
            </a:r>
            <a:r>
              <a:rPr lang="en-US" dirty="0"/>
              <a:t>.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lst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2 3 5 7</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dirty="0"/>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message</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p y t h o n</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8349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keys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numbers</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one two three</a:t>
            </a:r>
          </a:p>
          <a:p>
            <a:pPr marL="0" indent="0">
              <a:buNone/>
            </a:pPr>
            <a:endParaRPr lang="en-US" dirty="0"/>
          </a:p>
          <a:p>
            <a:pPr marL="0" indent="0">
              <a:buNone/>
            </a:pPr>
            <a:r>
              <a:rPr lang="en-US" dirty="0"/>
              <a:t>To iterate over values of the dictionary use, values().</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numbers.values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1 2 3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073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both keys and values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k, v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numbers.items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k, v</a:t>
            </a:r>
            <a:r>
              <a:rPr lang="en-US" b="1" dirty="0">
                <a:latin typeface="Inconsolata Medium" panose="020B0609030003000000" pitchFamily="49" charset="77"/>
              </a:rPr>
              <a:t>) </a:t>
            </a:r>
          </a:p>
          <a:p>
            <a:pPr marL="0" indent="0">
              <a:buNone/>
            </a:pPr>
            <a:r>
              <a:rPr lang="en-US" dirty="0"/>
              <a:t>one 1</a:t>
            </a:r>
          </a:p>
          <a:p>
            <a:pPr marL="0" indent="0">
              <a:buNone/>
            </a:pPr>
            <a:r>
              <a:rPr lang="en-US" dirty="0"/>
              <a:t>two 2</a:t>
            </a:r>
          </a:p>
          <a:p>
            <a:pPr marL="0" indent="0">
              <a:buNone/>
            </a:pPr>
            <a:r>
              <a:rPr lang="en-US" dirty="0"/>
              <a:t>three 3</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6446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and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pic>
        <p:nvPicPr>
          <p:cNvPr id="6" name="Picture 5">
            <a:extLst>
              <a:ext uri="{FF2B5EF4-FFF2-40B4-BE49-F238E27FC236}">
                <a16:creationId xmlns:a16="http://schemas.microsoft.com/office/drawing/2014/main" id="{FE6799D1-000E-F24E-9DA4-3EA460D9A16B}"/>
              </a:ext>
            </a:extLst>
          </p:cNvPr>
          <p:cNvPicPr>
            <a:picLocks noChangeAspect="1"/>
          </p:cNvPicPr>
          <p:nvPr/>
        </p:nvPicPr>
        <p:blipFill>
          <a:blip r:embed="rId2"/>
          <a:stretch>
            <a:fillRect/>
          </a:stretch>
        </p:blipFill>
        <p:spPr>
          <a:xfrm>
            <a:off x="255174" y="1408493"/>
            <a:ext cx="6202888" cy="2787494"/>
          </a:xfrm>
          <a:prstGeom prst="rect">
            <a:avLst/>
          </a:prstGeom>
        </p:spPr>
      </p:pic>
    </p:spTree>
    <p:extLst>
      <p:ext uri="{BB962C8B-B14F-4D97-AF65-F5344CB8AC3E}">
        <p14:creationId xmlns:p14="http://schemas.microsoft.com/office/powerpoint/2010/main" val="3883735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Identity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comparison operator == checks for </a:t>
            </a:r>
            <a:r>
              <a:rPr lang="en-US" i="1" dirty="0"/>
              <a:t>object equality</a:t>
            </a: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b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20</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b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[20]: True </a:t>
            </a:r>
            <a:endParaRPr lang="en-US" dirty="0"/>
          </a:p>
          <a:p>
            <a:pPr marL="0" indent="0">
              <a:buNone/>
            </a:pPr>
            <a:r>
              <a:rPr lang="en-US" dirty="0"/>
              <a:t>The identity operators, is and is not, check for </a:t>
            </a:r>
            <a:r>
              <a:rPr lang="en-US" i="1" dirty="0"/>
              <a:t>object identity</a:t>
            </a:r>
            <a:r>
              <a:rPr lang="en-US" dirty="0"/>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[21]: False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not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[22]: True </a:t>
            </a:r>
          </a:p>
          <a:p>
            <a:pPr marL="0" indent="0">
              <a:buNone/>
            </a:pPr>
            <a:endParaRPr lang="en-US" dirty="0"/>
          </a:p>
        </p:txBody>
      </p:sp>
      <p:sp>
        <p:nvSpPr>
          <p:cNvPr id="6" name="TextBox 5">
            <a:extLst>
              <a:ext uri="{FF2B5EF4-FFF2-40B4-BE49-F238E27FC236}">
                <a16:creationId xmlns:a16="http://schemas.microsoft.com/office/drawing/2014/main" id="{2B2AA30A-82DB-F148-8204-27387E5FE6F1}"/>
              </a:ext>
            </a:extLst>
          </p:cNvPr>
          <p:cNvSpPr txBox="1"/>
          <p:nvPr/>
        </p:nvSpPr>
        <p:spPr>
          <a:xfrm>
            <a:off x="4010619" y="3512634"/>
            <a:ext cx="3237674" cy="1708160"/>
          </a:xfrm>
          <a:prstGeom prst="rect">
            <a:avLst/>
          </a:prstGeom>
          <a:noFill/>
        </p:spPr>
        <p:txBody>
          <a:bodyPr wrap="squar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23</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a </a:t>
            </a:r>
            <a:r>
              <a:rPr lang="en-US" sz="2100" b="1" dirty="0">
                <a:solidFill>
                  <a:srgbClr val="545454"/>
                </a:solidFill>
                <a:latin typeface="Inconsolata Medium" panose="020B0609030003000000" pitchFamily="49" charset="77"/>
              </a:rPr>
              <a:t>=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3</a:t>
            </a:r>
            <a:r>
              <a:rPr lang="en-US" sz="2100" b="1" dirty="0">
                <a:latin typeface="Inconsolata Medium" panose="020B0609030003000000" pitchFamily="49" charset="77"/>
              </a:rPr>
              <a:t>] </a:t>
            </a:r>
          </a:p>
          <a:p>
            <a:r>
              <a:rPr lang="en-US" sz="2100" b="1" dirty="0">
                <a:solidFill>
                  <a:srgbClr val="000087"/>
                </a:solidFill>
                <a:latin typeface="Inconsolata Medium" panose="020B0609030003000000" pitchFamily="49" charset="77"/>
              </a:rPr>
              <a:t>	   		b </a:t>
            </a:r>
            <a:r>
              <a:rPr lang="en-US" sz="2100" b="1" dirty="0">
                <a:solidFill>
                  <a:srgbClr val="545454"/>
                </a:solidFill>
                <a:latin typeface="Inconsolata Medium" panose="020B0609030003000000" pitchFamily="49" charset="77"/>
              </a:rPr>
              <a:t>= </a:t>
            </a:r>
            <a:r>
              <a:rPr lang="en-US" sz="2100" b="1" dirty="0">
                <a:solidFill>
                  <a:srgbClr val="000087"/>
                </a:solidFill>
                <a:latin typeface="Inconsolata Medium" panose="020B0609030003000000" pitchFamily="49" charset="77"/>
              </a:rPr>
              <a:t>a </a:t>
            </a:r>
            <a:endParaRPr lang="en-US" sz="2100" b="1" dirty="0">
              <a:latin typeface="Inconsolata Medium" panose="020B0609030003000000" pitchFamily="49" charset="77"/>
            </a:endParaRPr>
          </a:p>
          <a:p>
            <a:r>
              <a:rPr lang="en-US" sz="2100" b="1" dirty="0">
                <a:solidFill>
                  <a:srgbClr val="000087"/>
                </a:solidFill>
                <a:latin typeface="Inconsolata Medium" panose="020B0609030003000000" pitchFamily="49" charset="77"/>
              </a:rPr>
              <a:t>				a </a:t>
            </a:r>
            <a:r>
              <a:rPr lang="en-US" sz="2100" b="1" dirty="0">
                <a:latin typeface="Inconsolata Medium" panose="020B0609030003000000" pitchFamily="49" charset="77"/>
              </a:rPr>
              <a:t>is </a:t>
            </a:r>
            <a:r>
              <a:rPr lang="en-US" sz="2100" b="1" dirty="0">
                <a:solidFill>
                  <a:srgbClr val="000087"/>
                </a:solidFill>
                <a:latin typeface="Inconsolata Medium" panose="020B0609030003000000" pitchFamily="49" charset="77"/>
              </a:rPr>
              <a:t>b </a:t>
            </a:r>
          </a:p>
          <a:p>
            <a:r>
              <a:rPr lang="en-US" sz="2100" b="1" dirty="0">
                <a:latin typeface="Inconsolata Medium" panose="020B0609030003000000" pitchFamily="49" charset="77"/>
              </a:rPr>
              <a:t>Out [23]: True </a:t>
            </a:r>
          </a:p>
          <a:p>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9746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Containers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Python includes several built-in sequences: </a:t>
            </a:r>
            <a:r>
              <a:rPr lang="en-US" i="1" dirty="0"/>
              <a:t>lists, tuples, strings</a:t>
            </a:r>
            <a:r>
              <a:rPr lang="en-US" dirty="0"/>
              <a:t>.</a:t>
            </a:r>
          </a:p>
          <a:p>
            <a:pPr marL="0" indent="0">
              <a:buNone/>
            </a:pPr>
            <a:endParaRPr lang="en-US" dirty="0"/>
          </a:p>
          <a:p>
            <a:pPr marL="0" indent="0">
              <a:buNone/>
            </a:pPr>
            <a:r>
              <a:rPr lang="en-US" i="1" dirty="0"/>
              <a:t>Lists</a:t>
            </a:r>
            <a:r>
              <a:rPr lang="en-US" dirty="0"/>
              <a:t> and </a:t>
            </a:r>
            <a:r>
              <a:rPr lang="en-US" i="1" dirty="0"/>
              <a:t>tuples</a:t>
            </a:r>
            <a:r>
              <a:rPr lang="en-US" dirty="0"/>
              <a:t> are </a:t>
            </a:r>
            <a:r>
              <a:rPr lang="en-US" i="1" dirty="0"/>
              <a:t>container sequences</a:t>
            </a:r>
            <a:r>
              <a:rPr lang="en-US" dirty="0"/>
              <a:t>, which can hold items of different type. They hold references to objects they contain.</a:t>
            </a:r>
          </a:p>
          <a:p>
            <a:pPr marL="0" indent="0">
              <a:buNone/>
            </a:pPr>
            <a:endParaRPr lang="en-US" dirty="0"/>
          </a:p>
          <a:p>
            <a:pPr marL="0" indent="0">
              <a:buNone/>
            </a:pPr>
            <a:r>
              <a:rPr lang="en-US" i="1" dirty="0"/>
              <a:t>String</a:t>
            </a:r>
            <a:r>
              <a:rPr lang="en-US" dirty="0"/>
              <a:t> is a </a:t>
            </a:r>
            <a:r>
              <a:rPr lang="en-US" i="1" dirty="0"/>
              <a:t>flat sequence </a:t>
            </a:r>
            <a:r>
              <a:rPr lang="en-US" dirty="0"/>
              <a:t>which holds item of one type. Flat sequences physically store the value of each item within its own memory space and can only hold primitives such as characters, numbers and bytes.</a:t>
            </a:r>
          </a:p>
          <a:p>
            <a:pPr marL="0" indent="0">
              <a:buNone/>
            </a:pPr>
            <a:endParaRPr lang="en-US" dirty="0"/>
          </a:p>
          <a:p>
            <a:pPr marL="0" indent="0">
              <a:buNone/>
            </a:pPr>
            <a:r>
              <a:rPr lang="en-US" dirty="0"/>
              <a:t>Another way of grouping sequence types is by </a:t>
            </a:r>
            <a:r>
              <a:rPr lang="en-US" i="1" dirty="0"/>
              <a:t>mutability</a:t>
            </a:r>
            <a:r>
              <a:rPr lang="en-US" dirty="0"/>
              <a:t>. Lists are </a:t>
            </a:r>
            <a:r>
              <a:rPr lang="en-US" i="1" dirty="0"/>
              <a:t>mutable</a:t>
            </a:r>
            <a:r>
              <a:rPr lang="en-US" dirty="0"/>
              <a:t> sequences while strings and tuples are </a:t>
            </a:r>
            <a:r>
              <a:rPr lang="en-US" i="1" dirty="0"/>
              <a:t>immutable</a:t>
            </a:r>
            <a:r>
              <a:rPr lang="en-US" dirty="0"/>
              <a:t> sequences.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78045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62828" y="1056320"/>
            <a:ext cx="8051725" cy="4440590"/>
          </a:xfrm>
        </p:spPr>
        <p:txBody>
          <a:bodyPr>
            <a:noAutofit/>
          </a:bodyPr>
          <a:lstStyle/>
          <a:p>
            <a:pPr marL="0" indent="0">
              <a:buNone/>
            </a:pPr>
            <a:r>
              <a:rPr lang="en-US" dirty="0"/>
              <a:t>Membership operators check for membership within compound objects like lists.</a:t>
            </a:r>
          </a:p>
          <a:p>
            <a:pPr marL="0" indent="0">
              <a:buNone/>
            </a:pP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latin typeface="Inconsolata Medium" panose="020B0609030003000000" pitchFamily="49" charset="77"/>
              </a:rPr>
              <a:t>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True </a:t>
            </a:r>
          </a:p>
          <a:p>
            <a:pPr marL="0" indent="0">
              <a:buNone/>
            </a:pPr>
            <a:endParaRPr lang="en-US" b="1">
              <a:solidFill>
                <a:srgbClr val="000087"/>
              </a:solidFill>
              <a:latin typeface="Inconsolata Medium" panose="020B0609030003000000" pitchFamily="49" charset="77"/>
            </a:endParaRPr>
          </a:p>
          <a:p>
            <a:pPr marL="0" indent="0">
              <a:buNone/>
            </a:pPr>
            <a:r>
              <a:rPr lang="en-US" b="1">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25</a:t>
            </a:r>
            <a:r>
              <a:rPr lang="en-US" b="1" dirty="0">
                <a:latin typeface="Inconsolata Medium" panose="020B0609030003000000" pitchFamily="49" charset="77"/>
              </a:rPr>
              <a:t>]: </a:t>
            </a:r>
            <a:r>
              <a:rPr lang="en-US" b="1">
                <a:solidFill>
                  <a:srgbClr val="FF6600"/>
                </a:solidFill>
                <a:latin typeface="Inconsolata Medium" panose="020B0609030003000000" pitchFamily="49" charset="77"/>
              </a:rPr>
              <a:t>2 </a:t>
            </a:r>
            <a:r>
              <a:rPr lang="en-US" b="1">
                <a:latin typeface="Inconsolata Medium" panose="020B0609030003000000" pitchFamily="49" charset="77"/>
              </a:rPr>
              <a:t>not 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[25]: False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264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Variables Are Pointers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y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x</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[1,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x</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append 4 to the list pointed to by x</a:t>
            </a:r>
            <a:r>
              <a:rPr lang="en-US" b="1" dirty="0">
                <a:solidFill>
                  <a:srgbClr val="33566B"/>
                </a:solidFill>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y's list is modified as well! </a:t>
            </a:r>
            <a:endParaRPr lang="en-US" sz="2000"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'something else’ </a:t>
            </a:r>
          </a:p>
          <a:p>
            <a:pPr marL="0" indent="0">
              <a:buNone/>
            </a:pPr>
            <a:r>
              <a:rPr lang="en-US" b="1" dirty="0">
                <a:solidFill>
                  <a:srgbClr val="CC33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y is unchanged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r>
              <a:rPr lang="en-US" b="1" dirty="0">
                <a:solidFill>
                  <a:srgbClr val="000087"/>
                </a:solidFill>
                <a:latin typeface="Inconsolata Medium" panose="020B0609030003000000" pitchFamily="49" charset="77"/>
              </a:rPr>
              <a:t> </a:t>
            </a:r>
            <a:endParaRPr lang="en-US" b="1" dirty="0">
              <a:latin typeface="Inconsolata Medium" panose="020B0609030003000000" pitchFamily="49" charset="77"/>
            </a:endParaRPr>
          </a:p>
        </p:txBody>
      </p:sp>
    </p:spTree>
    <p:extLst>
      <p:ext uri="{BB962C8B-B14F-4D97-AF65-F5344CB8AC3E}">
        <p14:creationId xmlns:p14="http://schemas.microsoft.com/office/powerpoint/2010/main" val="1588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Lists are the basic </a:t>
            </a:r>
            <a:r>
              <a:rPr lang="en-US" i="1" dirty="0"/>
              <a:t>ordered </a:t>
            </a:r>
            <a:r>
              <a:rPr lang="en-US" dirty="0"/>
              <a:t>and </a:t>
            </a:r>
            <a:r>
              <a:rPr lang="en-US" i="1" dirty="0"/>
              <a:t>mutable </a:t>
            </a:r>
            <a:r>
              <a:rPr lang="en-US" dirty="0"/>
              <a:t>data collection type in Python. They can be defined with comma-separated values between square brackets.</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i="1" dirty="0" err="1">
                <a:solidFill>
                  <a:srgbClr val="33566B"/>
                </a:solidFill>
                <a:latin typeface="Inconsolata Medium" panose="020B0609030003000000" pitchFamily="49" charset="77"/>
              </a:rPr>
              <a:t>len</a:t>
            </a:r>
            <a:r>
              <a:rPr lang="en-US" b="1" i="1" dirty="0">
                <a:solidFill>
                  <a:srgbClr val="33566B"/>
                </a:solidFill>
                <a:latin typeface="Inconsolata Medium" panose="020B0609030003000000" pitchFamily="49" charset="77"/>
              </a:rPr>
              <a:t> also worked with strings</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 4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11</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[4]: [2, 3, 5, 7, 11] </a:t>
            </a:r>
          </a:p>
          <a:p>
            <a:pPr marL="0" indent="0">
              <a:buNone/>
            </a:pPr>
            <a:endParaRPr lang="en-US" dirty="0"/>
          </a:p>
          <a:p>
            <a:pPr marL="0" indent="0">
              <a:buNone/>
            </a:pP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31311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426927"/>
          </a:xfrm>
        </p:spPr>
        <p:txBody>
          <a:bodyPr>
            <a:normAutofit/>
          </a:bodyPr>
          <a:lstStyle/>
          <a:p>
            <a:pPr marL="0" indent="0">
              <a:buNone/>
            </a:pPr>
            <a:r>
              <a:rPr lang="en-US" i="1" dirty="0"/>
              <a:t>Indexing </a:t>
            </a:r>
            <a:r>
              <a:rPr lang="en-US" dirty="0"/>
              <a:t>is a means the fetching of a single value from the list. This is a 0-based indexing scheme. This is similar to strings from the previous lecture. </a:t>
            </a:r>
            <a:endParaRPr lang="en-US"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L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11</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0</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[2]: 2 </a:t>
            </a:r>
          </a:p>
          <a:p>
            <a:pPr marL="0" indent="0">
              <a:buNone/>
            </a:pP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[3]: 3 </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i="1" dirty="0">
                <a:solidFill>
                  <a:srgbClr val="33566B"/>
                </a:solidFill>
                <a:latin typeface="Inconsolata Medium" panose="020B0609030003000000" pitchFamily="49" charset="77"/>
              </a:rPr>
              <a:t># index out of bounds error.</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E0FFF880-C4B5-8F48-BCDD-3A8604715F1F}"/>
              </a:ext>
            </a:extLst>
          </p:cNvPr>
          <p:cNvPicPr>
            <a:picLocks noChangeAspect="1"/>
          </p:cNvPicPr>
          <p:nvPr/>
        </p:nvPicPr>
        <p:blipFill>
          <a:blip r:embed="rId2"/>
          <a:stretch>
            <a:fillRect/>
          </a:stretch>
        </p:blipFill>
        <p:spPr>
          <a:xfrm>
            <a:off x="3852594" y="3270194"/>
            <a:ext cx="3684796" cy="1093924"/>
          </a:xfrm>
          <a:prstGeom prst="rect">
            <a:avLst/>
          </a:prstGeom>
        </p:spPr>
      </p:pic>
    </p:spTree>
    <p:extLst>
      <p:ext uri="{BB962C8B-B14F-4D97-AF65-F5344CB8AC3E}">
        <p14:creationId xmlns:p14="http://schemas.microsoft.com/office/powerpoint/2010/main" val="3647198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426927"/>
          </a:xfrm>
        </p:spPr>
        <p:txBody>
          <a:bodyPr>
            <a:normAutofit/>
          </a:bodyPr>
          <a:lstStyle/>
          <a:p>
            <a:pPr marL="0" indent="0">
              <a:buNone/>
            </a:pPr>
            <a:r>
              <a:rPr lang="en-US" sz="2000" dirty="0">
                <a:latin typeface="Gill Sans MT" panose="020B0502020104020203" pitchFamily="34" charset="77"/>
              </a:rPr>
              <a:t>Negative index wraps around the end. </a:t>
            </a:r>
            <a:endParaRPr lang="en-US" sz="2000" dirty="0">
              <a:solidFill>
                <a:srgbClr val="000087"/>
              </a:solidFill>
              <a:latin typeface="Gill Sans MT" panose="020B0502020104020203" pitchFamily="34"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L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11</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[2]: 11 </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[3]: 7 </a:t>
            </a:r>
          </a:p>
        </p:txBody>
      </p:sp>
    </p:spTree>
    <p:extLst>
      <p:ext uri="{BB962C8B-B14F-4D97-AF65-F5344CB8AC3E}">
        <p14:creationId xmlns:p14="http://schemas.microsoft.com/office/powerpoint/2010/main" val="725508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normAutofit/>
          </a:bodyPr>
          <a:lstStyle/>
          <a:p>
            <a:r>
              <a:rPr lang="en-US" sz="3000" dirty="0"/>
              <a:t>Lists can contain different types of objects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latin typeface="Gill Sans MT" panose="020B0502020104020203" pitchFamily="34" charset="77"/>
              </a:rPr>
              <a:t>List can contain different types and even other lists. </a:t>
            </a: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3.14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L[0]</a:t>
            </a:r>
          </a:p>
          <a:p>
            <a:pPr marL="0" indent="0">
              <a:buNone/>
            </a:pPr>
            <a:r>
              <a:rPr lang="en-US" b="1" dirty="0">
                <a:latin typeface="Inconsolata Medium" panose="020B0609030003000000" pitchFamily="49" charset="77"/>
              </a:rPr>
              <a:t>Out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L[3]</a:t>
            </a:r>
          </a:p>
          <a:p>
            <a:pPr marL="0" indent="0">
              <a:buNone/>
            </a:pPr>
            <a:r>
              <a:rPr lang="en-US" b="1" dirty="0">
                <a:latin typeface="Inconsolata Medium" panose="020B0609030003000000" pitchFamily="49" charset="77"/>
              </a:rPr>
              <a:t>Out [2]: [0, 3, 5]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22496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Similar to strings, lists also support slicing. </a:t>
            </a:r>
            <a:r>
              <a:rPr lang="en-US" i="1" dirty="0"/>
              <a:t>Slicing </a:t>
            </a:r>
            <a:r>
              <a:rPr lang="en-US" dirty="0"/>
              <a:t>is accessing multiple values from the list. It uses a colon to indicate the start point (inclusive) and end point (non-inclusive) of the subarray.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 [1,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[1, 2, 3]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[3, 4, 5]  </a:t>
            </a:r>
          </a:p>
          <a:p>
            <a:pPr marL="0" indent="0">
              <a:buNone/>
            </a:pPr>
            <a:endParaRPr lang="en-US" b="1" dirty="0">
              <a:solidFill>
                <a:srgbClr val="000087"/>
              </a:solidFill>
              <a:latin typeface="Inconsolata Medium" panose="020B0609030003000000" pitchFamily="49" charset="77"/>
            </a:endParaRPr>
          </a:p>
        </p:txBody>
      </p:sp>
      <p:sp>
        <p:nvSpPr>
          <p:cNvPr id="4" name="TextBox 3">
            <a:extLst>
              <a:ext uri="{FF2B5EF4-FFF2-40B4-BE49-F238E27FC236}">
                <a16:creationId xmlns:a16="http://schemas.microsoft.com/office/drawing/2014/main" id="{05D0FF44-ED85-F649-9E37-57AC59AB411C}"/>
              </a:ext>
            </a:extLst>
          </p:cNvPr>
          <p:cNvSpPr txBox="1"/>
          <p:nvPr/>
        </p:nvSpPr>
        <p:spPr>
          <a:xfrm>
            <a:off x="3531476" y="3813871"/>
            <a:ext cx="2984938" cy="738664"/>
          </a:xfrm>
          <a:prstGeom prst="rect">
            <a:avLst/>
          </a:prstGeom>
          <a:noFill/>
        </p:spPr>
        <p:txBody>
          <a:bodyPr wrap="square" rtlCol="0">
            <a:spAutoFit/>
          </a:bodyPr>
          <a:lstStyle/>
          <a:p>
            <a:r>
              <a:rPr lang="en-US" sz="2100" dirty="0"/>
              <a:t>Leaving out the first index defaults to 0.</a:t>
            </a:r>
          </a:p>
        </p:txBody>
      </p:sp>
      <p:sp>
        <p:nvSpPr>
          <p:cNvPr id="6" name="TextBox 5">
            <a:extLst>
              <a:ext uri="{FF2B5EF4-FFF2-40B4-BE49-F238E27FC236}">
                <a16:creationId xmlns:a16="http://schemas.microsoft.com/office/drawing/2014/main" id="{3B49FF43-4D4F-704B-A9F1-A113EABE5440}"/>
              </a:ext>
            </a:extLst>
          </p:cNvPr>
          <p:cNvSpPr txBox="1"/>
          <p:nvPr/>
        </p:nvSpPr>
        <p:spPr>
          <a:xfrm>
            <a:off x="3531476" y="4852838"/>
            <a:ext cx="2984938" cy="738664"/>
          </a:xfrm>
          <a:prstGeom prst="rect">
            <a:avLst/>
          </a:prstGeom>
          <a:noFill/>
        </p:spPr>
        <p:txBody>
          <a:bodyPr wrap="square" rtlCol="0">
            <a:spAutoFit/>
          </a:bodyPr>
          <a:lstStyle/>
          <a:p>
            <a:r>
              <a:rPr lang="en-US" sz="2100" dirty="0"/>
              <a:t>Leaving out the last index defaults to length of list.</a:t>
            </a:r>
          </a:p>
        </p:txBody>
      </p:sp>
    </p:spTree>
    <p:extLst>
      <p:ext uri="{BB962C8B-B14F-4D97-AF65-F5344CB8AC3E}">
        <p14:creationId xmlns:p14="http://schemas.microsoft.com/office/powerpoint/2010/main" val="281603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Finally, it is possible to specify a third integer that represents the step size.</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11</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equivalent to L[0:len(L):2]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 [2, 5, 11]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dirty="0"/>
              <a:t>A particularly useful version of this is to specify a negative step, which will reverse the array: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545454"/>
                </a:solidFill>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[16]: [11, 7, 5, 3, 2]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4010619" y="2748901"/>
            <a:ext cx="3684796" cy="1093924"/>
          </a:xfrm>
          <a:prstGeom prst="rect">
            <a:avLst/>
          </a:prstGeom>
        </p:spPr>
      </p:pic>
    </p:spTree>
    <p:extLst>
      <p:ext uri="{BB962C8B-B14F-4D97-AF65-F5344CB8AC3E}">
        <p14:creationId xmlns:p14="http://schemas.microsoft.com/office/powerpoint/2010/main" val="3130680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2386</TotalTime>
  <Words>1434</Words>
  <Application>Microsoft Macintosh PowerPoint</Application>
  <PresentationFormat>On-screen Show (16:10)</PresentationFormat>
  <Paragraphs>350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UbuntuMono</vt:lpstr>
      <vt:lpstr>Arial</vt:lpstr>
      <vt:lpstr>Gill Sans MT</vt:lpstr>
      <vt:lpstr>Inconsolata Medium</vt:lpstr>
      <vt:lpstr>Office Theme</vt:lpstr>
      <vt:lpstr>Introduction to Python</vt:lpstr>
      <vt:lpstr>Topics</vt:lpstr>
      <vt:lpstr>Containers</vt:lpstr>
      <vt:lpstr>Lists</vt:lpstr>
      <vt:lpstr>Indexing </vt:lpstr>
      <vt:lpstr>Indexing </vt:lpstr>
      <vt:lpstr>Lists can contain different types of objects</vt:lpstr>
      <vt:lpstr>Slicing</vt:lpstr>
      <vt:lpstr>Slicing</vt:lpstr>
      <vt:lpstr>Slicing</vt:lpstr>
      <vt:lpstr>Lists: Concatenation and Sorting</vt:lpstr>
      <vt:lpstr>Tuples</vt:lpstr>
      <vt:lpstr>Tuples</vt:lpstr>
      <vt:lpstr>Tuple Unpacking</vt:lpstr>
      <vt:lpstr>Tuple Unpacking</vt:lpstr>
      <vt:lpstr>list(), tuple()</vt:lpstr>
      <vt:lpstr>list()</vt:lpstr>
      <vt:lpstr>List Comprehensions</vt:lpstr>
      <vt:lpstr>List Comprehensions</vt:lpstr>
      <vt:lpstr>List Comprehensions</vt:lpstr>
      <vt:lpstr>List of Tuples</vt:lpstr>
      <vt:lpstr>Dictionaries</vt:lpstr>
      <vt:lpstr>Dictionaries</vt:lpstr>
      <vt:lpstr>Dictionaries</vt:lpstr>
      <vt:lpstr>Iterables</vt:lpstr>
      <vt:lpstr>Iterables</vt:lpstr>
      <vt:lpstr>Iterables</vt:lpstr>
      <vt:lpstr>Membership and  Operations</vt:lpstr>
      <vt:lpstr>Identity Operations</vt:lpstr>
      <vt:lpstr>Membership Operations</vt:lpstr>
      <vt:lpstr>Variables Are Pointers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2019-10-07T02:16:36Z</dcterms:modified>
</cp:coreProperties>
</file>