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84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A5039-9BC6-1548-AC61-7314DB675A9D}" v="1" dt="2019-09-19T14:17:5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modSld">
      <pc:chgData name="Long B Nguyen" userId="f59fb8f3-a021-417a-8bc1-65c8d471c621" providerId="ADAL" clId="{A54A5039-9BC6-1548-AC61-7314DB675A9D}" dt="2019-09-19T14:17:51.453" v="23"/>
      <pc:docMkLst>
        <pc:docMk/>
      </pc:docMkLst>
      <pc:sldChg chg="modSp">
        <pc:chgData name="Long B Nguyen" userId="f59fb8f3-a021-417a-8bc1-65c8d471c621" providerId="ADAL" clId="{A54A5039-9BC6-1548-AC61-7314DB675A9D}" dt="2019-09-19T14:15:17.573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5:17.573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5:31.527" v="5" actId="20577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19T14:15:31.527" v="5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6:20.761" v="7" actId="20577"/>
        <pc:sldMkLst>
          <pc:docMk/>
          <pc:sldMk cId="1258455770" sldId="300"/>
        </pc:sldMkLst>
        <pc:spChg chg="mod">
          <ac:chgData name="Long B Nguyen" userId="f59fb8f3-a021-417a-8bc1-65c8d471c621" providerId="ADAL" clId="{A54A5039-9BC6-1548-AC61-7314DB675A9D}" dt="2019-09-19T14:16:20.761" v="7" actId="20577"/>
          <ac:spMkLst>
            <pc:docMk/>
            <pc:sldMk cId="1258455770" sldId="30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7:51.453" v="23"/>
        <pc:sldMkLst>
          <pc:docMk/>
          <pc:sldMk cId="128704095" sldId="302"/>
        </pc:sldMkLst>
        <pc:spChg chg="mod">
          <ac:chgData name="Long B Nguyen" userId="f59fb8f3-a021-417a-8bc1-65c8d471c621" providerId="ADAL" clId="{A54A5039-9BC6-1548-AC61-7314DB675A9D}" dt="2019-09-19T14:17:51.453" v="23"/>
          <ac:spMkLst>
            <pc:docMk/>
            <pc:sldMk cId="128704095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>
                <a:latin typeface="Inconsolata Medium" panose="020B0609030003000000" pitchFamily="49" charset="77"/>
              </a:rPr>
              <a:t>	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while</a:t>
            </a:r>
            <a:r>
              <a:rPr lang="en-US" dirty="0">
                <a:latin typeface="Gill Sans MT" panose="020B0502020104020203" pitchFamily="34" charset="77"/>
              </a:rPr>
              <a:t> loop executes a block of code while some condition is met.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b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0 1 2 3 4 5 6 7 8 9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60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i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break statement is used to exit a for loop or a while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1 3 5 7 9 11 13 15 17 19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4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 err="1">
                <a:latin typeface="Inconsolata Medium" panose="020B0609030003000000" pitchFamily="49" charset="77"/>
              </a:rPr>
              <a:t>,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L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latin typeface="Inconsolata Medium" panose="020B0609030003000000" pitchFamily="49" charset="77"/>
              </a:rPr>
              <a:t>[]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while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b = 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1, 2, 3, 5, 8, 13, 21, 34, 55, 89]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A274-051E-7F48-83D6-811E92A4025B}"/>
              </a:ext>
            </a:extLst>
          </p:cNvPr>
          <p:cNvSpPr txBox="1"/>
          <p:nvPr/>
        </p:nvSpPr>
        <p:spPr>
          <a:xfrm>
            <a:off x="5002923" y="2049518"/>
            <a:ext cx="22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Create a list with Fibonacci numbers</a:t>
            </a:r>
          </a:p>
          <a:p>
            <a:r>
              <a:rPr lang="en-US" sz="2100" dirty="0"/>
              <a:t>up to </a:t>
            </a:r>
            <a:r>
              <a:rPr lang="en-US" sz="2100" dirty="0" err="1"/>
              <a:t>amax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352</Words>
  <Application>Microsoft Macintosh PowerPoint</Application>
  <PresentationFormat>On-screen Show (16:10)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For Loops</vt:lpstr>
      <vt:lpstr>range(stop)</vt:lpstr>
      <vt:lpstr>range(start, stop)</vt:lpstr>
      <vt:lpstr>range(start, stop, step)</vt:lpstr>
      <vt:lpstr>While Loops</vt:lpstr>
      <vt:lpstr>continue vs. break</vt:lpstr>
      <vt:lpstr>continue vs. break</vt:lpstr>
      <vt:lpstr>Nested Loops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2019-09-19T14:17:51Z</dcterms:modified>
</cp:coreProperties>
</file>