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5"/>
  </p:notesMasterIdLst>
  <p:sldIdLst>
    <p:sldId id="256" r:id="rId2"/>
    <p:sldId id="527" r:id="rId3"/>
    <p:sldId id="556" r:id="rId4"/>
    <p:sldId id="570" r:id="rId5"/>
    <p:sldId id="528" r:id="rId6"/>
    <p:sldId id="561" r:id="rId7"/>
    <p:sldId id="562" r:id="rId8"/>
    <p:sldId id="565" r:id="rId9"/>
    <p:sldId id="564" r:id="rId10"/>
    <p:sldId id="566" r:id="rId11"/>
    <p:sldId id="567" r:id="rId12"/>
    <p:sldId id="588" r:id="rId13"/>
    <p:sldId id="589" r:id="rId14"/>
    <p:sldId id="590" r:id="rId15"/>
    <p:sldId id="591" r:id="rId16"/>
    <p:sldId id="576" r:id="rId17"/>
    <p:sldId id="577" r:id="rId18"/>
    <p:sldId id="579" r:id="rId19"/>
    <p:sldId id="580" r:id="rId20"/>
    <p:sldId id="585" r:id="rId21"/>
    <p:sldId id="586" r:id="rId22"/>
    <p:sldId id="584" r:id="rId23"/>
    <p:sldId id="593"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9D9E7-209D-C548-B37A-6B3FE4FEFBBD}" v="75" dt="2024-03-06T16:16:1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6197"/>
  </p:normalViewPr>
  <p:slideViewPr>
    <p:cSldViewPr snapToGrid="0" snapToObjects="1">
      <p:cViewPr varScale="1">
        <p:scale>
          <a:sx n="124" d="100"/>
          <a:sy n="124" d="100"/>
        </p:scale>
        <p:origin x="17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4B780FC7-8874-E24A-B3D3-A543B66E1701}"/>
    <pc:docChg chg="custSel modSld">
      <pc:chgData name="Long Nguyen" userId="f59fb8f3-a021-417a-8bc1-65c8d471c621" providerId="ADAL" clId="{4B780FC7-8874-E24A-B3D3-A543B66E1701}" dt="2023-03-31T13:30:36.933" v="846" actId="20577"/>
      <pc:docMkLst>
        <pc:docMk/>
      </pc:docMkLst>
      <pc:sldChg chg="modSp">
        <pc:chgData name="Long Nguyen" userId="f59fb8f3-a021-417a-8bc1-65c8d471c621" providerId="ADAL" clId="{4B780FC7-8874-E24A-B3D3-A543B66E1701}" dt="2023-03-28T15:05:02.115" v="0" actId="20577"/>
        <pc:sldMkLst>
          <pc:docMk/>
          <pc:sldMk cId="1925924244" sldId="556"/>
        </pc:sldMkLst>
        <pc:spChg chg="mod">
          <ac:chgData name="Long Nguyen" userId="f59fb8f3-a021-417a-8bc1-65c8d471c621" providerId="ADAL" clId="{4B780FC7-8874-E24A-B3D3-A543B66E1701}" dt="2023-03-28T15:05:02.115" v="0" actId="20577"/>
          <ac:spMkLst>
            <pc:docMk/>
            <pc:sldMk cId="1925924244" sldId="556"/>
            <ac:spMk id="16386" creationId="{2A7E0F38-3D69-FA4C-A13E-BC74CAF926EB}"/>
          </ac:spMkLst>
        </pc:spChg>
      </pc:sldChg>
      <pc:sldChg chg="modSp mod">
        <pc:chgData name="Long Nguyen" userId="f59fb8f3-a021-417a-8bc1-65c8d471c621" providerId="ADAL" clId="{4B780FC7-8874-E24A-B3D3-A543B66E1701}" dt="2023-03-31T13:29:06.961" v="803" actId="20577"/>
        <pc:sldMkLst>
          <pc:docMk/>
          <pc:sldMk cId="3239512120" sldId="562"/>
        </pc:sldMkLst>
        <pc:spChg chg="mod">
          <ac:chgData name="Long Nguyen" userId="f59fb8f3-a021-417a-8bc1-65c8d471c621" providerId="ADAL" clId="{4B780FC7-8874-E24A-B3D3-A543B66E1701}" dt="2023-03-31T13:29:06.961" v="803" actId="20577"/>
          <ac:spMkLst>
            <pc:docMk/>
            <pc:sldMk cId="3239512120" sldId="562"/>
            <ac:spMk id="34817" creationId="{A0866BCF-5E35-B741-A5DE-A0C27EB5D25F}"/>
          </ac:spMkLst>
        </pc:spChg>
      </pc:sldChg>
      <pc:sldChg chg="modSp mod">
        <pc:chgData name="Long Nguyen" userId="f59fb8f3-a021-417a-8bc1-65c8d471c621" providerId="ADAL" clId="{4B780FC7-8874-E24A-B3D3-A543B66E1701}" dt="2023-03-31T13:29:20.267" v="805"/>
        <pc:sldMkLst>
          <pc:docMk/>
          <pc:sldMk cId="62561003" sldId="564"/>
        </pc:sldMkLst>
        <pc:spChg chg="mod">
          <ac:chgData name="Long Nguyen" userId="f59fb8f3-a021-417a-8bc1-65c8d471c621" providerId="ADAL" clId="{4B780FC7-8874-E24A-B3D3-A543B66E1701}" dt="2023-03-31T13:29:20.267" v="805"/>
          <ac:spMkLst>
            <pc:docMk/>
            <pc:sldMk cId="62561003" sldId="564"/>
            <ac:spMk id="38913" creationId="{DAEFB4BB-DC31-B549-9EE1-1D17944461D0}"/>
          </ac:spMkLst>
        </pc:spChg>
      </pc:sldChg>
      <pc:sldChg chg="modSp mod">
        <pc:chgData name="Long Nguyen" userId="f59fb8f3-a021-417a-8bc1-65c8d471c621" providerId="ADAL" clId="{4B780FC7-8874-E24A-B3D3-A543B66E1701}" dt="2023-03-31T13:29:16.194" v="804"/>
        <pc:sldMkLst>
          <pc:docMk/>
          <pc:sldMk cId="1496186937" sldId="565"/>
        </pc:sldMkLst>
        <pc:spChg chg="mod">
          <ac:chgData name="Long Nguyen" userId="f59fb8f3-a021-417a-8bc1-65c8d471c621" providerId="ADAL" clId="{4B780FC7-8874-E24A-B3D3-A543B66E1701}" dt="2023-03-31T13:29:16.194" v="804"/>
          <ac:spMkLst>
            <pc:docMk/>
            <pc:sldMk cId="1496186937" sldId="565"/>
            <ac:spMk id="36865" creationId="{F994A541-5449-9B46-AF88-7579EF6134B0}"/>
          </ac:spMkLst>
        </pc:spChg>
      </pc:sldChg>
      <pc:sldChg chg="modSp mod">
        <pc:chgData name="Long Nguyen" userId="f59fb8f3-a021-417a-8bc1-65c8d471c621" providerId="ADAL" clId="{4B780FC7-8874-E24A-B3D3-A543B66E1701}" dt="2023-03-31T13:29:27.936" v="806"/>
        <pc:sldMkLst>
          <pc:docMk/>
          <pc:sldMk cId="1123629102" sldId="566"/>
        </pc:sldMkLst>
        <pc:spChg chg="mod">
          <ac:chgData name="Long Nguyen" userId="f59fb8f3-a021-417a-8bc1-65c8d471c621" providerId="ADAL" clId="{4B780FC7-8874-E24A-B3D3-A543B66E1701}" dt="2023-03-31T13:29:27.936" v="806"/>
          <ac:spMkLst>
            <pc:docMk/>
            <pc:sldMk cId="1123629102" sldId="566"/>
            <ac:spMk id="40961" creationId="{1FEDAAFA-F0E6-1146-9EA2-D4901F6BA1B3}"/>
          </ac:spMkLst>
        </pc:spChg>
      </pc:sldChg>
      <pc:sldChg chg="modSp mod">
        <pc:chgData name="Long Nguyen" userId="f59fb8f3-a021-417a-8bc1-65c8d471c621" providerId="ADAL" clId="{4B780FC7-8874-E24A-B3D3-A543B66E1701}" dt="2023-03-31T13:29:31.688" v="807"/>
        <pc:sldMkLst>
          <pc:docMk/>
          <pc:sldMk cId="3949497385" sldId="567"/>
        </pc:sldMkLst>
        <pc:spChg chg="mod">
          <ac:chgData name="Long Nguyen" userId="f59fb8f3-a021-417a-8bc1-65c8d471c621" providerId="ADAL" clId="{4B780FC7-8874-E24A-B3D3-A543B66E1701}" dt="2023-03-31T13:29:31.688" v="807"/>
          <ac:spMkLst>
            <pc:docMk/>
            <pc:sldMk cId="3949497385" sldId="567"/>
            <ac:spMk id="43009" creationId="{D73127DF-5485-7648-9DD8-F565B7C20333}"/>
          </ac:spMkLst>
        </pc:spChg>
      </pc:sldChg>
      <pc:sldChg chg="modSp mod">
        <pc:chgData name="Long Nguyen" userId="f59fb8f3-a021-417a-8bc1-65c8d471c621" providerId="ADAL" clId="{4B780FC7-8874-E24A-B3D3-A543B66E1701}" dt="2023-03-31T13:29:46.315" v="822"/>
        <pc:sldMkLst>
          <pc:docMk/>
          <pc:sldMk cId="3008892020" sldId="569"/>
        </pc:sldMkLst>
        <pc:spChg chg="mod">
          <ac:chgData name="Long Nguyen" userId="f59fb8f3-a021-417a-8bc1-65c8d471c621" providerId="ADAL" clId="{4B780FC7-8874-E24A-B3D3-A543B66E1701}" dt="2023-03-31T13:29:46.315" v="822"/>
          <ac:spMkLst>
            <pc:docMk/>
            <pc:sldMk cId="3008892020" sldId="569"/>
            <ac:spMk id="47105" creationId="{741C59B0-DD4C-2549-9269-EB2C2DF6E577}"/>
          </ac:spMkLst>
        </pc:spChg>
      </pc:sldChg>
      <pc:sldChg chg="modSp mod">
        <pc:chgData name="Long Nguyen" userId="f59fb8f3-a021-417a-8bc1-65c8d471c621" providerId="ADAL" clId="{4B780FC7-8874-E24A-B3D3-A543B66E1701}" dt="2023-03-31T13:29:58.502" v="826"/>
        <pc:sldMkLst>
          <pc:docMk/>
          <pc:sldMk cId="4110945301" sldId="574"/>
        </pc:sldMkLst>
        <pc:spChg chg="mod">
          <ac:chgData name="Long Nguyen" userId="f59fb8f3-a021-417a-8bc1-65c8d471c621" providerId="ADAL" clId="{4B780FC7-8874-E24A-B3D3-A543B66E1701}" dt="2023-03-31T13:29:58.502" v="826"/>
          <ac:spMkLst>
            <pc:docMk/>
            <pc:sldMk cId="4110945301" sldId="574"/>
            <ac:spMk id="53249" creationId="{156C50AE-1816-7544-8B1D-90768E8FE77C}"/>
          </ac:spMkLst>
        </pc:spChg>
      </pc:sldChg>
      <pc:sldChg chg="addSp modSp mod modAnim">
        <pc:chgData name="Long Nguyen" userId="f59fb8f3-a021-417a-8bc1-65c8d471c621" providerId="ADAL" clId="{4B780FC7-8874-E24A-B3D3-A543B66E1701}" dt="2023-03-28T16:04:48.660" v="310" actId="1076"/>
        <pc:sldMkLst>
          <pc:docMk/>
          <pc:sldMk cId="2483610180" sldId="580"/>
        </pc:sldMkLst>
        <pc:spChg chg="mod">
          <ac:chgData name="Long Nguyen" userId="f59fb8f3-a021-417a-8bc1-65c8d471c621" providerId="ADAL" clId="{4B780FC7-8874-E24A-B3D3-A543B66E1701}" dt="2023-03-28T16:04:44.871" v="309" actId="20577"/>
          <ac:spMkLst>
            <pc:docMk/>
            <pc:sldMk cId="2483610180" sldId="580"/>
            <ac:spMk id="16386" creationId="{13E0CFFE-50A4-1C4C-9001-CF21878F6693}"/>
          </ac:spMkLst>
        </pc:spChg>
        <pc:picChg chg="add mod">
          <ac:chgData name="Long Nguyen" userId="f59fb8f3-a021-417a-8bc1-65c8d471c621" providerId="ADAL" clId="{4B780FC7-8874-E24A-B3D3-A543B66E1701}" dt="2023-03-28T16:04:48.660" v="310" actId="1076"/>
          <ac:picMkLst>
            <pc:docMk/>
            <pc:sldMk cId="2483610180" sldId="580"/>
            <ac:picMk id="3" creationId="{1922714A-6D98-8A42-AC95-63B3F6F43D38}"/>
          </ac:picMkLst>
        </pc:picChg>
      </pc:sldChg>
      <pc:sldChg chg="modSp mod">
        <pc:chgData name="Long Nguyen" userId="f59fb8f3-a021-417a-8bc1-65c8d471c621" providerId="ADAL" clId="{4B780FC7-8874-E24A-B3D3-A543B66E1701}" dt="2023-03-31T13:30:31.152" v="836" actId="20577"/>
        <pc:sldMkLst>
          <pc:docMk/>
          <pc:sldMk cId="830544632" sldId="581"/>
        </pc:sldMkLst>
        <pc:spChg chg="mod">
          <ac:chgData name="Long Nguyen" userId="f59fb8f3-a021-417a-8bc1-65c8d471c621" providerId="ADAL" clId="{4B780FC7-8874-E24A-B3D3-A543B66E1701}" dt="2023-03-31T13:30:31.152" v="836" actId="20577"/>
          <ac:spMkLst>
            <pc:docMk/>
            <pc:sldMk cId="830544632" sldId="581"/>
            <ac:spMk id="65537" creationId="{07CB10DC-D333-F84F-AEFA-826E23CDD585}"/>
          </ac:spMkLst>
        </pc:spChg>
      </pc:sldChg>
      <pc:sldChg chg="addSp modSp mod modAnim">
        <pc:chgData name="Long Nguyen" userId="f59fb8f3-a021-417a-8bc1-65c8d471c621" providerId="ADAL" clId="{4B780FC7-8874-E24A-B3D3-A543B66E1701}" dt="2023-03-28T16:11:39.613" v="793"/>
        <pc:sldMkLst>
          <pc:docMk/>
          <pc:sldMk cId="865366439" sldId="584"/>
        </pc:sldMkLst>
        <pc:spChg chg="add mod">
          <ac:chgData name="Long Nguyen" userId="f59fb8f3-a021-417a-8bc1-65c8d471c621" providerId="ADAL" clId="{4B780FC7-8874-E24A-B3D3-A543B66E1701}" dt="2023-03-28T16:08:18.064" v="417" actId="1076"/>
          <ac:spMkLst>
            <pc:docMk/>
            <pc:sldMk cId="865366439" sldId="584"/>
            <ac:spMk id="6" creationId="{2E18C90D-2BFF-59E3-59C0-39D2FBE6250E}"/>
          </ac:spMkLst>
        </pc:spChg>
        <pc:spChg chg="add mod">
          <ac:chgData name="Long Nguyen" userId="f59fb8f3-a021-417a-8bc1-65c8d471c621" providerId="ADAL" clId="{4B780FC7-8874-E24A-B3D3-A543B66E1701}" dt="2023-03-28T16:08:24.121" v="418" actId="1076"/>
          <ac:spMkLst>
            <pc:docMk/>
            <pc:sldMk cId="865366439" sldId="584"/>
            <ac:spMk id="7" creationId="{916A77F9-D82D-6159-575C-6A88C600E7EB}"/>
          </ac:spMkLst>
        </pc:spChg>
        <pc:spChg chg="add mod">
          <ac:chgData name="Long Nguyen" userId="f59fb8f3-a021-417a-8bc1-65c8d471c621" providerId="ADAL" clId="{4B780FC7-8874-E24A-B3D3-A543B66E1701}" dt="2023-03-28T16:08:45.931" v="470" actId="1076"/>
          <ac:spMkLst>
            <pc:docMk/>
            <pc:sldMk cId="865366439" sldId="584"/>
            <ac:spMk id="8" creationId="{272A257F-B941-88DD-9F6D-D6A63D0BB6FF}"/>
          </ac:spMkLst>
        </pc:spChg>
        <pc:spChg chg="add mod">
          <ac:chgData name="Long Nguyen" userId="f59fb8f3-a021-417a-8bc1-65c8d471c621" providerId="ADAL" clId="{4B780FC7-8874-E24A-B3D3-A543B66E1701}" dt="2023-03-28T16:09:29.831" v="587" actId="1076"/>
          <ac:spMkLst>
            <pc:docMk/>
            <pc:sldMk cId="865366439" sldId="584"/>
            <ac:spMk id="9" creationId="{30B4D5E8-01B8-1073-29E3-6E548164DC78}"/>
          </ac:spMkLst>
        </pc:spChg>
        <pc:spChg chg="add mod">
          <ac:chgData name="Long Nguyen" userId="f59fb8f3-a021-417a-8bc1-65c8d471c621" providerId="ADAL" clId="{4B780FC7-8874-E24A-B3D3-A543B66E1701}" dt="2023-03-28T16:11:36.014" v="792" actId="20577"/>
          <ac:spMkLst>
            <pc:docMk/>
            <pc:sldMk cId="865366439" sldId="584"/>
            <ac:spMk id="10" creationId="{F4E4211F-F408-9597-7B77-0A991284DB8B}"/>
          </ac:spMkLst>
        </pc:spChg>
      </pc:sldChg>
      <pc:sldChg chg="modSp mod">
        <pc:chgData name="Long Nguyen" userId="f59fb8f3-a021-417a-8bc1-65c8d471c621" providerId="ADAL" clId="{4B780FC7-8874-E24A-B3D3-A543B66E1701}" dt="2023-03-31T13:29:39.686" v="821" actId="20577"/>
        <pc:sldMkLst>
          <pc:docMk/>
          <pc:sldMk cId="3142613135" sldId="588"/>
        </pc:sldMkLst>
        <pc:spChg chg="mod">
          <ac:chgData name="Long Nguyen" userId="f59fb8f3-a021-417a-8bc1-65c8d471c621" providerId="ADAL" clId="{4B780FC7-8874-E24A-B3D3-A543B66E1701}" dt="2023-03-31T13:29:39.686" v="821" actId="20577"/>
          <ac:spMkLst>
            <pc:docMk/>
            <pc:sldMk cId="3142613135" sldId="588"/>
            <ac:spMk id="45057" creationId="{19D0F0DD-820D-1247-A6AE-CE798E9BA930}"/>
          </ac:spMkLst>
        </pc:spChg>
      </pc:sldChg>
      <pc:sldChg chg="modSp mod">
        <pc:chgData name="Long Nguyen" userId="f59fb8f3-a021-417a-8bc1-65c8d471c621" providerId="ADAL" clId="{4B780FC7-8874-E24A-B3D3-A543B66E1701}" dt="2023-03-31T13:29:50.469" v="823"/>
        <pc:sldMkLst>
          <pc:docMk/>
          <pc:sldMk cId="2428880685" sldId="589"/>
        </pc:sldMkLst>
        <pc:spChg chg="mod">
          <ac:chgData name="Long Nguyen" userId="f59fb8f3-a021-417a-8bc1-65c8d471c621" providerId="ADAL" clId="{4B780FC7-8874-E24A-B3D3-A543B66E1701}" dt="2023-03-31T13:29:50.469" v="823"/>
          <ac:spMkLst>
            <pc:docMk/>
            <pc:sldMk cId="2428880685" sldId="589"/>
            <ac:spMk id="49153" creationId="{F54483B9-1658-FE4F-8E2E-F3A29FFD393E}"/>
          </ac:spMkLst>
        </pc:spChg>
      </pc:sldChg>
      <pc:sldChg chg="addSp delSp modSp mod modAnim">
        <pc:chgData name="Long Nguyen" userId="f59fb8f3-a021-417a-8bc1-65c8d471c621" providerId="ADAL" clId="{4B780FC7-8874-E24A-B3D3-A543B66E1701}" dt="2023-03-31T13:29:54.202" v="825"/>
        <pc:sldMkLst>
          <pc:docMk/>
          <pc:sldMk cId="1250769370" sldId="590"/>
        </pc:sldMkLst>
        <pc:spChg chg="mod">
          <ac:chgData name="Long Nguyen" userId="f59fb8f3-a021-417a-8bc1-65c8d471c621" providerId="ADAL" clId="{4B780FC7-8874-E24A-B3D3-A543B66E1701}" dt="2023-03-28T15:58:24.584" v="8" actId="27636"/>
          <ac:spMkLst>
            <pc:docMk/>
            <pc:sldMk cId="1250769370" sldId="590"/>
            <ac:spMk id="16386" creationId="{D2C45497-8912-0F44-8527-E1D3516D268F}"/>
          </ac:spMkLst>
        </pc:spChg>
        <pc:spChg chg="mod">
          <ac:chgData name="Long Nguyen" userId="f59fb8f3-a021-417a-8bc1-65c8d471c621" providerId="ADAL" clId="{4B780FC7-8874-E24A-B3D3-A543B66E1701}" dt="2023-03-31T13:29:54.202" v="825"/>
          <ac:spMkLst>
            <pc:docMk/>
            <pc:sldMk cId="1250769370" sldId="590"/>
            <ac:spMk id="51201" creationId="{34CF5F37-80CE-C64F-905D-26669F2C2011}"/>
          </ac:spMkLst>
        </pc:spChg>
        <pc:picChg chg="add mod">
          <ac:chgData name="Long Nguyen" userId="f59fb8f3-a021-417a-8bc1-65c8d471c621" providerId="ADAL" clId="{4B780FC7-8874-E24A-B3D3-A543B66E1701}" dt="2023-03-28T15:58:15.634" v="5" actId="1076"/>
          <ac:picMkLst>
            <pc:docMk/>
            <pc:sldMk cId="1250769370" sldId="590"/>
            <ac:picMk id="3" creationId="{EA95BD60-69DC-F723-4000-EAEABA3FFF1B}"/>
          </ac:picMkLst>
        </pc:picChg>
        <pc:picChg chg="add mod">
          <ac:chgData name="Long Nguyen" userId="f59fb8f3-a021-417a-8bc1-65c8d471c621" providerId="ADAL" clId="{4B780FC7-8874-E24A-B3D3-A543B66E1701}" dt="2023-03-28T15:58:30.963" v="12" actId="1076"/>
          <ac:picMkLst>
            <pc:docMk/>
            <pc:sldMk cId="1250769370" sldId="590"/>
            <ac:picMk id="4" creationId="{00FA319E-16DA-6B80-DE69-F6D5B97B149C}"/>
          </ac:picMkLst>
        </pc:picChg>
        <pc:picChg chg="del">
          <ac:chgData name="Long Nguyen" userId="f59fb8f3-a021-417a-8bc1-65c8d471c621" providerId="ADAL" clId="{4B780FC7-8874-E24A-B3D3-A543B66E1701}" dt="2023-03-28T15:58:24.006" v="6" actId="478"/>
          <ac:picMkLst>
            <pc:docMk/>
            <pc:sldMk cId="1250769370" sldId="590"/>
            <ac:picMk id="51225" creationId="{583D12D5-C363-9E42-ACFC-AE28BDFF93B2}"/>
          </ac:picMkLst>
        </pc:picChg>
        <pc:picChg chg="del">
          <ac:chgData name="Long Nguyen" userId="f59fb8f3-a021-417a-8bc1-65c8d471c621" providerId="ADAL" clId="{4B780FC7-8874-E24A-B3D3-A543B66E1701}" dt="2023-03-28T15:58:25.153" v="9" actId="478"/>
          <ac:picMkLst>
            <pc:docMk/>
            <pc:sldMk cId="1250769370" sldId="590"/>
            <ac:picMk id="51226" creationId="{E655EF8F-0F8F-1045-8D44-03B6EDF43195}"/>
          </ac:picMkLst>
        </pc:picChg>
        <pc:picChg chg="del">
          <ac:chgData name="Long Nguyen" userId="f59fb8f3-a021-417a-8bc1-65c8d471c621" providerId="ADAL" clId="{4B780FC7-8874-E24A-B3D3-A543B66E1701}" dt="2023-03-28T15:58:26.081" v="10" actId="478"/>
          <ac:picMkLst>
            <pc:docMk/>
            <pc:sldMk cId="1250769370" sldId="590"/>
            <ac:picMk id="51227" creationId="{C668C262-A56F-4442-9BD0-2A4C49F217CB}"/>
          </ac:picMkLst>
        </pc:picChg>
        <pc:picChg chg="del">
          <ac:chgData name="Long Nguyen" userId="f59fb8f3-a021-417a-8bc1-65c8d471c621" providerId="ADAL" clId="{4B780FC7-8874-E24A-B3D3-A543B66E1701}" dt="2023-03-28T15:58:13.289" v="4" actId="478"/>
          <ac:picMkLst>
            <pc:docMk/>
            <pc:sldMk cId="1250769370" sldId="590"/>
            <ac:picMk id="51228" creationId="{33D929CD-26DF-7340-8B8E-5669709F7905}"/>
          </ac:picMkLst>
        </pc:picChg>
        <pc:picChg chg="del">
          <ac:chgData name="Long Nguyen" userId="f59fb8f3-a021-417a-8bc1-65c8d471c621" providerId="ADAL" clId="{4B780FC7-8874-E24A-B3D3-A543B66E1701}" dt="2023-03-28T15:58:12.562" v="3" actId="478"/>
          <ac:picMkLst>
            <pc:docMk/>
            <pc:sldMk cId="1250769370" sldId="590"/>
            <ac:picMk id="51229" creationId="{83836390-F08B-C94E-8D6C-F47B98E1E6EF}"/>
          </ac:picMkLst>
        </pc:picChg>
        <pc:picChg chg="del">
          <ac:chgData name="Long Nguyen" userId="f59fb8f3-a021-417a-8bc1-65c8d471c621" providerId="ADAL" clId="{4B780FC7-8874-E24A-B3D3-A543B66E1701}" dt="2023-03-28T15:58:11.682" v="2" actId="478"/>
          <ac:picMkLst>
            <pc:docMk/>
            <pc:sldMk cId="1250769370" sldId="590"/>
            <ac:picMk id="51230" creationId="{35A25109-8FB7-6940-8203-91236800A1E5}"/>
          </ac:picMkLst>
        </pc:picChg>
      </pc:sldChg>
      <pc:sldChg chg="modSp mod">
        <pc:chgData name="Long Nguyen" userId="f59fb8f3-a021-417a-8bc1-65c8d471c621" providerId="ADAL" clId="{4B780FC7-8874-E24A-B3D3-A543B66E1701}" dt="2023-03-31T13:30:36.933" v="846" actId="20577"/>
        <pc:sldMkLst>
          <pc:docMk/>
          <pc:sldMk cId="3535386674" sldId="593"/>
        </pc:sldMkLst>
        <pc:spChg chg="mod">
          <ac:chgData name="Long Nguyen" userId="f59fb8f3-a021-417a-8bc1-65c8d471c621" providerId="ADAL" clId="{4B780FC7-8874-E24A-B3D3-A543B66E1701}" dt="2023-03-31T13:30:36.933" v="846" actId="20577"/>
          <ac:spMkLst>
            <pc:docMk/>
            <pc:sldMk cId="3535386674" sldId="593"/>
            <ac:spMk id="65537" creationId="{07CB10DC-D333-F84F-AEFA-826E23CDD585}"/>
          </ac:spMkLst>
        </pc:spChg>
      </pc:sldChg>
    </pc:docChg>
  </pc:docChgLst>
  <pc:docChgLst>
    <pc:chgData name="Long B Nguyen" userId="f59fb8f3-a021-417a-8bc1-65c8d471c621" providerId="ADAL" clId="{15A9D9E7-209D-C548-B37A-6B3FE4FEFBBD}"/>
    <pc:docChg chg="undo custSel addSld delSld modSld">
      <pc:chgData name="Long B Nguyen" userId="f59fb8f3-a021-417a-8bc1-65c8d471c621" providerId="ADAL" clId="{15A9D9E7-209D-C548-B37A-6B3FE4FEFBBD}" dt="2024-03-06T16:20:19.737" v="103" actId="2696"/>
      <pc:docMkLst>
        <pc:docMk/>
      </pc:docMkLst>
      <pc:sldChg chg="del">
        <pc:chgData name="Long B Nguyen" userId="f59fb8f3-a021-417a-8bc1-65c8d471c621" providerId="ADAL" clId="{15A9D9E7-209D-C548-B37A-6B3FE4FEFBBD}" dt="2024-03-06T16:19:14.517" v="100" actId="2696"/>
        <pc:sldMkLst>
          <pc:docMk/>
          <pc:sldMk cId="3533528898" sldId="485"/>
        </pc:sldMkLst>
      </pc:sldChg>
      <pc:sldChg chg="modSp add del mod modAnim">
        <pc:chgData name="Long B Nguyen" userId="f59fb8f3-a021-417a-8bc1-65c8d471c621" providerId="ADAL" clId="{15A9D9E7-209D-C548-B37A-6B3FE4FEFBBD}" dt="2024-03-06T16:09:06.187" v="11" actId="1076"/>
        <pc:sldMkLst>
          <pc:docMk/>
          <pc:sldMk cId="3162068906" sldId="527"/>
        </pc:sldMkLst>
        <pc:spChg chg="mod">
          <ac:chgData name="Long B Nguyen" userId="f59fb8f3-a021-417a-8bc1-65c8d471c621" providerId="ADAL" clId="{15A9D9E7-209D-C548-B37A-6B3FE4FEFBBD}" dt="2024-03-06T16:09:06.187" v="11" actId="1076"/>
          <ac:spMkLst>
            <pc:docMk/>
            <pc:sldMk cId="3162068906" sldId="527"/>
            <ac:spMk id="16385" creationId="{20481C6E-9468-904F-B39A-1BBDC3FBBF72}"/>
          </ac:spMkLst>
        </pc:spChg>
        <pc:spChg chg="mod">
          <ac:chgData name="Long B Nguyen" userId="f59fb8f3-a021-417a-8bc1-65c8d471c621" providerId="ADAL" clId="{15A9D9E7-209D-C548-B37A-6B3FE4FEFBBD}" dt="2024-03-06T16:09:03.116" v="10" actId="20577"/>
          <ac:spMkLst>
            <pc:docMk/>
            <pc:sldMk cId="3162068906" sldId="527"/>
            <ac:spMk id="16386" creationId="{68E5F79A-ADEF-9749-ACDC-BD05BB57A172}"/>
          </ac:spMkLst>
        </pc:spChg>
      </pc:sldChg>
      <pc:sldChg chg="del">
        <pc:chgData name="Long B Nguyen" userId="f59fb8f3-a021-417a-8bc1-65c8d471c621" providerId="ADAL" clId="{15A9D9E7-209D-C548-B37A-6B3FE4FEFBBD}" dt="2024-03-06T16:09:12.340" v="12" actId="2696"/>
        <pc:sldMkLst>
          <pc:docMk/>
          <pc:sldMk cId="4057016805" sldId="529"/>
        </pc:sldMkLst>
      </pc:sldChg>
      <pc:sldChg chg="modSp modAnim">
        <pc:chgData name="Long B Nguyen" userId="f59fb8f3-a021-417a-8bc1-65c8d471c621" providerId="ADAL" clId="{15A9D9E7-209D-C548-B37A-6B3FE4FEFBBD}" dt="2024-03-06T16:08:46.322" v="6" actId="1076"/>
        <pc:sldMkLst>
          <pc:docMk/>
          <pc:sldMk cId="1925924244" sldId="556"/>
        </pc:sldMkLst>
        <pc:spChg chg="mod">
          <ac:chgData name="Long B Nguyen" userId="f59fb8f3-a021-417a-8bc1-65c8d471c621" providerId="ADAL" clId="{15A9D9E7-209D-C548-B37A-6B3FE4FEFBBD}" dt="2024-03-06T16:08:39.389" v="2" actId="20577"/>
          <ac:spMkLst>
            <pc:docMk/>
            <pc:sldMk cId="1925924244" sldId="556"/>
            <ac:spMk id="16386" creationId="{2A7E0F38-3D69-FA4C-A13E-BC74CAF926EB}"/>
          </ac:spMkLst>
        </pc:spChg>
        <pc:picChg chg="mod">
          <ac:chgData name="Long B Nguyen" userId="f59fb8f3-a021-417a-8bc1-65c8d471c621" providerId="ADAL" clId="{15A9D9E7-209D-C548-B37A-6B3FE4FEFBBD}" dt="2024-03-06T16:08:46.322" v="6" actId="1076"/>
          <ac:picMkLst>
            <pc:docMk/>
            <pc:sldMk cId="1925924244" sldId="556"/>
            <ac:picMk id="3" creationId="{5F05013A-B779-4441-83CC-226A1BAC92E2}"/>
          </ac:picMkLst>
        </pc:picChg>
      </pc:sldChg>
      <pc:sldChg chg="del">
        <pc:chgData name="Long B Nguyen" userId="f59fb8f3-a021-417a-8bc1-65c8d471c621" providerId="ADAL" clId="{15A9D9E7-209D-C548-B37A-6B3FE4FEFBBD}" dt="2024-03-06T16:09:16.669" v="13" actId="2696"/>
        <pc:sldMkLst>
          <pc:docMk/>
          <pc:sldMk cId="748879865" sldId="559"/>
        </pc:sldMkLst>
      </pc:sldChg>
      <pc:sldChg chg="del">
        <pc:chgData name="Long B Nguyen" userId="f59fb8f3-a021-417a-8bc1-65c8d471c621" providerId="ADAL" clId="{15A9D9E7-209D-C548-B37A-6B3FE4FEFBBD}" dt="2024-03-06T16:09:48.914" v="14" actId="2696"/>
        <pc:sldMkLst>
          <pc:docMk/>
          <pc:sldMk cId="3841479407" sldId="560"/>
        </pc:sldMkLst>
      </pc:sldChg>
      <pc:sldChg chg="delSp modSp mod modAnim">
        <pc:chgData name="Long B Nguyen" userId="f59fb8f3-a021-417a-8bc1-65c8d471c621" providerId="ADAL" clId="{15A9D9E7-209D-C548-B37A-6B3FE4FEFBBD}" dt="2024-03-06T16:10:39.632" v="29" actId="20577"/>
        <pc:sldMkLst>
          <pc:docMk/>
          <pc:sldMk cId="558292674" sldId="561"/>
        </pc:sldMkLst>
        <pc:spChg chg="mod">
          <ac:chgData name="Long B Nguyen" userId="f59fb8f3-a021-417a-8bc1-65c8d471c621" providerId="ADAL" clId="{15A9D9E7-209D-C548-B37A-6B3FE4FEFBBD}" dt="2024-03-06T16:10:39.632" v="29" actId="20577"/>
          <ac:spMkLst>
            <pc:docMk/>
            <pc:sldMk cId="558292674" sldId="561"/>
            <ac:spMk id="16386" creationId="{3185AAF4-BE97-6F4A-B9F7-2CF7E78E26EA}"/>
          </ac:spMkLst>
        </pc:spChg>
        <pc:spChg chg="del mod">
          <ac:chgData name="Long B Nguyen" userId="f59fb8f3-a021-417a-8bc1-65c8d471c621" providerId="ADAL" clId="{15A9D9E7-209D-C548-B37A-6B3FE4FEFBBD}" dt="2024-03-06T16:10:32.519" v="26" actId="478"/>
          <ac:spMkLst>
            <pc:docMk/>
            <pc:sldMk cId="558292674" sldId="561"/>
            <ac:spMk id="32769" creationId="{1AAEA145-136D-F74A-BD41-5DFAA9C09F92}"/>
          </ac:spMkLst>
        </pc:spChg>
      </pc:sldChg>
      <pc:sldChg chg="modSp mod modAnim">
        <pc:chgData name="Long B Nguyen" userId="f59fb8f3-a021-417a-8bc1-65c8d471c621" providerId="ADAL" clId="{15A9D9E7-209D-C548-B37A-6B3FE4FEFBBD}" dt="2024-03-06T16:10:52.526" v="38" actId="20577"/>
        <pc:sldMkLst>
          <pc:docMk/>
          <pc:sldMk cId="3239512120" sldId="562"/>
        </pc:sldMkLst>
        <pc:spChg chg="mod">
          <ac:chgData name="Long B Nguyen" userId="f59fb8f3-a021-417a-8bc1-65c8d471c621" providerId="ADAL" clId="{15A9D9E7-209D-C548-B37A-6B3FE4FEFBBD}" dt="2024-03-06T16:10:52.526" v="38" actId="20577"/>
          <ac:spMkLst>
            <pc:docMk/>
            <pc:sldMk cId="3239512120" sldId="562"/>
            <ac:spMk id="16386" creationId="{BEECF8C6-48A2-4844-8DE5-A821793BF5B7}"/>
          </ac:spMkLst>
        </pc:spChg>
      </pc:sldChg>
      <pc:sldChg chg="modSp del mod">
        <pc:chgData name="Long B Nguyen" userId="f59fb8f3-a021-417a-8bc1-65c8d471c621" providerId="ADAL" clId="{15A9D9E7-209D-C548-B37A-6B3FE4FEFBBD}" dt="2024-03-06T16:11:45.104" v="48" actId="2696"/>
        <pc:sldMkLst>
          <pc:docMk/>
          <pc:sldMk cId="3008892020" sldId="569"/>
        </pc:sldMkLst>
        <pc:spChg chg="mod">
          <ac:chgData name="Long B Nguyen" userId="f59fb8f3-a021-417a-8bc1-65c8d471c621" providerId="ADAL" clId="{15A9D9E7-209D-C548-B37A-6B3FE4FEFBBD}" dt="2024-03-06T16:11:35.786" v="40" actId="21"/>
          <ac:spMkLst>
            <pc:docMk/>
            <pc:sldMk cId="3008892020" sldId="569"/>
            <ac:spMk id="16386" creationId="{971DAD30-53B6-3446-A665-81B33697B4B9}"/>
          </ac:spMkLst>
        </pc:spChg>
      </pc:sldChg>
      <pc:sldChg chg="modSp modAnim">
        <pc:chgData name="Long B Nguyen" userId="f59fb8f3-a021-417a-8bc1-65c8d471c621" providerId="ADAL" clId="{15A9D9E7-209D-C548-B37A-6B3FE4FEFBBD}" dt="2024-03-06T16:08:55.141" v="9" actId="14100"/>
        <pc:sldMkLst>
          <pc:docMk/>
          <pc:sldMk cId="2526255488" sldId="570"/>
        </pc:sldMkLst>
        <pc:spChg chg="mod">
          <ac:chgData name="Long B Nguyen" userId="f59fb8f3-a021-417a-8bc1-65c8d471c621" providerId="ADAL" clId="{15A9D9E7-209D-C548-B37A-6B3FE4FEFBBD}" dt="2024-03-06T16:08:51.037" v="7" actId="20577"/>
          <ac:spMkLst>
            <pc:docMk/>
            <pc:sldMk cId="2526255488" sldId="570"/>
            <ac:spMk id="20482" creationId="{5E8218B3-465D-6F42-A92F-9D686809D45C}"/>
          </ac:spMkLst>
        </pc:spChg>
        <pc:picChg chg="mod">
          <ac:chgData name="Long B Nguyen" userId="f59fb8f3-a021-417a-8bc1-65c8d471c621" providerId="ADAL" clId="{15A9D9E7-209D-C548-B37A-6B3FE4FEFBBD}" dt="2024-03-06T16:08:55.141" v="9" actId="14100"/>
          <ac:picMkLst>
            <pc:docMk/>
            <pc:sldMk cId="2526255488" sldId="570"/>
            <ac:picMk id="5" creationId="{FB922DC4-52CF-364C-AEAF-A07B074050A4}"/>
          </ac:picMkLst>
        </pc:picChg>
      </pc:sldChg>
      <pc:sldChg chg="del">
        <pc:chgData name="Long B Nguyen" userId="f59fb8f3-a021-417a-8bc1-65c8d471c621" providerId="ADAL" clId="{15A9D9E7-209D-C548-B37A-6B3FE4FEFBBD}" dt="2024-03-06T16:12:00.230" v="49" actId="2696"/>
        <pc:sldMkLst>
          <pc:docMk/>
          <pc:sldMk cId="4110945301" sldId="574"/>
        </pc:sldMkLst>
      </pc:sldChg>
      <pc:sldChg chg="delSp modSp mod delAnim modAnim">
        <pc:chgData name="Long B Nguyen" userId="f59fb8f3-a021-417a-8bc1-65c8d471c621" providerId="ADAL" clId="{15A9D9E7-209D-C548-B37A-6B3FE4FEFBBD}" dt="2024-03-06T16:16:10.526" v="97" actId="20577"/>
        <pc:sldMkLst>
          <pc:docMk/>
          <pc:sldMk cId="2483610180" sldId="580"/>
        </pc:sldMkLst>
        <pc:spChg chg="mod">
          <ac:chgData name="Long B Nguyen" userId="f59fb8f3-a021-417a-8bc1-65c8d471c621" providerId="ADAL" clId="{15A9D9E7-209D-C548-B37A-6B3FE4FEFBBD}" dt="2024-03-06T16:16:10.526" v="97" actId="20577"/>
          <ac:spMkLst>
            <pc:docMk/>
            <pc:sldMk cId="2483610180" sldId="580"/>
            <ac:spMk id="16386" creationId="{13E0CFFE-50A4-1C4C-9001-CF21878F6693}"/>
          </ac:spMkLst>
        </pc:spChg>
        <pc:picChg chg="del">
          <ac:chgData name="Long B Nguyen" userId="f59fb8f3-a021-417a-8bc1-65c8d471c621" providerId="ADAL" clId="{15A9D9E7-209D-C548-B37A-6B3FE4FEFBBD}" dt="2024-03-06T16:15:46.155" v="92" actId="478"/>
          <ac:picMkLst>
            <pc:docMk/>
            <pc:sldMk cId="2483610180" sldId="580"/>
            <ac:picMk id="3" creationId="{1922714A-6D98-8A42-AC95-63B3F6F43D38}"/>
          </ac:picMkLst>
        </pc:picChg>
      </pc:sldChg>
      <pc:sldChg chg="del">
        <pc:chgData name="Long B Nguyen" userId="f59fb8f3-a021-417a-8bc1-65c8d471c621" providerId="ADAL" clId="{15A9D9E7-209D-C548-B37A-6B3FE4FEFBBD}" dt="2024-03-06T16:20:19.737" v="103" actId="2696"/>
        <pc:sldMkLst>
          <pc:docMk/>
          <pc:sldMk cId="830544632" sldId="581"/>
        </pc:sldMkLst>
      </pc:sldChg>
      <pc:sldChg chg="del">
        <pc:chgData name="Long B Nguyen" userId="f59fb8f3-a021-417a-8bc1-65c8d471c621" providerId="ADAL" clId="{15A9D9E7-209D-C548-B37A-6B3FE4FEFBBD}" dt="2024-03-06T16:19:13.604" v="99" actId="2696"/>
        <pc:sldMkLst>
          <pc:docMk/>
          <pc:sldMk cId="1603111093" sldId="582"/>
        </pc:sldMkLst>
      </pc:sldChg>
      <pc:sldChg chg="del">
        <pc:chgData name="Long B Nguyen" userId="f59fb8f3-a021-417a-8bc1-65c8d471c621" providerId="ADAL" clId="{15A9D9E7-209D-C548-B37A-6B3FE4FEFBBD}" dt="2024-03-06T16:19:14.836" v="101" actId="2696"/>
        <pc:sldMkLst>
          <pc:docMk/>
          <pc:sldMk cId="788052383" sldId="583"/>
        </pc:sldMkLst>
      </pc:sldChg>
      <pc:sldChg chg="modSp mod modAnim">
        <pc:chgData name="Long B Nguyen" userId="f59fb8f3-a021-417a-8bc1-65c8d471c621" providerId="ADAL" clId="{15A9D9E7-209D-C548-B37A-6B3FE4FEFBBD}" dt="2024-03-06T16:14:27.543" v="89" actId="20577"/>
        <pc:sldMkLst>
          <pc:docMk/>
          <pc:sldMk cId="1535655186" sldId="585"/>
        </pc:sldMkLst>
        <pc:spChg chg="mod">
          <ac:chgData name="Long B Nguyen" userId="f59fb8f3-a021-417a-8bc1-65c8d471c621" providerId="ADAL" clId="{15A9D9E7-209D-C548-B37A-6B3FE4FEFBBD}" dt="2024-03-06T16:14:27.543" v="89" actId="20577"/>
          <ac:spMkLst>
            <pc:docMk/>
            <pc:sldMk cId="1535655186" sldId="585"/>
            <ac:spMk id="16386" creationId="{13E0CFFE-50A4-1C4C-9001-CF21878F6693}"/>
          </ac:spMkLst>
        </pc:spChg>
      </pc:sldChg>
      <pc:sldChg chg="del">
        <pc:chgData name="Long B Nguyen" userId="f59fb8f3-a021-417a-8bc1-65c8d471c621" providerId="ADAL" clId="{15A9D9E7-209D-C548-B37A-6B3FE4FEFBBD}" dt="2024-03-06T16:16:20.545" v="98" actId="2696"/>
        <pc:sldMkLst>
          <pc:docMk/>
          <pc:sldMk cId="419832948" sldId="587"/>
        </pc:sldMkLst>
      </pc:sldChg>
      <pc:sldChg chg="modSp modAnim">
        <pc:chgData name="Long B Nguyen" userId="f59fb8f3-a021-417a-8bc1-65c8d471c621" providerId="ADAL" clId="{15A9D9E7-209D-C548-B37A-6B3FE4FEFBBD}" dt="2024-03-06T16:11:40.346" v="47" actId="20577"/>
        <pc:sldMkLst>
          <pc:docMk/>
          <pc:sldMk cId="3142613135" sldId="588"/>
        </pc:sldMkLst>
        <pc:spChg chg="mod">
          <ac:chgData name="Long B Nguyen" userId="f59fb8f3-a021-417a-8bc1-65c8d471c621" providerId="ADAL" clId="{15A9D9E7-209D-C548-B37A-6B3FE4FEFBBD}" dt="2024-03-06T16:11:40.346" v="47" actId="20577"/>
          <ac:spMkLst>
            <pc:docMk/>
            <pc:sldMk cId="3142613135" sldId="588"/>
            <ac:spMk id="16386" creationId="{64803469-0351-BA45-ABE6-B6F61CAA9AC7}"/>
          </ac:spMkLst>
        </pc:spChg>
      </pc:sldChg>
      <pc:sldChg chg="modSp modAnim">
        <pc:chgData name="Long B Nguyen" userId="f59fb8f3-a021-417a-8bc1-65c8d471c621" providerId="ADAL" clId="{15A9D9E7-209D-C548-B37A-6B3FE4FEFBBD}" dt="2024-03-06T16:12:35.286" v="85" actId="20577"/>
        <pc:sldMkLst>
          <pc:docMk/>
          <pc:sldMk cId="4161194987" sldId="591"/>
        </pc:sldMkLst>
        <pc:spChg chg="mod">
          <ac:chgData name="Long B Nguyen" userId="f59fb8f3-a021-417a-8bc1-65c8d471c621" providerId="ADAL" clId="{15A9D9E7-209D-C548-B37A-6B3FE4FEFBBD}" dt="2024-03-06T16:12:35.286" v="85" actId="20577"/>
          <ac:spMkLst>
            <pc:docMk/>
            <pc:sldMk cId="4161194987" sldId="591"/>
            <ac:spMk id="16386" creationId="{C563149A-FB03-7F41-801D-086D70B22CED}"/>
          </ac:spMkLst>
        </pc:spChg>
      </pc:sldChg>
      <pc:sldChg chg="del">
        <pc:chgData name="Long B Nguyen" userId="f59fb8f3-a021-417a-8bc1-65c8d471c621" providerId="ADAL" clId="{15A9D9E7-209D-C548-B37A-6B3FE4FEFBBD}" dt="2024-03-06T16:19:16.740" v="102" actId="2696"/>
        <pc:sldMkLst>
          <pc:docMk/>
          <pc:sldMk cId="1476079720" sldId="594"/>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BCA44C60-9067-AD43-9FC3-07A19E402324}"/>
    <pc:docChg chg="custSel modSld">
      <pc:chgData name="Long Nguyen" userId="f59fb8f3-a021-417a-8bc1-65c8d471c621" providerId="ADAL" clId="{BCA44C60-9067-AD43-9FC3-07A19E402324}" dt="2022-04-01T14:48:25.487" v="665" actId="20577"/>
      <pc:docMkLst>
        <pc:docMk/>
      </pc:docMkLst>
      <pc:sldChg chg="modSp mod">
        <pc:chgData name="Long Nguyen" userId="f59fb8f3-a021-417a-8bc1-65c8d471c621" providerId="ADAL" clId="{BCA44C60-9067-AD43-9FC3-07A19E402324}" dt="2022-03-30T11:43:51.148" v="19" actId="20577"/>
        <pc:sldMkLst>
          <pc:docMk/>
          <pc:sldMk cId="3533528898" sldId="485"/>
        </pc:sldMkLst>
        <pc:spChg chg="mod">
          <ac:chgData name="Long Nguyen" userId="f59fb8f3-a021-417a-8bc1-65c8d471c621" providerId="ADAL" clId="{BCA44C60-9067-AD43-9FC3-07A19E402324}" dt="2022-03-30T11:43:51.148" v="19" actId="20577"/>
          <ac:spMkLst>
            <pc:docMk/>
            <pc:sldMk cId="3533528898" sldId="485"/>
            <ac:spMk id="69634" creationId="{73AC1D4A-738F-5940-8278-FCEBD5FB2B5A}"/>
          </ac:spMkLst>
        </pc:spChg>
      </pc:sldChg>
      <pc:sldChg chg="modSp mod">
        <pc:chgData name="Long Nguyen" userId="f59fb8f3-a021-417a-8bc1-65c8d471c621" providerId="ADAL" clId="{BCA44C60-9067-AD43-9FC3-07A19E402324}" dt="2022-03-30T13:41:23.620" v="62" actId="20577"/>
        <pc:sldMkLst>
          <pc:docMk/>
          <pc:sldMk cId="4057016805" sldId="529"/>
        </pc:sldMkLst>
        <pc:spChg chg="mod">
          <ac:chgData name="Long Nguyen" userId="f59fb8f3-a021-417a-8bc1-65c8d471c621" providerId="ADAL" clId="{BCA44C60-9067-AD43-9FC3-07A19E402324}" dt="2022-03-30T13:41:23.620" v="62" actId="20577"/>
          <ac:spMkLst>
            <pc:docMk/>
            <pc:sldMk cId="4057016805" sldId="529"/>
            <ac:spMk id="26625" creationId="{D98E8C97-22A5-5648-8897-6FD0C34ABA7B}"/>
          </ac:spMkLst>
        </pc:spChg>
      </pc:sldChg>
      <pc:sldChg chg="modSp mod">
        <pc:chgData name="Long Nguyen" userId="f59fb8f3-a021-417a-8bc1-65c8d471c621" providerId="ADAL" clId="{BCA44C60-9067-AD43-9FC3-07A19E402324}" dt="2022-03-30T13:41:12.528" v="36" actId="20577"/>
        <pc:sldMkLst>
          <pc:docMk/>
          <pc:sldMk cId="748879865" sldId="559"/>
        </pc:sldMkLst>
        <pc:spChg chg="mod">
          <ac:chgData name="Long Nguyen" userId="f59fb8f3-a021-417a-8bc1-65c8d471c621" providerId="ADAL" clId="{BCA44C60-9067-AD43-9FC3-07A19E402324}" dt="2022-03-30T13:41:12.528" v="36" actId="20577"/>
          <ac:spMkLst>
            <pc:docMk/>
            <pc:sldMk cId="748879865" sldId="559"/>
            <ac:spMk id="28673" creationId="{29C221BA-D3D7-5A49-A5D0-DC2CA4B3B469}"/>
          </ac:spMkLst>
        </pc:spChg>
      </pc:sldChg>
      <pc:sldChg chg="modSp mod">
        <pc:chgData name="Long Nguyen" userId="f59fb8f3-a021-417a-8bc1-65c8d471c621" providerId="ADAL" clId="{BCA44C60-9067-AD43-9FC3-07A19E402324}" dt="2022-03-30T13:41:17.484" v="48" actId="20577"/>
        <pc:sldMkLst>
          <pc:docMk/>
          <pc:sldMk cId="3841479407" sldId="560"/>
        </pc:sldMkLst>
        <pc:spChg chg="mod">
          <ac:chgData name="Long Nguyen" userId="f59fb8f3-a021-417a-8bc1-65c8d471c621" providerId="ADAL" clId="{BCA44C60-9067-AD43-9FC3-07A19E402324}" dt="2022-03-30T11:44:05.748" v="21" actId="27636"/>
          <ac:spMkLst>
            <pc:docMk/>
            <pc:sldMk cId="3841479407" sldId="560"/>
            <ac:spMk id="16386" creationId="{F4A55099-1D6D-794F-86C3-1AE8A802E8FF}"/>
          </ac:spMkLst>
        </pc:spChg>
        <pc:spChg chg="mod">
          <ac:chgData name="Long Nguyen" userId="f59fb8f3-a021-417a-8bc1-65c8d471c621" providerId="ADAL" clId="{BCA44C60-9067-AD43-9FC3-07A19E402324}" dt="2022-03-30T13:41:17.484" v="48" actId="20577"/>
          <ac:spMkLst>
            <pc:docMk/>
            <pc:sldMk cId="3841479407" sldId="560"/>
            <ac:spMk id="30721" creationId="{21730CA2-2673-194A-BEF2-68659ADB5D96}"/>
          </ac:spMkLst>
        </pc:spChg>
      </pc:sldChg>
      <pc:sldChg chg="modSp mod">
        <pc:chgData name="Long Nguyen" userId="f59fb8f3-a021-417a-8bc1-65c8d471c621" providerId="ADAL" clId="{BCA44C60-9067-AD43-9FC3-07A19E402324}" dt="2022-04-01T14:45:55.604" v="334" actId="21"/>
        <pc:sldMkLst>
          <pc:docMk/>
          <pc:sldMk cId="558292674" sldId="561"/>
        </pc:sldMkLst>
        <pc:spChg chg="mod">
          <ac:chgData name="Long Nguyen" userId="f59fb8f3-a021-417a-8bc1-65c8d471c621" providerId="ADAL" clId="{BCA44C60-9067-AD43-9FC3-07A19E402324}" dt="2022-04-01T14:45:55.604" v="334" actId="21"/>
          <ac:spMkLst>
            <pc:docMk/>
            <pc:sldMk cId="558292674" sldId="561"/>
            <ac:spMk id="16386" creationId="{3185AAF4-BE97-6F4A-B9F7-2CF7E78E26EA}"/>
          </ac:spMkLst>
        </pc:spChg>
      </pc:sldChg>
      <pc:sldChg chg="modSp mod">
        <pc:chgData name="Long Nguyen" userId="f59fb8f3-a021-417a-8bc1-65c8d471c621" providerId="ADAL" clId="{BCA44C60-9067-AD43-9FC3-07A19E402324}" dt="2022-03-30T11:44:05.775" v="23" actId="27636"/>
        <pc:sldMkLst>
          <pc:docMk/>
          <pc:sldMk cId="3239512120" sldId="562"/>
        </pc:sldMkLst>
        <pc:spChg chg="mod">
          <ac:chgData name="Long Nguyen" userId="f59fb8f3-a021-417a-8bc1-65c8d471c621" providerId="ADAL" clId="{BCA44C60-9067-AD43-9FC3-07A19E402324}" dt="2022-03-30T11:44:05.775" v="23" actId="27636"/>
          <ac:spMkLst>
            <pc:docMk/>
            <pc:sldMk cId="3239512120" sldId="562"/>
            <ac:spMk id="16386" creationId="{BEECF8C6-48A2-4844-8DE5-A821793BF5B7}"/>
          </ac:spMkLst>
        </pc:spChg>
      </pc:sldChg>
      <pc:sldChg chg="modSp mod">
        <pc:chgData name="Long Nguyen" userId="f59fb8f3-a021-417a-8bc1-65c8d471c621" providerId="ADAL" clId="{BCA44C60-9067-AD43-9FC3-07A19E402324}" dt="2022-03-30T11:44:05.788" v="24" actId="27636"/>
        <pc:sldMkLst>
          <pc:docMk/>
          <pc:sldMk cId="3949497385" sldId="567"/>
        </pc:sldMkLst>
        <pc:spChg chg="mod">
          <ac:chgData name="Long Nguyen" userId="f59fb8f3-a021-417a-8bc1-65c8d471c621" providerId="ADAL" clId="{BCA44C60-9067-AD43-9FC3-07A19E402324}" dt="2022-03-30T11:44:05.788" v="24" actId="27636"/>
          <ac:spMkLst>
            <pc:docMk/>
            <pc:sldMk cId="3949497385" sldId="567"/>
            <ac:spMk id="16386" creationId="{ABB9BDC1-08D7-8143-B399-6CBC458EF0C2}"/>
          </ac:spMkLst>
        </pc:spChg>
      </pc:sldChg>
      <pc:sldChg chg="modSp mod">
        <pc:chgData name="Long Nguyen" userId="f59fb8f3-a021-417a-8bc1-65c8d471c621" providerId="ADAL" clId="{BCA44C60-9067-AD43-9FC3-07A19E402324}" dt="2022-04-01T14:44:40.638" v="294" actId="20577"/>
        <pc:sldMkLst>
          <pc:docMk/>
          <pc:sldMk cId="3008892020" sldId="569"/>
        </pc:sldMkLst>
        <pc:spChg chg="mod">
          <ac:chgData name="Long Nguyen" userId="f59fb8f3-a021-417a-8bc1-65c8d471c621" providerId="ADAL" clId="{BCA44C60-9067-AD43-9FC3-07A19E402324}" dt="2022-03-30T13:44:49.197" v="142" actId="20577"/>
          <ac:spMkLst>
            <pc:docMk/>
            <pc:sldMk cId="3008892020" sldId="569"/>
            <ac:spMk id="16386" creationId="{971DAD30-53B6-3446-A665-81B33697B4B9}"/>
          </ac:spMkLst>
        </pc:spChg>
        <pc:spChg chg="mod">
          <ac:chgData name="Long Nguyen" userId="f59fb8f3-a021-417a-8bc1-65c8d471c621" providerId="ADAL" clId="{BCA44C60-9067-AD43-9FC3-07A19E402324}" dt="2022-04-01T14:44:40.638" v="294" actId="20577"/>
          <ac:spMkLst>
            <pc:docMk/>
            <pc:sldMk cId="3008892020" sldId="569"/>
            <ac:spMk id="47105" creationId="{741C59B0-DD4C-2549-9269-EB2C2DF6E577}"/>
          </ac:spMkLst>
        </pc:spChg>
      </pc:sldChg>
      <pc:sldChg chg="modSp mod">
        <pc:chgData name="Long Nguyen" userId="f59fb8f3-a021-417a-8bc1-65c8d471c621" providerId="ADAL" clId="{BCA44C60-9067-AD43-9FC3-07A19E402324}" dt="2022-03-30T13:41:34.727" v="72" actId="20577"/>
        <pc:sldMkLst>
          <pc:docMk/>
          <pc:sldMk cId="2526255488" sldId="570"/>
        </pc:sldMkLst>
        <pc:spChg chg="mod">
          <ac:chgData name="Long Nguyen" userId="f59fb8f3-a021-417a-8bc1-65c8d471c621" providerId="ADAL" clId="{BCA44C60-9067-AD43-9FC3-07A19E402324}" dt="2022-03-30T13:41:34.727" v="72" actId="20577"/>
          <ac:spMkLst>
            <pc:docMk/>
            <pc:sldMk cId="2526255488" sldId="570"/>
            <ac:spMk id="20481" creationId="{5A3AE34F-9938-AB4E-97EB-92987E0698C0}"/>
          </ac:spMkLst>
        </pc:spChg>
      </pc:sldChg>
      <pc:sldChg chg="modSp mod">
        <pc:chgData name="Long Nguyen" userId="f59fb8f3-a021-417a-8bc1-65c8d471c621" providerId="ADAL" clId="{BCA44C60-9067-AD43-9FC3-07A19E402324}" dt="2022-04-01T14:44:58.228" v="324" actId="20577"/>
        <pc:sldMkLst>
          <pc:docMk/>
          <pc:sldMk cId="4110945301" sldId="574"/>
        </pc:sldMkLst>
        <pc:spChg chg="mod">
          <ac:chgData name="Long Nguyen" userId="f59fb8f3-a021-417a-8bc1-65c8d471c621" providerId="ADAL" clId="{BCA44C60-9067-AD43-9FC3-07A19E402324}" dt="2022-04-01T14:44:58.228" v="324" actId="20577"/>
          <ac:spMkLst>
            <pc:docMk/>
            <pc:sldMk cId="4110945301" sldId="574"/>
            <ac:spMk id="53249" creationId="{156C50AE-1816-7544-8B1D-90768E8FE77C}"/>
          </ac:spMkLst>
        </pc:spChg>
      </pc:sldChg>
      <pc:sldChg chg="modSp mod modAnim">
        <pc:chgData name="Long Nguyen" userId="f59fb8f3-a021-417a-8bc1-65c8d471c621" providerId="ADAL" clId="{BCA44C60-9067-AD43-9FC3-07A19E402324}" dt="2022-04-01T14:48:01.748" v="653" actId="20577"/>
        <pc:sldMkLst>
          <pc:docMk/>
          <pc:sldMk cId="2483610180" sldId="580"/>
        </pc:sldMkLst>
        <pc:spChg chg="mod">
          <ac:chgData name="Long Nguyen" userId="f59fb8f3-a021-417a-8bc1-65c8d471c621" providerId="ADAL" clId="{BCA44C60-9067-AD43-9FC3-07A19E402324}" dt="2022-04-01T14:48:01.748" v="653" actId="20577"/>
          <ac:spMkLst>
            <pc:docMk/>
            <pc:sldMk cId="2483610180" sldId="580"/>
            <ac:spMk id="16386" creationId="{13E0CFFE-50A4-1C4C-9001-CF21878F6693}"/>
          </ac:spMkLst>
        </pc:spChg>
      </pc:sldChg>
      <pc:sldChg chg="modSp mod">
        <pc:chgData name="Long Nguyen" userId="f59fb8f3-a021-417a-8bc1-65c8d471c621" providerId="ADAL" clId="{BCA44C60-9067-AD43-9FC3-07A19E402324}" dt="2022-04-01T14:45:19.896" v="332" actId="20577"/>
        <pc:sldMkLst>
          <pc:docMk/>
          <pc:sldMk cId="830544632" sldId="581"/>
        </pc:sldMkLst>
        <pc:spChg chg="mod">
          <ac:chgData name="Long Nguyen" userId="f59fb8f3-a021-417a-8bc1-65c8d471c621" providerId="ADAL" clId="{BCA44C60-9067-AD43-9FC3-07A19E402324}" dt="2022-04-01T14:45:19.896" v="332" actId="20577"/>
          <ac:spMkLst>
            <pc:docMk/>
            <pc:sldMk cId="830544632" sldId="581"/>
            <ac:spMk id="65537" creationId="{07CB10DC-D333-F84F-AEFA-826E23CDD585}"/>
          </ac:spMkLst>
        </pc:spChg>
      </pc:sldChg>
      <pc:sldChg chg="modSp mod">
        <pc:chgData name="Long Nguyen" userId="f59fb8f3-a021-417a-8bc1-65c8d471c621" providerId="ADAL" clId="{BCA44C60-9067-AD43-9FC3-07A19E402324}" dt="2022-03-30T13:43:19.641" v="136" actId="20577"/>
        <pc:sldMkLst>
          <pc:docMk/>
          <pc:sldMk cId="1603111093" sldId="582"/>
        </pc:sldMkLst>
        <pc:spChg chg="mod">
          <ac:chgData name="Long Nguyen" userId="f59fb8f3-a021-417a-8bc1-65c8d471c621" providerId="ADAL" clId="{BCA44C60-9067-AD43-9FC3-07A19E402324}" dt="2022-03-30T11:44:05.656" v="20" actId="20577"/>
          <ac:spMkLst>
            <pc:docMk/>
            <pc:sldMk cId="1603111093" sldId="582"/>
            <ac:spMk id="16386" creationId="{114BB159-C41E-A046-9481-C57D33802B19}"/>
          </ac:spMkLst>
        </pc:spChg>
        <pc:spChg chg="mod">
          <ac:chgData name="Long Nguyen" userId="f59fb8f3-a021-417a-8bc1-65c8d471c621" providerId="ADAL" clId="{BCA44C60-9067-AD43-9FC3-07A19E402324}" dt="2022-03-30T13:43:19.641" v="136" actId="20577"/>
          <ac:spMkLst>
            <pc:docMk/>
            <pc:sldMk cId="1603111093" sldId="582"/>
            <ac:spMk id="67585" creationId="{300BB9E0-C0BE-124F-82D0-0DD61E546BD9}"/>
          </ac:spMkLst>
        </pc:spChg>
      </pc:sldChg>
      <pc:sldChg chg="modSp mod">
        <pc:chgData name="Long Nguyen" userId="f59fb8f3-a021-417a-8bc1-65c8d471c621" providerId="ADAL" clId="{BCA44C60-9067-AD43-9FC3-07A19E402324}" dt="2022-04-01T14:42:49.265" v="264" actId="20577"/>
        <pc:sldMkLst>
          <pc:docMk/>
          <pc:sldMk cId="1535655186" sldId="585"/>
        </pc:sldMkLst>
        <pc:spChg chg="mod">
          <ac:chgData name="Long Nguyen" userId="f59fb8f3-a021-417a-8bc1-65c8d471c621" providerId="ADAL" clId="{BCA44C60-9067-AD43-9FC3-07A19E402324}" dt="2022-03-30T13:43:00.249" v="112" actId="1035"/>
          <ac:spMkLst>
            <pc:docMk/>
            <pc:sldMk cId="1535655186" sldId="585"/>
            <ac:spMk id="2" creationId="{7668D50A-EA56-BD4E-A78A-4C323FD34BCE}"/>
          </ac:spMkLst>
        </pc:spChg>
        <pc:spChg chg="mod">
          <ac:chgData name="Long Nguyen" userId="f59fb8f3-a021-417a-8bc1-65c8d471c621" providerId="ADAL" clId="{BCA44C60-9067-AD43-9FC3-07A19E402324}" dt="2022-03-30T11:44:05.827" v="26" actId="27636"/>
          <ac:spMkLst>
            <pc:docMk/>
            <pc:sldMk cId="1535655186" sldId="585"/>
            <ac:spMk id="16386" creationId="{13E0CFFE-50A4-1C4C-9001-CF21878F6693}"/>
          </ac:spMkLst>
        </pc:spChg>
        <pc:spChg chg="mod">
          <ac:chgData name="Long Nguyen" userId="f59fb8f3-a021-417a-8bc1-65c8d471c621" providerId="ADAL" clId="{BCA44C60-9067-AD43-9FC3-07A19E402324}" dt="2022-04-01T14:42:49.265" v="264" actId="20577"/>
          <ac:spMkLst>
            <pc:docMk/>
            <pc:sldMk cId="1535655186" sldId="585"/>
            <ac:spMk id="63489" creationId="{0E7B4791-3A32-1042-A62C-C7EDD1EA9627}"/>
          </ac:spMkLst>
        </pc:spChg>
        <pc:cxnChg chg="mod">
          <ac:chgData name="Long Nguyen" userId="f59fb8f3-a021-417a-8bc1-65c8d471c621" providerId="ADAL" clId="{BCA44C60-9067-AD43-9FC3-07A19E402324}" dt="2022-03-30T13:43:00.249" v="112" actId="1035"/>
          <ac:cxnSpMkLst>
            <pc:docMk/>
            <pc:sldMk cId="1535655186" sldId="585"/>
            <ac:cxnSpMk id="5" creationId="{4EB4E3F9-93D8-EF44-A2B4-07208E731F75}"/>
          </ac:cxnSpMkLst>
        </pc:cxnChg>
        <pc:cxnChg chg="mod">
          <ac:chgData name="Long Nguyen" userId="f59fb8f3-a021-417a-8bc1-65c8d471c621" providerId="ADAL" clId="{BCA44C60-9067-AD43-9FC3-07A19E402324}" dt="2022-03-30T13:43:00.249" v="112" actId="1035"/>
          <ac:cxnSpMkLst>
            <pc:docMk/>
            <pc:sldMk cId="1535655186" sldId="585"/>
            <ac:cxnSpMk id="9" creationId="{198160DB-B61D-164D-B6C6-2DC056F1EEA5}"/>
          </ac:cxnSpMkLst>
        </pc:cxnChg>
      </pc:sldChg>
      <pc:sldChg chg="modSp mod">
        <pc:chgData name="Long Nguyen" userId="f59fb8f3-a021-417a-8bc1-65c8d471c621" providerId="ADAL" clId="{BCA44C60-9067-AD43-9FC3-07A19E402324}" dt="2022-03-30T13:43:08.865" v="126" actId="20577"/>
        <pc:sldMkLst>
          <pc:docMk/>
          <pc:sldMk cId="419832948" sldId="587"/>
        </pc:sldMkLst>
        <pc:spChg chg="mod">
          <ac:chgData name="Long Nguyen" userId="f59fb8f3-a021-417a-8bc1-65c8d471c621" providerId="ADAL" clId="{BCA44C60-9067-AD43-9FC3-07A19E402324}" dt="2022-03-30T13:43:08.865" v="126" actId="20577"/>
          <ac:spMkLst>
            <pc:docMk/>
            <pc:sldMk cId="419832948" sldId="587"/>
            <ac:spMk id="4" creationId="{453E49C2-6851-FC47-A951-35DFC9EACEBC}"/>
          </ac:spMkLst>
        </pc:spChg>
      </pc:sldChg>
      <pc:sldChg chg="modSp mod">
        <pc:chgData name="Long Nguyen" userId="f59fb8f3-a021-417a-8bc1-65c8d471c621" providerId="ADAL" clId="{BCA44C60-9067-AD43-9FC3-07A19E402324}" dt="2022-04-01T14:44:35.605" v="284" actId="20577"/>
        <pc:sldMkLst>
          <pc:docMk/>
          <pc:sldMk cId="3142613135" sldId="588"/>
        </pc:sldMkLst>
        <pc:spChg chg="mod">
          <ac:chgData name="Long Nguyen" userId="f59fb8f3-a021-417a-8bc1-65c8d471c621" providerId="ADAL" clId="{BCA44C60-9067-AD43-9FC3-07A19E402324}" dt="2022-03-30T13:44:35.369" v="140" actId="20577"/>
          <ac:spMkLst>
            <pc:docMk/>
            <pc:sldMk cId="3142613135" sldId="588"/>
            <ac:spMk id="16386" creationId="{64803469-0351-BA45-ABE6-B6F61CAA9AC7}"/>
          </ac:spMkLst>
        </pc:spChg>
        <pc:spChg chg="mod">
          <ac:chgData name="Long Nguyen" userId="f59fb8f3-a021-417a-8bc1-65c8d471c621" providerId="ADAL" clId="{BCA44C60-9067-AD43-9FC3-07A19E402324}" dt="2022-04-01T14:44:35.605" v="284" actId="20577"/>
          <ac:spMkLst>
            <pc:docMk/>
            <pc:sldMk cId="3142613135" sldId="588"/>
            <ac:spMk id="45057" creationId="{19D0F0DD-820D-1247-A6AE-CE798E9BA930}"/>
          </ac:spMkLst>
        </pc:spChg>
      </pc:sldChg>
      <pc:sldChg chg="modSp mod">
        <pc:chgData name="Long Nguyen" userId="f59fb8f3-a021-417a-8bc1-65c8d471c621" providerId="ADAL" clId="{BCA44C60-9067-AD43-9FC3-07A19E402324}" dt="2022-04-01T14:44:46.079" v="304" actId="20577"/>
        <pc:sldMkLst>
          <pc:docMk/>
          <pc:sldMk cId="2428880685" sldId="589"/>
        </pc:sldMkLst>
        <pc:spChg chg="mod">
          <ac:chgData name="Long Nguyen" userId="f59fb8f3-a021-417a-8bc1-65c8d471c621" providerId="ADAL" clId="{BCA44C60-9067-AD43-9FC3-07A19E402324}" dt="2022-04-01T14:44:46.079" v="304" actId="20577"/>
          <ac:spMkLst>
            <pc:docMk/>
            <pc:sldMk cId="2428880685" sldId="589"/>
            <ac:spMk id="49153" creationId="{F54483B9-1658-FE4F-8E2E-F3A29FFD393E}"/>
          </ac:spMkLst>
        </pc:spChg>
      </pc:sldChg>
      <pc:sldChg chg="modSp mod">
        <pc:chgData name="Long Nguyen" userId="f59fb8f3-a021-417a-8bc1-65c8d471c621" providerId="ADAL" clId="{BCA44C60-9067-AD43-9FC3-07A19E402324}" dt="2022-04-01T14:44:52.429" v="314" actId="20577"/>
        <pc:sldMkLst>
          <pc:docMk/>
          <pc:sldMk cId="1250769370" sldId="590"/>
        </pc:sldMkLst>
        <pc:spChg chg="mod">
          <ac:chgData name="Long Nguyen" userId="f59fb8f3-a021-417a-8bc1-65c8d471c621" providerId="ADAL" clId="{BCA44C60-9067-AD43-9FC3-07A19E402324}" dt="2022-03-30T11:44:05.801" v="25" actId="27636"/>
          <ac:spMkLst>
            <pc:docMk/>
            <pc:sldMk cId="1250769370" sldId="590"/>
            <ac:spMk id="16386" creationId="{D2C45497-8912-0F44-8527-E1D3516D268F}"/>
          </ac:spMkLst>
        </pc:spChg>
        <pc:spChg chg="mod">
          <ac:chgData name="Long Nguyen" userId="f59fb8f3-a021-417a-8bc1-65c8d471c621" providerId="ADAL" clId="{BCA44C60-9067-AD43-9FC3-07A19E402324}" dt="2022-04-01T14:44:52.429" v="314" actId="20577"/>
          <ac:spMkLst>
            <pc:docMk/>
            <pc:sldMk cId="1250769370" sldId="590"/>
            <ac:spMk id="51201" creationId="{34CF5F37-80CE-C64F-905D-26669F2C2011}"/>
          </ac:spMkLst>
        </pc:spChg>
      </pc:sldChg>
      <pc:sldChg chg="modSp mod">
        <pc:chgData name="Long Nguyen" userId="f59fb8f3-a021-417a-8bc1-65c8d471c621" providerId="ADAL" clId="{BCA44C60-9067-AD43-9FC3-07A19E402324}" dt="2022-04-01T14:48:25.487" v="665" actId="20577"/>
        <pc:sldMkLst>
          <pc:docMk/>
          <pc:sldMk cId="3535386674" sldId="593"/>
        </pc:sldMkLst>
        <pc:spChg chg="mod">
          <ac:chgData name="Long Nguyen" userId="f59fb8f3-a021-417a-8bc1-65c8d471c621" providerId="ADAL" clId="{BCA44C60-9067-AD43-9FC3-07A19E402324}" dt="2022-04-01T14:48:25.487" v="665" actId="20577"/>
          <ac:spMkLst>
            <pc:docMk/>
            <pc:sldMk cId="3535386674" sldId="593"/>
            <ac:spMk id="65537" creationId="{07CB10DC-D333-F84F-AEFA-826E23CDD585}"/>
          </ac:spMkLst>
        </pc:spChg>
      </pc:sldChg>
      <pc:sldChg chg="modSp mod">
        <pc:chgData name="Long Nguyen" userId="f59fb8f3-a021-417a-8bc1-65c8d471c621" providerId="ADAL" clId="{BCA44C60-9067-AD43-9FC3-07A19E402324}" dt="2022-03-31T13:45:26.679" v="188" actId="20577"/>
        <pc:sldMkLst>
          <pc:docMk/>
          <pc:sldMk cId="1476079720" sldId="594"/>
        </pc:sldMkLst>
        <pc:spChg chg="mod">
          <ac:chgData name="Long Nguyen" userId="f59fb8f3-a021-417a-8bc1-65c8d471c621" providerId="ADAL" clId="{BCA44C60-9067-AD43-9FC3-07A19E402324}" dt="2022-03-31T13:45:26.679" v="188" actId="20577"/>
          <ac:spMkLst>
            <pc:docMk/>
            <pc:sldMk cId="1476079720" sldId="594"/>
            <ac:spMk id="65537" creationId="{07CB10DC-D333-F84F-AEFA-826E23CDD585}"/>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96DF70B-AC3A-2C42-8077-E6A75637E00A}"/>
    <pc:docChg chg="modSld">
      <pc:chgData name="Long B Nguyen" userId="f59fb8f3-a021-417a-8bc1-65c8d471c621" providerId="ADAL" clId="{B96DF70B-AC3A-2C42-8077-E6A75637E00A}" dt="2024-03-06T15:45:43.897" v="15" actId="20577"/>
      <pc:docMkLst>
        <pc:docMk/>
      </pc:docMkLst>
      <pc:sldChg chg="modSp mod">
        <pc:chgData name="Long B Nguyen" userId="f59fb8f3-a021-417a-8bc1-65c8d471c621" providerId="ADAL" clId="{B96DF70B-AC3A-2C42-8077-E6A75637E00A}" dt="2024-03-06T15:45:43.897" v="15" actId="20577"/>
        <pc:sldMkLst>
          <pc:docMk/>
          <pc:sldMk cId="4247104139" sldId="256"/>
        </pc:sldMkLst>
        <pc:spChg chg="mod">
          <ac:chgData name="Long B Nguyen" userId="f59fb8f3-a021-417a-8bc1-65c8d471c621" providerId="ADAL" clId="{B96DF70B-AC3A-2C42-8077-E6A75637E00A}" dt="2024-03-06T15:45:43.897" v="15" actId="20577"/>
          <ac:spMkLst>
            <pc:docMk/>
            <pc:sldMk cId="4247104139" sldId="256"/>
            <ac:spMk id="2" creationId="{6117A749-B1BA-E24B-8FB0-0604EF651FB3}"/>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3/11/24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FED8857B-DAAE-8E41-94D2-2E8D58CE13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E2DB760-6ABF-D74F-8AEC-D18B6ED0B8D3}" type="slidenum">
              <a:rPr lang="en-US" altLang="en-US"/>
              <a:pPr/>
              <a:t>2</a:t>
            </a:fld>
            <a:endParaRPr lang="en-US" altLang="en-US"/>
          </a:p>
        </p:txBody>
      </p:sp>
      <p:sp>
        <p:nvSpPr>
          <p:cNvPr id="17410" name="Rectangle 2">
            <a:extLst>
              <a:ext uri="{FF2B5EF4-FFF2-40B4-BE49-F238E27FC236}">
                <a16:creationId xmlns:a16="http://schemas.microsoft.com/office/drawing/2014/main" id="{49D67782-7269-F346-8CF2-6FFDE60C56E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B8ECECD4-5E58-4C43-AD97-BEAD77A1A92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ahoma" panose="020B0604030504040204" pitchFamily="34" charset="0"/>
                <a:ea typeface="ＭＳ Ｐゴシック" panose="020B0600070205080204" pitchFamily="34" charset="-128"/>
              </a:rPr>
              <a:t>Crypto + </a:t>
            </a:r>
            <a:r>
              <a:rPr lang="en-US" altLang="en-US" sz="1200" dirty="0" err="1">
                <a:latin typeface="Tahoma" panose="020B0604030504040204" pitchFamily="34" charset="0"/>
                <a:ea typeface="ＭＳ Ｐゴシック" panose="020B0600070205080204" pitchFamily="34" charset="-128"/>
              </a:rPr>
              <a:t>graphy</a:t>
            </a:r>
            <a:r>
              <a:rPr lang="en-US" altLang="en-US" sz="1200" dirty="0">
                <a:latin typeface="Tahoma" panose="020B0604030504040204" pitchFamily="34" charset="0"/>
                <a:ea typeface="ＭＳ Ｐゴシック" panose="020B0600070205080204" pitchFamily="34" charset="-128"/>
              </a:rPr>
              <a:t> = secret + writing</a:t>
            </a:r>
          </a:p>
          <a:p>
            <a:pPr lvl="1"/>
            <a:r>
              <a:rPr lang="en-US" altLang="en-US" b="1" dirty="0">
                <a:latin typeface="Tahoma" panose="020B0604030504040204" pitchFamily="34" charset="0"/>
                <a:ea typeface="ＭＳ Ｐゴシック" panose="020B0600070205080204" pitchFamily="34" charset="-128"/>
              </a:rPr>
              <a:t>cipher</a:t>
            </a:r>
            <a:r>
              <a:rPr lang="en-US" altLang="en-US" dirty="0">
                <a:latin typeface="Tahoma" panose="020B0604030504040204" pitchFamily="34" charset="0"/>
                <a:ea typeface="ＭＳ Ｐゴシック" panose="020B0600070205080204" pitchFamily="34" charset="-128"/>
              </a:rPr>
              <a:t>, an algorithm that converts plain text to </a:t>
            </a:r>
            <a:r>
              <a:rPr lang="en-US" altLang="en-US" b="1" dirty="0">
                <a:latin typeface="Tahoma" panose="020B0604030504040204" pitchFamily="34" charset="0"/>
                <a:ea typeface="ＭＳ Ｐゴシック" panose="020B0600070205080204" pitchFamily="34" charset="-128"/>
              </a:rPr>
              <a:t>ciphertext</a:t>
            </a:r>
            <a:r>
              <a:rPr lang="en-US" altLang="en-US" dirty="0">
                <a:latin typeface="Tahoma" panose="020B0604030504040204" pitchFamily="34" charset="0"/>
                <a:ea typeface="ＭＳ Ｐゴシック" panose="020B0600070205080204" pitchFamily="34" charset="-128"/>
              </a:rPr>
              <a:t>, which is gibberish unless you have a </a:t>
            </a:r>
            <a:r>
              <a:rPr lang="en-US" altLang="en-US" b="1" dirty="0">
                <a:latin typeface="Tahoma" panose="020B0604030504040204" pitchFamily="34" charset="0"/>
                <a:ea typeface="ＭＳ Ｐゴシック" panose="020B0600070205080204" pitchFamily="34" charset="-128"/>
              </a:rPr>
              <a:t>key</a:t>
            </a:r>
            <a:r>
              <a:rPr lang="en-US" altLang="en-US" dirty="0">
                <a:latin typeface="Tahoma" panose="020B0604030504040204" pitchFamily="34" charset="0"/>
                <a:ea typeface="ＭＳ Ｐゴシック" panose="020B0600070205080204" pitchFamily="34" charset="-128"/>
              </a:rPr>
              <a:t> that undo the cipher. </a:t>
            </a:r>
          </a:p>
          <a:p>
            <a:pPr lvl="1" eaLnBrk="1" hangingPunct="1"/>
            <a:r>
              <a:rPr lang="en-US" altLang="en-US" b="1" dirty="0">
                <a:latin typeface="Tahoma" panose="020B0604030504040204" pitchFamily="34" charset="0"/>
              </a:rPr>
              <a:t>encryption</a:t>
            </a:r>
            <a:r>
              <a:rPr lang="en-US" altLang="en-US" dirty="0">
                <a:latin typeface="Tahoma" panose="020B0604030504040204" pitchFamily="34" charset="0"/>
              </a:rPr>
              <a:t>: the process of making text secret</a:t>
            </a:r>
          </a:p>
          <a:p>
            <a:pPr lvl="1" eaLnBrk="1" hangingPunct="1"/>
            <a:r>
              <a:rPr lang="en-US" altLang="en-US" b="1" dirty="0">
                <a:latin typeface="Tahoma" panose="020B0604030504040204" pitchFamily="34" charset="0"/>
              </a:rPr>
              <a:t>decryption</a:t>
            </a:r>
            <a:r>
              <a:rPr lang="en-US" altLang="en-US" dirty="0">
                <a:latin typeface="Tahoma" panose="020B0604030504040204" pitchFamily="34" charset="0"/>
              </a:rPr>
              <a:t>: the reverse process, unscrambling gibberish text to plaintext</a:t>
            </a:r>
          </a:p>
          <a:p>
            <a:pPr marL="0" indent="0" eaLnBrk="1" hangingPunct="1">
              <a:buNone/>
            </a:pPr>
            <a:r>
              <a:rPr lang="en-US" altLang="en-US" sz="1833" dirty="0">
                <a:latin typeface="Tahoma" panose="020B0604030504040204" pitchFamily="34" charset="0"/>
                <a:ea typeface="ＭＳ Ｐゴシック" panose="020B0600070205080204" pitchFamily="34" charset="-128"/>
              </a:rPr>
              <a:t>Julius Caesar uses a </a:t>
            </a:r>
            <a:r>
              <a:rPr lang="en-US" altLang="en-US" sz="1833" b="1" dirty="0">
                <a:latin typeface="Tahoma" panose="020B0604030504040204" pitchFamily="34" charset="0"/>
                <a:ea typeface="ＭＳ Ｐゴシック" panose="020B0600070205080204" pitchFamily="34" charset="-128"/>
              </a:rPr>
              <a:t>Caesar cipher</a:t>
            </a:r>
            <a:r>
              <a:rPr lang="en-US" altLang="en-US" sz="1833" dirty="0">
                <a:latin typeface="Tahoma" panose="020B0604030504040204" pitchFamily="34" charset="0"/>
                <a:ea typeface="ＭＳ Ｐゴシック" panose="020B0600070205080204" pitchFamily="34" charset="-128"/>
              </a:rPr>
              <a:t>; he shifts all of the letters forward by three. </a:t>
            </a:r>
          </a:p>
          <a:p>
            <a:pPr lvl="1" eaLnBrk="1" hangingPunct="1"/>
            <a:r>
              <a:rPr lang="en-US" altLang="en-US" dirty="0">
                <a:latin typeface="Tahoma" panose="020B0604030504040204" pitchFamily="34" charset="0"/>
              </a:rPr>
              <a:t>A becomes D and “</a:t>
            </a:r>
            <a:r>
              <a:rPr lang="en-US" altLang="ja-JP" dirty="0" err="1">
                <a:latin typeface="Tahoma" panose="020B0604030504040204" pitchFamily="34" charset="0"/>
              </a:rPr>
              <a:t>brutus</a:t>
            </a:r>
            <a:r>
              <a:rPr lang="en-US" altLang="en-US" dirty="0">
                <a:latin typeface="Tahoma" panose="020B0604030504040204" pitchFamily="34" charset="0"/>
              </a:rPr>
              <a:t>”</a:t>
            </a:r>
            <a:r>
              <a:rPr lang="en-US" altLang="ja-JP" dirty="0">
                <a:latin typeface="Tahoma" panose="020B0604030504040204" pitchFamily="34" charset="0"/>
              </a:rPr>
              <a:t> becomes </a:t>
            </a:r>
            <a:r>
              <a:rPr lang="en-US" altLang="en-US" dirty="0">
                <a:latin typeface="Tahoma" panose="020B0604030504040204" pitchFamily="34" charset="0"/>
              </a:rPr>
              <a:t>“</a:t>
            </a:r>
            <a:r>
              <a:rPr lang="en-US" altLang="ja-JP" dirty="0" err="1">
                <a:latin typeface="Tahoma" panose="020B0604030504040204" pitchFamily="34" charset="0"/>
              </a:rPr>
              <a:t>euxwxv</a:t>
            </a:r>
            <a:r>
              <a:rPr lang="en-US" altLang="en-US" dirty="0">
                <a:latin typeface="Tahoma" panose="020B0604030504040204" pitchFamily="34" charset="0"/>
              </a:rPr>
              <a:t>”</a:t>
            </a:r>
            <a:r>
              <a:rPr lang="en-US" altLang="ja-JP" dirty="0">
                <a:latin typeface="Tahoma" panose="020B0604030504040204" pitchFamily="34" charset="0"/>
              </a:rPr>
              <a:t>.</a:t>
            </a:r>
          </a:p>
          <a:p>
            <a:pPr lvl="1"/>
            <a:r>
              <a:rPr lang="en-US" altLang="en-US" dirty="0">
                <a:latin typeface="Tahoma" panose="020B0604030504040204" pitchFamily="34" charset="0"/>
                <a:ea typeface="ＭＳ Ｐゴシック" panose="020B0600070205080204" pitchFamily="34" charset="-128"/>
              </a:rPr>
              <a:t>to decipher, you need both the algorithm and the shift number, which acts as the key. In this case, the key is 3.</a:t>
            </a:r>
          </a:p>
          <a:p>
            <a:pPr lvl="1"/>
            <a:r>
              <a:rPr lang="en-US" altLang="en-US" dirty="0">
                <a:latin typeface="Tahoma" panose="020B0604030504040204" pitchFamily="34" charset="0"/>
                <a:ea typeface="ＭＳ Ｐゴシック" panose="020B0600070205080204" pitchFamily="34" charset="-128"/>
              </a:rPr>
              <a:t>The Caesar cipher uses 26 keys and is easy to break.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Tahoma" panose="020B0604030504040204" pitchFamily="34" charset="0"/>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0144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F559FE6-9E0E-0D4F-9C5A-99F064E355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06A05A-C7B5-4C47-8B52-728A693F0C8E}" type="slidenum">
              <a:rPr lang="en-US" altLang="en-US"/>
              <a:pPr/>
              <a:t>11</a:t>
            </a:fld>
            <a:endParaRPr lang="en-US" altLang="en-US"/>
          </a:p>
        </p:txBody>
      </p:sp>
      <p:sp>
        <p:nvSpPr>
          <p:cNvPr id="44034" name="Rectangle 2">
            <a:extLst>
              <a:ext uri="{FF2B5EF4-FFF2-40B4-BE49-F238E27FC236}">
                <a16:creationId xmlns:a16="http://schemas.microsoft.com/office/drawing/2014/main" id="{6AB8FB93-87EA-2A47-96E8-C6CB1660053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EB783016-F098-0B44-ACA8-5950C5DF1B7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9394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7ABA4DD-0DBB-444E-B8F6-EF92C03205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E8B5839-4E34-E44D-A300-439470CAD045}" type="slidenum">
              <a:rPr lang="en-US" altLang="en-US"/>
              <a:pPr/>
              <a:t>12</a:t>
            </a:fld>
            <a:endParaRPr lang="en-US" altLang="en-US"/>
          </a:p>
        </p:txBody>
      </p:sp>
      <p:sp>
        <p:nvSpPr>
          <p:cNvPr id="46082" name="Rectangle 2">
            <a:extLst>
              <a:ext uri="{FF2B5EF4-FFF2-40B4-BE49-F238E27FC236}">
                <a16:creationId xmlns:a16="http://schemas.microsoft.com/office/drawing/2014/main" id="{16F97052-DA88-0242-918E-995047CB8CF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28E6C255-B033-114F-AEDB-EF23B3C8BCA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defRPr/>
            </a:pPr>
            <a:r>
              <a:rPr lang="en-US" sz="1833" b="1" dirty="0">
                <a:latin typeface="Tahoma" charset="0"/>
              </a:rPr>
              <a:t>Diffie-Helman key exchange</a:t>
            </a:r>
            <a:r>
              <a:rPr lang="en-US" sz="1833" dirty="0">
                <a:latin typeface="Tahoma" charset="0"/>
              </a:rPr>
              <a:t> uses modular exponentiation as its one-way function.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Two positive integers x and y are </a:t>
            </a:r>
            <a:r>
              <a:rPr lang="en-US" sz="1833" b="1" dirty="0">
                <a:latin typeface="Tahoma" charset="0"/>
              </a:rPr>
              <a:t>congruent modulo n</a:t>
            </a:r>
            <a:r>
              <a:rPr lang="en-US" sz="1833" dirty="0">
                <a:latin typeface="Tahoma" charset="0"/>
              </a:rPr>
              <a:t>, denoted </a:t>
            </a:r>
          </a:p>
          <a:p>
            <a:pPr marL="0" indent="0">
              <a:buNone/>
              <a:defRPr/>
            </a:pPr>
            <a:r>
              <a:rPr lang="en-US" sz="1833" dirty="0">
                <a:latin typeface="Tahoma" charset="0"/>
              </a:rPr>
              <a:t> x = y mod n,  if x % n == y % n.</a:t>
            </a:r>
          </a:p>
          <a:p>
            <a:pPr marL="0" indent="0">
              <a:buNone/>
              <a:defRPr/>
            </a:pPr>
            <a:r>
              <a:rPr lang="en-US" sz="1833" dirty="0">
                <a:latin typeface="Tahoma" charset="0"/>
              </a:rPr>
              <a:t>Note: a % b is the remainder of a divided by b. </a:t>
            </a:r>
          </a:p>
          <a:p>
            <a:pPr marL="0" indent="0" eaLnBrk="1" hangingPunct="1">
              <a:buNone/>
              <a:defRPr/>
            </a:pPr>
            <a:r>
              <a:rPr lang="en-US" sz="1833" dirty="0">
                <a:latin typeface="Tahoma" charset="0"/>
              </a:rPr>
              <a:t>For example, 7 = 2 mod 5 since both 2 and 7 when divided by 5 give a remainder of 2. </a:t>
            </a:r>
          </a:p>
          <a:p>
            <a:pPr lvl="1" eaLnBrk="1" hangingPunct="1">
              <a:defRPr/>
            </a:pPr>
            <a:r>
              <a:rPr lang="en-US" sz="1500" dirty="0">
                <a:solidFill>
                  <a:srgbClr val="000000"/>
                </a:solidFill>
                <a:latin typeface="Tahoma" charset="0"/>
              </a:rPr>
              <a:t>13 = 25 mod 2 = 1 mod 2 (Thus 13, 25 and 1 are all congruent modulo 2)</a:t>
            </a:r>
          </a:p>
          <a:p>
            <a:pPr lvl="1">
              <a:defRPr/>
            </a:pPr>
            <a:r>
              <a:rPr lang="en-US" sz="1500" dirty="0">
                <a:solidFill>
                  <a:srgbClr val="000000"/>
                </a:solidFill>
                <a:latin typeface="Tahoma" charset="0"/>
              </a:rPr>
              <a:t>3 = 15 mod 12 = 27 mod 12(Thus 3, 15 and 27 are all congruent modulo 12)</a:t>
            </a:r>
          </a:p>
          <a:p>
            <a:pPr marL="0" indent="0" eaLnBrk="1" hangingPunct="1">
              <a:buNone/>
              <a:defRPr/>
            </a:pPr>
            <a:endParaRPr lang="en-US" sz="1833" dirty="0">
              <a:solidFill>
                <a:srgbClr val="000000"/>
              </a:solidFill>
              <a:latin typeface="Tahoma" charset="0"/>
            </a:endParaRPr>
          </a:p>
          <a:p>
            <a:pPr marL="0" indent="0" eaLnBrk="1" hangingPunct="1">
              <a:buNone/>
              <a:defRPr/>
            </a:pPr>
            <a:r>
              <a:rPr lang="en-US" sz="1833" dirty="0">
                <a:solidFill>
                  <a:srgbClr val="000000"/>
                </a:solidFill>
                <a:latin typeface="Tahoma" charset="0"/>
              </a:rPr>
              <a:t>When performing math operations, we reduce modulo n so that the result is a remainder from 0 to n-  1. </a:t>
            </a:r>
          </a:p>
          <a:p>
            <a:pPr lvl="1" eaLnBrk="1" hangingPunct="1">
              <a:defRPr/>
            </a:pPr>
            <a:r>
              <a:rPr lang="en-US" sz="1500" dirty="0">
                <a:solidFill>
                  <a:srgbClr val="000000"/>
                </a:solidFill>
                <a:latin typeface="Tahoma" charset="0"/>
              </a:rPr>
              <a:t>3^5 mod 31 = 243 mod 31 = 26 mod 31</a:t>
            </a:r>
          </a:p>
          <a:p>
            <a:pPr lvl="1" eaLnBrk="1" hangingPunct="1">
              <a:defRPr/>
            </a:pPr>
            <a:endParaRPr lang="en-US" sz="1500" dirty="0">
              <a:solidFill>
                <a:srgbClr val="000000"/>
              </a:solidFill>
              <a:latin typeface="Tahoma" charset="0"/>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For example, it is easy to compute 3^5=26 mod 31.(One line of Python code.) But it’s hard to find x such that 3^x=26 mod 31 if the base and modulo are very large integers(hundreds of digits long).</a:t>
            </a:r>
          </a:p>
          <a:p>
            <a:pPr lvl="1" eaLnBrk="1" hangingPunct="1"/>
            <a:r>
              <a:rPr lang="en-US" altLang="en-US" dirty="0">
                <a:solidFill>
                  <a:srgbClr val="000000"/>
                </a:solidFill>
                <a:latin typeface="Tahoma" panose="020B0604030504040204" pitchFamily="34" charset="0"/>
              </a:rPr>
              <a:t>This is called the </a:t>
            </a:r>
            <a:r>
              <a:rPr lang="en-US" altLang="en-US" b="1" dirty="0">
                <a:solidFill>
                  <a:srgbClr val="000000"/>
                </a:solidFill>
                <a:latin typeface="Tahoma" panose="020B0604030504040204" pitchFamily="34" charset="0"/>
              </a:rPr>
              <a:t>discrete logarithm problem</a:t>
            </a:r>
            <a:r>
              <a:rPr lang="en-US" altLang="en-US" dirty="0">
                <a:solidFill>
                  <a:srgbClr val="000000"/>
                </a:solidFill>
                <a:latin typeface="Tahoma" panose="020B0604030504040204" pitchFamily="34" charset="0"/>
              </a:rPr>
              <a: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base that is used for the modulo is a large prime(hundreds of digits long).</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Solve this:</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298742039473927847494324^x = 7646787876034389839493034 mod 85620542843242379862561534532898765235</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Diffie-Helman is an algorithm that uses this one-way function of modular exponentiation to do key exchange. The process is similar to the painting example earlier. </a:t>
            </a: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1685924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4EC2A14-CF2E-524F-B5EC-0DA017566E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B3AEDA-44B4-1945-B872-990062F74F28}" type="slidenum">
              <a:rPr lang="en-US" altLang="en-US"/>
              <a:pPr/>
              <a:t>13</a:t>
            </a:fld>
            <a:endParaRPr lang="en-US" altLang="en-US"/>
          </a:p>
        </p:txBody>
      </p:sp>
      <p:sp>
        <p:nvSpPr>
          <p:cNvPr id="50178" name="Rectangle 2">
            <a:extLst>
              <a:ext uri="{FF2B5EF4-FFF2-40B4-BE49-F238E27FC236}">
                <a16:creationId xmlns:a16="http://schemas.microsoft.com/office/drawing/2014/main" id="{C10EE767-E6A8-0444-8095-78CBC763859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2EFF97CB-43C7-7340-815D-A1B5EB428F9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0163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A61AB98B-D807-804C-9E8C-A18ABE49C6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4F087FF-FA2E-A84C-806C-81BBE81D79C6}" type="slidenum">
              <a:rPr lang="en-US" altLang="en-US"/>
              <a:pPr/>
              <a:t>14</a:t>
            </a:fld>
            <a:endParaRPr lang="en-US" altLang="en-US"/>
          </a:p>
        </p:txBody>
      </p:sp>
      <p:sp>
        <p:nvSpPr>
          <p:cNvPr id="52226" name="Rectangle 2">
            <a:extLst>
              <a:ext uri="{FF2B5EF4-FFF2-40B4-BE49-F238E27FC236}">
                <a16:creationId xmlns:a16="http://schemas.microsoft.com/office/drawing/2014/main" id="{D8DD30C4-0311-B344-A612-686B4EC9FD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FDAAEC47-DED5-3E46-B58C-90F5602EB5F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89276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BA0C88D-A7C9-3B43-B5F0-FEDF0A261C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ACA464-0896-2C4E-9D39-83F8637C2379}" type="slidenum">
              <a:rPr lang="en-US" altLang="en-US"/>
              <a:pPr/>
              <a:t>15</a:t>
            </a:fld>
            <a:endParaRPr lang="en-US" altLang="en-US"/>
          </a:p>
        </p:txBody>
      </p:sp>
      <p:sp>
        <p:nvSpPr>
          <p:cNvPr id="56322" name="Rectangle 2">
            <a:extLst>
              <a:ext uri="{FF2B5EF4-FFF2-40B4-BE49-F238E27FC236}">
                <a16:creationId xmlns:a16="http://schemas.microsoft.com/office/drawing/2014/main" id="{12B62C21-9DDF-7845-ABC3-B0D927C7E2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D0BD0201-051F-364C-899C-A948E38252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10559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B1BC68D-FE07-AA4B-918D-B5058CD0C6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748230-5744-4041-A3ED-387D1B85C8F7}" type="slidenum">
              <a:rPr lang="en-US" altLang="en-US"/>
              <a:pPr/>
              <a:t>16</a:t>
            </a:fld>
            <a:endParaRPr lang="en-US" altLang="en-US"/>
          </a:p>
        </p:txBody>
      </p:sp>
      <p:sp>
        <p:nvSpPr>
          <p:cNvPr id="58370" name="Rectangle 2">
            <a:extLst>
              <a:ext uri="{FF2B5EF4-FFF2-40B4-BE49-F238E27FC236}">
                <a16:creationId xmlns:a16="http://schemas.microsoft.com/office/drawing/2014/main" id="{21F37B1B-E9A7-6242-AB9F-B2ED3B22E2C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6082FB0A-66E6-B744-A845-F43F9C0359C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97534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EF0E17E-F125-1E4E-AB93-CA5474D45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89FCCB-1468-C149-98AB-BF992EFC9214}" type="slidenum">
              <a:rPr lang="en-US" altLang="en-US"/>
              <a:pPr/>
              <a:t>17</a:t>
            </a:fld>
            <a:endParaRPr lang="en-US" altLang="en-US"/>
          </a:p>
        </p:txBody>
      </p:sp>
      <p:sp>
        <p:nvSpPr>
          <p:cNvPr id="60418" name="Rectangle 2">
            <a:extLst>
              <a:ext uri="{FF2B5EF4-FFF2-40B4-BE49-F238E27FC236}">
                <a16:creationId xmlns:a16="http://schemas.microsoft.com/office/drawing/2014/main" id="{BD9260AC-85F3-9640-B5C5-4BEE575094E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102F9BB5-9FFE-424A-A76A-58150178F41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91027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419B5A3C-3509-4D42-B7C7-6118FF8E94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68A347-7266-3042-BBBC-4484C254F25B}" type="slidenum">
              <a:rPr lang="en-US" altLang="en-US"/>
              <a:pPr/>
              <a:t>18</a:t>
            </a:fld>
            <a:endParaRPr lang="en-US" altLang="en-US"/>
          </a:p>
        </p:txBody>
      </p:sp>
      <p:sp>
        <p:nvSpPr>
          <p:cNvPr id="62466" name="Rectangle 2">
            <a:extLst>
              <a:ext uri="{FF2B5EF4-FFF2-40B4-BE49-F238E27FC236}">
                <a16:creationId xmlns:a16="http://schemas.microsoft.com/office/drawing/2014/main" id="{A833BE68-935D-AA45-88BA-DCA44FB65A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4EA6AC2C-5F4F-0941-BC38-145E2BA4AC6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6205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19</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public digital key can encrypt something that can only be decrypted by a private digital key.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reverse is also possible: encrypting with the private key something that can be decrypted with a public key. </a:t>
            </a:r>
          </a:p>
          <a:p>
            <a:pPr lvl="1" eaLnBrk="1" hangingPunct="1"/>
            <a:r>
              <a:rPr lang="en-US" altLang="en-US" sz="1500" dirty="0">
                <a:latin typeface="Tahoma" panose="020B0604030504040204" pitchFamily="34" charset="0"/>
              </a:rPr>
              <a:t>Use for </a:t>
            </a:r>
            <a:r>
              <a:rPr lang="en-US" altLang="en-US" sz="1500" b="1" dirty="0">
                <a:latin typeface="Tahoma" panose="020B0604030504040204" pitchFamily="34" charset="0"/>
              </a:rPr>
              <a:t>digital signatures</a:t>
            </a:r>
          </a:p>
          <a:p>
            <a:pPr lvl="1" eaLnBrk="1" hangingPunct="1"/>
            <a:r>
              <a:rPr lang="en-US" altLang="en-US" sz="1500" dirty="0">
                <a:latin typeface="Tahoma" panose="020B0604030504040204" pitchFamily="34" charset="0"/>
              </a:rPr>
              <a:t>Server encrypts data with private key.</a:t>
            </a:r>
          </a:p>
          <a:p>
            <a:pPr lvl="1" eaLnBrk="1" hangingPunct="1"/>
            <a:r>
              <a:rPr lang="en-US" altLang="en-US" sz="1500" dirty="0">
                <a:latin typeface="Tahoma" panose="020B0604030504040204" pitchFamily="34" charset="0"/>
              </a:rPr>
              <a:t>Anyone can decrypt it using the server’s public key. </a:t>
            </a:r>
          </a:p>
          <a:p>
            <a:pPr lvl="1" eaLnBrk="1" hangingPunct="1"/>
            <a:r>
              <a:rPr lang="en-US" altLang="en-US" sz="1500" dirty="0">
                <a:latin typeface="Tahoma" panose="020B0604030504040204" pitchFamily="34" charset="0"/>
              </a:rPr>
              <a:t>This acts as an unforgeable signature that only the owner, using the private key, can encrypt. </a:t>
            </a:r>
          </a:p>
          <a:p>
            <a:pPr lvl="1" eaLnBrk="1" hangingPunct="1"/>
            <a:r>
              <a:rPr lang="en-US" altLang="en-US" sz="1500" dirty="0">
                <a:latin typeface="Tahoma" panose="020B0604030504040204" pitchFamily="34" charset="0"/>
              </a:rPr>
              <a:t>This proves that you’re getting data from the right server/website, not an imposter.</a:t>
            </a:r>
          </a:p>
          <a:p>
            <a:pPr lvl="1" eaLnBrk="1" hangingPunct="1"/>
            <a:r>
              <a:rPr lang="en-US" altLang="en-US" sz="1500" dirty="0">
                <a:latin typeface="Tahoma" panose="020B0604030504040204" pitchFamily="34" charset="0"/>
              </a:rPr>
              <a:t>This is how your browser knows that you are at the correct bankamerica.com and not a fake bank of America website. The brower knows Bank of America’s public key and can verify. If it’s successful, it gives you the green padlock confirmation.</a:t>
            </a:r>
          </a:p>
          <a:p>
            <a:pPr marL="0" indent="0">
              <a:buNone/>
            </a:pPr>
            <a:endParaRPr lang="en-US" altLang="en-US" sz="1800" dirty="0">
              <a:latin typeface="Tahoma" panose="020B0604030504040204" pitchFamily="34" charset="0"/>
            </a:endParaRPr>
          </a:p>
          <a:p>
            <a:pPr marL="0" indent="0">
              <a:buNone/>
            </a:pPr>
            <a:r>
              <a:rPr lang="en-US" altLang="en-US" sz="1800" b="1" dirty="0">
                <a:latin typeface="Tahoma" panose="020B0604030504040204" pitchFamily="34" charset="0"/>
              </a:rPr>
              <a:t>Certificate authorities </a:t>
            </a:r>
            <a:r>
              <a:rPr lang="en-US" altLang="en-US" sz="1800" dirty="0">
                <a:latin typeface="Tahoma" panose="020B0604030504040204" pitchFamily="34" charset="0"/>
              </a:rPr>
              <a:t>issue </a:t>
            </a:r>
            <a:r>
              <a:rPr lang="en-US" altLang="en-US" sz="1800" b="1" dirty="0">
                <a:latin typeface="Tahoma" panose="020B0604030504040204" pitchFamily="34" charset="0"/>
              </a:rPr>
              <a:t>digital certificates </a:t>
            </a:r>
            <a:r>
              <a:rPr lang="en-US" altLang="en-US" sz="1800" dirty="0">
                <a:latin typeface="Tahoma" panose="020B0604030504040204" pitchFamily="34" charset="0"/>
              </a:rPr>
              <a:t>that validate the ownership of encryption keys used in secure communications and are based on a trust model. For example, Google is a certificate authority. A website can apply for a digital certificate from Google to validate their ownership of their website(green padlock you see when you go to an https(secure http) website. </a:t>
            </a:r>
          </a:p>
          <a:p>
            <a:pPr marL="0" indent="0">
              <a:buNone/>
            </a:pPr>
            <a:endParaRPr lang="en-US" altLang="en-US" sz="1800" dirty="0">
              <a:latin typeface="Tahoma" panose="020B0604030504040204" pitchFamily="34" charset="0"/>
            </a:endParaRPr>
          </a:p>
          <a:p>
            <a:pPr marL="0" indent="0">
              <a:buNone/>
            </a:pPr>
            <a:r>
              <a:rPr lang="en-US" altLang="en-US" sz="1800" dirty="0">
                <a:latin typeface="Tahoma" panose="020B0604030504040204" pitchFamily="34" charset="0"/>
              </a:rPr>
              <a:t>We can understand how digital signatures work by looking at </a:t>
            </a:r>
            <a:r>
              <a:rPr lang="en-US" altLang="en-US" sz="1800" b="1" dirty="0">
                <a:latin typeface="Tahoma" panose="020B0604030504040204" pitchFamily="34" charset="0"/>
              </a:rPr>
              <a:t>hash functions</a:t>
            </a:r>
            <a:r>
              <a:rPr lang="en-US" altLang="en-US" sz="1800" dirty="0">
                <a:latin typeface="Tahoma" panose="020B0604030504040204" pitchFamily="34" charset="0"/>
              </a:rPr>
              <a:t>.  </a:t>
            </a:r>
          </a:p>
          <a:p>
            <a:pPr lvl="1" eaLnBrk="1" hangingPunct="1">
              <a:buFontTx/>
              <a:buNone/>
            </a:pPr>
            <a:endParaRPr lang="en-US" altLang="en-US" sz="1500" dirty="0">
              <a:latin typeface="Tahoma" panose="020B0604030504040204" pitchFamily="34" charset="0"/>
            </a:endParaRPr>
          </a:p>
          <a:p>
            <a:pPr marL="342900" lvl="1" indent="0">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10858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20</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dirty="0">
                <a:latin typeface="Tahoma" panose="020B0604030504040204" pitchFamily="34" charset="0"/>
                <a:ea typeface="ＭＳ Ｐゴシック" panose="020B0600070205080204" pitchFamily="34" charset="-128"/>
              </a:rPr>
              <a:t>In the abstract, a </a:t>
            </a:r>
            <a:r>
              <a:rPr lang="en-US" altLang="en-US" sz="1200" b="1" dirty="0">
                <a:latin typeface="Tahoma" panose="020B0604030504040204" pitchFamily="34" charset="0"/>
                <a:ea typeface="ＭＳ Ｐゴシック" panose="020B0600070205080204" pitchFamily="34" charset="-128"/>
              </a:rPr>
              <a:t>cryptographic hash function </a:t>
            </a:r>
            <a:r>
              <a:rPr lang="en-US" altLang="en-US" sz="1200" dirty="0">
                <a:latin typeface="Tahoma" panose="020B0604030504040204" pitchFamily="34" charset="0"/>
                <a:ea typeface="ＭＳ Ｐゴシック" panose="020B0600070205080204" pitchFamily="34" charset="-128"/>
              </a:rPr>
              <a:t>is a mathematical function that takes input data of </a:t>
            </a:r>
            <a:r>
              <a:rPr lang="en-US" altLang="en-US" sz="1200" dirty="0">
                <a:solidFill>
                  <a:srgbClr val="FF0000"/>
                </a:solidFill>
                <a:latin typeface="Tahoma" panose="020B0604030504040204" pitchFamily="34" charset="0"/>
                <a:ea typeface="ＭＳ Ｐゴシック" panose="020B0600070205080204" pitchFamily="34" charset="-128"/>
              </a:rPr>
              <a:t>any</a:t>
            </a:r>
            <a:r>
              <a:rPr lang="en-US" altLang="en-US" sz="1200" dirty="0">
                <a:latin typeface="Tahoma" panose="020B0604030504040204" pitchFamily="34" charset="0"/>
                <a:ea typeface="ＭＳ Ｐゴシック" panose="020B0600070205080204" pitchFamily="34" charset="-128"/>
              </a:rPr>
              <a:t> size, performs an operation on it, and returns output data of a </a:t>
            </a:r>
            <a:r>
              <a:rPr lang="en-US" altLang="en-US" sz="1200" dirty="0">
                <a:solidFill>
                  <a:srgbClr val="FF0000"/>
                </a:solidFill>
                <a:latin typeface="Tahoma" panose="020B0604030504040204" pitchFamily="34" charset="0"/>
                <a:ea typeface="ＭＳ Ｐゴシック" panose="020B0600070205080204" pitchFamily="34" charset="-128"/>
              </a:rPr>
              <a:t>fixed</a:t>
            </a:r>
            <a:r>
              <a:rPr lang="en-US" altLang="en-US" sz="1200" dirty="0">
                <a:latin typeface="Tahoma" panose="020B0604030504040204" pitchFamily="34" charset="0"/>
                <a:ea typeface="ＭＳ Ｐゴシック" panose="020B0600070205080204" pitchFamily="34" charset="-128"/>
              </a:rPr>
              <a:t> size.</a:t>
            </a:r>
          </a:p>
          <a:p>
            <a:pPr marL="0" indent="0">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dirty="0">
                <a:latin typeface="Tahoma" panose="020B0604030504040204" pitchFamily="34" charset="0"/>
                <a:ea typeface="ＭＳ Ｐゴシック" panose="020B0600070205080204" pitchFamily="34" charset="-128"/>
              </a:rPr>
              <a:t>Since data(file, images, audio, video) can be encoded into a string of 0's and 1's, a hash function is simply a function f(x) which accepts a string input of any length and returns a fixed-length string output. Here's an implementation of such a hash function using the popular SHA256 algorithm(outputs 256-bit strings):</a:t>
            </a:r>
          </a:p>
        </p:txBody>
      </p:sp>
    </p:spTree>
    <p:extLst>
      <p:ext uri="{BB962C8B-B14F-4D97-AF65-F5344CB8AC3E}">
        <p14:creationId xmlns:p14="http://schemas.microsoft.com/office/powerpoint/2010/main" val="248348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34B4F0-D7B7-CD47-A131-820C38EA0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D60EC5-E36C-8E43-84AA-0D322BF63168}" type="slidenum">
              <a:rPr lang="en-US" altLang="en-US"/>
              <a:pPr/>
              <a:t>3</a:t>
            </a:fld>
            <a:endParaRPr lang="en-US" altLang="en-US"/>
          </a:p>
        </p:txBody>
      </p:sp>
      <p:sp>
        <p:nvSpPr>
          <p:cNvPr id="19458" name="Rectangle 2">
            <a:extLst>
              <a:ext uri="{FF2B5EF4-FFF2-40B4-BE49-F238E27FC236}">
                <a16:creationId xmlns:a16="http://schemas.microsoft.com/office/drawing/2014/main" id="{6FFBAB88-A907-6541-8950-9A99F34BD3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5A8FF450-8819-DF42-B94E-8EDC8F76EF6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72875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21</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When a signer electronically signs a document, the signature is created using the signer’s private key, which is always securely kept by the signer.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mathematical algorithm acts like a cipher, creating data matching the signed document using the hash function and encrypting that data.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resulting encrypted data is the </a:t>
            </a:r>
            <a:r>
              <a:rPr lang="en-US" altLang="en-US" sz="1833" b="1" dirty="0">
                <a:latin typeface="Tahoma" panose="020B0604030504040204" pitchFamily="34" charset="0"/>
                <a:ea typeface="ＭＳ Ｐゴシック" panose="020B0600070205080204" pitchFamily="34" charset="-128"/>
              </a:rPr>
              <a:t>digital signature</a:t>
            </a:r>
            <a:r>
              <a:rPr lang="en-US" altLang="en-US" sz="1833" dirty="0">
                <a:latin typeface="Tahoma" panose="020B0604030504040204" pitchFamily="34" charset="0"/>
                <a:ea typeface="ＭＳ Ｐゴシック" panose="020B0600070205080204" pitchFamily="34" charset="-128"/>
              </a:rPr>
              <a:t>. The signature is also marked with the time that the document was signed.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If the document changes after signing, the digital signature is invalidated. The image in the next slide explains this process. </a:t>
            </a:r>
          </a:p>
          <a:p>
            <a:pPr marL="0" indent="0">
              <a:buNone/>
            </a:pPr>
            <a:r>
              <a:rPr lang="en-US" altLang="en-US" sz="1800" b="1" dirty="0">
                <a:solidFill>
                  <a:srgbClr val="000000"/>
                </a:solidFill>
                <a:latin typeface="Inconsolata" panose="020B0609030003000000" pitchFamily="49" charset="77"/>
              </a:rPr>
              <a:t> </a:t>
            </a:r>
          </a:p>
          <a:p>
            <a:pPr marL="0" indent="0">
              <a:buNone/>
            </a:pPr>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080863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83426D0E-6BEC-524D-A163-BA6B9BBEB9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B8FD71B-BFDE-FD43-95EF-2BBD041286FE}" type="slidenum">
              <a:rPr lang="en-US" altLang="en-US"/>
              <a:pPr/>
              <a:t>23</a:t>
            </a:fld>
            <a:endParaRPr lang="en-US" altLang="en-US"/>
          </a:p>
        </p:txBody>
      </p:sp>
      <p:sp>
        <p:nvSpPr>
          <p:cNvPr id="66562" name="Rectangle 2">
            <a:extLst>
              <a:ext uri="{FF2B5EF4-FFF2-40B4-BE49-F238E27FC236}">
                <a16:creationId xmlns:a16="http://schemas.microsoft.com/office/drawing/2014/main" id="{86A23295-9514-E646-ACD0-0B8F970CFB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C5BF0537-5B94-BD44-B75F-508A5FEC09F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07198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B90B0C96-27A0-5D47-99C9-0FAA72D789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65FB6B-0660-D643-BC95-56C9F3A4E715}" type="slidenum">
              <a:rPr lang="en-US" altLang="en-US"/>
              <a:pPr/>
              <a:t>4</a:t>
            </a:fld>
            <a:endParaRPr lang="en-US" altLang="en-US"/>
          </a:p>
        </p:txBody>
      </p:sp>
      <p:sp>
        <p:nvSpPr>
          <p:cNvPr id="21506" name="Rectangle 2">
            <a:extLst>
              <a:ext uri="{FF2B5EF4-FFF2-40B4-BE49-F238E27FC236}">
                <a16:creationId xmlns:a16="http://schemas.microsoft.com/office/drawing/2014/main" id="{62816D06-E292-8F44-8725-B1DB7530E8B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46C418BA-6DEE-4444-AFB0-473551434E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0872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CDE1B84A-F5EA-254B-8C07-6E79C3E8A7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5FE376-1302-C44E-8D67-EDD0BE6DB926}" type="slidenum">
              <a:rPr lang="en-US" altLang="en-US"/>
              <a:pPr/>
              <a:t>5</a:t>
            </a:fld>
            <a:endParaRPr lang="en-US" altLang="en-US"/>
          </a:p>
        </p:txBody>
      </p:sp>
      <p:sp>
        <p:nvSpPr>
          <p:cNvPr id="25602" name="Rectangle 2">
            <a:extLst>
              <a:ext uri="{FF2B5EF4-FFF2-40B4-BE49-F238E27FC236}">
                <a16:creationId xmlns:a16="http://schemas.microsoft.com/office/drawing/2014/main" id="{0B74AFF1-A1E5-9B41-95C0-E1FA906239A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CD78386D-E27A-CC46-B6B5-0716E47E6B2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a:ea typeface="ＭＳ Ｐゴシック" panose="020B0600070205080204" pitchFamily="34" charset="-128"/>
              </a:rPr>
              <a:t>Crash Course: </a:t>
            </a:r>
            <a:r>
              <a:rPr lang="en-US" altLang="en-US" sz="1833" dirty="0">
                <a:latin typeface="Tahoma" panose="020B0604030504040204" pitchFamily="34" charset="0"/>
                <a:ea typeface="ＭＳ Ｐゴシック" panose="020B0600070205080204" pitchFamily="34" charset="-128"/>
              </a:rPr>
              <a:t>To prevent it from being simple substitution cipher, after every letter, the rotor rotate by one, changing both the cipher and key. </a:t>
            </a:r>
          </a:p>
          <a:p>
            <a:pPr lvl="1"/>
            <a:r>
              <a:rPr lang="en-US" altLang="en-US" dirty="0">
                <a:latin typeface="Tahoma" panose="020B0604030504040204" pitchFamily="34" charset="0"/>
                <a:ea typeface="ＭＳ Ｐゴシック" panose="020B0600070205080204" pitchFamily="34" charset="-128"/>
              </a:rPr>
              <a:t>For example “AAA” might be encoded as “BDK”</a:t>
            </a:r>
          </a:p>
          <a:p>
            <a:pPr lvl="1"/>
            <a:endParaRPr lang="en-US" altLang="en-US" dirty="0">
              <a:latin typeface="Tahoma" panose="020B0604030504040204" pitchFamily="34" charset="0"/>
              <a:ea typeface="ＭＳ Ｐゴシック" panose="020B0600070205080204" pitchFamily="34" charset="-128"/>
            </a:endParaRPr>
          </a:p>
          <a:p>
            <a:pPr marL="0" indent="0">
              <a:buNone/>
            </a:pPr>
            <a:r>
              <a:rPr lang="en-US" altLang="en-US" sz="1200" dirty="0">
                <a:latin typeface="Tahoma" panose="020B0604030504040204" pitchFamily="34" charset="0"/>
                <a:ea typeface="ＭＳ Ｐゴシック" panose="020B0600070205080204" pitchFamily="34" charset="-128"/>
              </a:rPr>
              <a:t>The enigma was hard to crack </a:t>
            </a:r>
            <a:r>
              <a:rPr lang="en-US" altLang="en-US" sz="1400" dirty="0">
                <a:latin typeface="Tahoma" panose="020B0604030504040204" pitchFamily="34" charset="0"/>
                <a:ea typeface="ＭＳ Ｐゴシック" panose="020B0600070205080204" pitchFamily="34" charset="-128"/>
              </a:rPr>
              <a:t>but Alan </a:t>
            </a:r>
          </a:p>
          <a:p>
            <a:pPr marL="0" indent="0">
              <a:buNone/>
            </a:pPr>
            <a:r>
              <a:rPr lang="en-US" altLang="en-US" sz="1200" dirty="0">
                <a:latin typeface="Tahoma" panose="020B0604030504040204" pitchFamily="34" charset="0"/>
                <a:ea typeface="ＭＳ Ｐゴシック" panose="020B0600070205080204" pitchFamily="34" charset="-128"/>
              </a:rPr>
              <a:t>Turing and his team at Bletchley Park	</a:t>
            </a:r>
          </a:p>
          <a:p>
            <a:pPr marL="0" indent="0">
              <a:buNone/>
            </a:pPr>
            <a:r>
              <a:rPr lang="en-US" altLang="en-US" sz="1200" dirty="0">
                <a:latin typeface="Tahoma" panose="020B0604030504040204" pitchFamily="34" charset="0"/>
                <a:ea typeface="ＭＳ Ｐゴシック" panose="020B0600070205080204" pitchFamily="34" charset="-128"/>
              </a:rPr>
              <a:t>were able to solve it and even automate </a:t>
            </a:r>
          </a:p>
          <a:p>
            <a:pPr marL="0" indent="0">
              <a:buNone/>
            </a:pPr>
            <a:r>
              <a:rPr lang="en-US" altLang="en-US" sz="1200" dirty="0">
                <a:latin typeface="Tahoma" panose="020B0604030504040204" pitchFamily="34" charset="0"/>
                <a:ea typeface="ＭＳ Ｐゴシック" panose="020B0600070205080204" pitchFamily="34" charset="-128"/>
              </a:rPr>
              <a:t>the entire process!</a:t>
            </a:r>
          </a:p>
          <a:p>
            <a:pPr lvl="1"/>
            <a:endParaRPr lang="en-US" altLang="en-US" dirty="0">
              <a:latin typeface="Tahoma" panose="020B0604030504040204" pitchFamily="34" charset="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ahoma" panose="020B0604030504040204" pitchFamily="34" charset="0"/>
                <a:ea typeface="ＭＳ Ｐゴシック" panose="020B0600070205080204" pitchFamily="34" charset="-128"/>
              </a:rPr>
              <a:t>watch “The Imitation Game”, Benedict Cumberbatch.)</a:t>
            </a: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59897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17634C6-D579-384A-AB02-F11A107882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4FE6C4-BF64-BA4F-A670-BE7A1755D435}" type="slidenum">
              <a:rPr lang="en-US" altLang="en-US"/>
              <a:pPr/>
              <a:t>6</a:t>
            </a:fld>
            <a:endParaRPr lang="en-US" altLang="en-US"/>
          </a:p>
        </p:txBody>
      </p:sp>
      <p:sp>
        <p:nvSpPr>
          <p:cNvPr id="33794" name="Rectangle 2">
            <a:extLst>
              <a:ext uri="{FF2B5EF4-FFF2-40B4-BE49-F238E27FC236}">
                <a16:creationId xmlns:a16="http://schemas.microsoft.com/office/drawing/2014/main" id="{74B6C344-0D0F-914D-948C-F29A076DF54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2DCCE717-1E19-A545-BC8B-09373E0E8C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defRPr/>
            </a:pPr>
            <a:r>
              <a:rPr lang="en-US" sz="1833" dirty="0">
                <a:latin typeface="Tahoma" charset="0"/>
              </a:rPr>
              <a:t>Cryptographic techniques so far rely on keys known by both sender and receiver. The sender encrypt message with a key and the receiver decrypt it with the same key.</a:t>
            </a:r>
          </a:p>
          <a:p>
            <a:pPr marL="0" indent="0" eaLnBrk="1" hangingPunct="1">
              <a:buNone/>
              <a:defRPr/>
            </a:pPr>
            <a:endParaRPr lang="en-US" sz="1833" b="1" dirty="0">
              <a:latin typeface="Tahoma" charset="0"/>
            </a:endParaRPr>
          </a:p>
          <a:p>
            <a:pPr marL="0" indent="0" eaLnBrk="1" hangingPunct="1">
              <a:buNone/>
              <a:defRPr/>
            </a:pPr>
            <a:r>
              <a:rPr lang="en-US" sz="1833" b="1" dirty="0">
                <a:latin typeface="Tahoma" charset="0"/>
              </a:rPr>
              <a:t>Symmetric encryption</a:t>
            </a:r>
            <a:r>
              <a:rPr lang="en-US" sz="1833" dirty="0">
                <a:latin typeface="Tahoma" charset="0"/>
              </a:rPr>
              <a:t>: encryption technique that uses the same key for both encryption and decryption. </a:t>
            </a:r>
          </a:p>
          <a:p>
            <a:pPr>
              <a:defRPr/>
            </a:pPr>
            <a:r>
              <a:rPr lang="en-US" sz="1833" dirty="0">
                <a:latin typeface="Tahoma" charset="0"/>
              </a:rPr>
              <a:t>For example, in the Caesar cipher, if encryption is shifting right by 3 letters, decryption is shifting left by 3 letters. Both uses the key = 3. Thus the Caesar cipher is a symmetric encryption technique. </a:t>
            </a:r>
          </a:p>
          <a:p>
            <a:pPr marL="0" indent="0" eaLnBrk="1" hangingPunct="1">
              <a:buNone/>
              <a:defRPr/>
            </a:pPr>
            <a:r>
              <a:rPr lang="en-US" sz="1833" dirty="0">
                <a:latin typeface="Tahoma" charset="0"/>
              </a:rPr>
              <a:t>In the old days, keys are shared physically or by voice.</a:t>
            </a:r>
          </a:p>
          <a:p>
            <a:pPr lvl="1" eaLnBrk="1" hangingPunct="1">
              <a:defRPr/>
            </a:pPr>
            <a:r>
              <a:rPr lang="en-US" sz="1667" dirty="0">
                <a:latin typeface="Tahoma" charset="0"/>
              </a:rPr>
              <a:t>Germans use codebooks with daily settings for Enigma machines. </a:t>
            </a:r>
          </a:p>
          <a:p>
            <a:pPr marL="0" indent="0" eaLnBrk="1" hangingPunct="1">
              <a:buNone/>
              <a:defRPr/>
            </a:pPr>
            <a:endParaRPr lang="en-US" sz="2000" dirty="0">
              <a:latin typeface="Tahoma" charset="0"/>
            </a:endParaRPr>
          </a:p>
          <a:p>
            <a:pPr marL="0" indent="0" eaLnBrk="1" hangingPunct="1">
              <a:buNone/>
              <a:defRPr/>
            </a:pPr>
            <a:r>
              <a:rPr lang="en-US" sz="2000" dirty="0">
                <a:latin typeface="Tahoma" charset="0"/>
              </a:rPr>
              <a:t>Today, server needs to send a key over the internet. </a:t>
            </a:r>
          </a:p>
          <a:p>
            <a:pPr lvl="1" eaLnBrk="1" hangingPunct="1">
              <a:defRPr/>
            </a:pPr>
            <a:r>
              <a:rPr lang="en-US" sz="1667" dirty="0">
                <a:latin typeface="Tahoma" charset="0"/>
              </a:rPr>
              <a:t>making a purchase on Amazon, login on to Gmail, etc.</a:t>
            </a:r>
          </a:p>
          <a:p>
            <a:pPr lvl="1" eaLnBrk="1" hangingPunct="1">
              <a:defRPr/>
            </a:pPr>
            <a:r>
              <a:rPr lang="en-US" sz="1667" dirty="0">
                <a:latin typeface="Tahoma" charset="0"/>
              </a:rPr>
              <a:t>keys can be intercepted. </a:t>
            </a:r>
          </a:p>
          <a:p>
            <a:pPr eaLnBrk="1" hangingPunct="1">
              <a:defRPr/>
            </a:pPr>
            <a:endParaRPr lang="en-US" sz="2000" dirty="0">
              <a:latin typeface="Tahoma" charset="0"/>
            </a:endParaRPr>
          </a:p>
          <a:p>
            <a:pPr marL="0" indent="0">
              <a:buNone/>
              <a:defRPr/>
            </a:pPr>
            <a:r>
              <a:rPr lang="en-US" sz="1500" dirty="0">
                <a:latin typeface="Tahoma" charset="0"/>
              </a:rPr>
              <a:t>	</a:t>
            </a: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1185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1647F76-934B-DE4A-A73A-C183FA8A86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86E644-1709-A34E-A771-0A2524A3D404}" type="slidenum">
              <a:rPr lang="en-US" altLang="en-US"/>
              <a:pPr/>
              <a:t>7</a:t>
            </a:fld>
            <a:endParaRPr lang="en-US" altLang="en-US"/>
          </a:p>
        </p:txBody>
      </p:sp>
      <p:sp>
        <p:nvSpPr>
          <p:cNvPr id="35842" name="Rectangle 2">
            <a:extLst>
              <a:ext uri="{FF2B5EF4-FFF2-40B4-BE49-F238E27FC236}">
                <a16:creationId xmlns:a16="http://schemas.microsoft.com/office/drawing/2014/main" id="{444CC340-962D-EC4C-AB8B-8DA21010F0F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8638197F-6053-8549-B2F2-9E3586A488F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Solution is to use </a:t>
            </a: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 an algorithm that allows two computer to agree on a key without sending one!</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This is done using one-way functions.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one-way function</a:t>
            </a:r>
            <a:r>
              <a:rPr lang="en-US" altLang="en-US" sz="1833" dirty="0">
                <a:latin typeface="Tahoma" panose="020B0604030504040204" pitchFamily="34" charset="0"/>
                <a:ea typeface="ＭＳ Ｐゴシック" panose="020B0600070205080204" pitchFamily="34" charset="-128"/>
              </a:rPr>
              <a:t> is a function that is easy to compute but hard to invert. </a:t>
            </a:r>
          </a:p>
          <a:p>
            <a:pPr lvl="1" eaLnBrk="1" hangingPunct="1"/>
            <a:r>
              <a:rPr lang="en-US" altLang="en-US" sz="1833" dirty="0">
                <a:latin typeface="Tahoma" panose="020B0604030504040204" pitchFamily="34" charset="0"/>
              </a:rPr>
              <a:t>it’s easy to mix colors but hard to unmix, i.e., figure out the component colors used to get a mixed color.</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We’ll use painting to illustrate how this is done conceptually.</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dirty="0">
                <a:latin typeface="Tahoma" panose="020B0604030504040204" pitchFamily="34" charset="0"/>
                <a:ea typeface="ＭＳ Ｐゴシック" panose="020B0600070205080204" pitchFamily="34" charset="-128"/>
              </a:rPr>
              <a:t>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49625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D22F580F-FAB5-2644-8890-24D43DB579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D1A6BA-E75C-374A-B450-7E57BE1B6ECC}" type="slidenum">
              <a:rPr lang="en-US" altLang="en-US"/>
              <a:pPr/>
              <a:t>8</a:t>
            </a:fld>
            <a:endParaRPr lang="en-US" altLang="en-US"/>
          </a:p>
        </p:txBody>
      </p:sp>
      <p:sp>
        <p:nvSpPr>
          <p:cNvPr id="37890" name="Rectangle 2">
            <a:extLst>
              <a:ext uri="{FF2B5EF4-FFF2-40B4-BE49-F238E27FC236}">
                <a16:creationId xmlns:a16="http://schemas.microsoft.com/office/drawing/2014/main" id="{9AF59422-DB08-4F49-906A-03D0BF8DD0E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A5F6EBE6-1466-FC4C-8024-232F411F65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6127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F066020C-16C6-2544-A337-C51CB75C97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7A01E6-9E19-4D48-9A0C-01BFD867E81D}" type="slidenum">
              <a:rPr lang="en-US" altLang="en-US"/>
              <a:pPr/>
              <a:t>9</a:t>
            </a:fld>
            <a:endParaRPr lang="en-US" altLang="en-US"/>
          </a:p>
        </p:txBody>
      </p:sp>
      <p:sp>
        <p:nvSpPr>
          <p:cNvPr id="39938" name="Rectangle 2">
            <a:extLst>
              <a:ext uri="{FF2B5EF4-FFF2-40B4-BE49-F238E27FC236}">
                <a16:creationId xmlns:a16="http://schemas.microsoft.com/office/drawing/2014/main" id="{E3C22118-58B1-E742-B700-4C80BB511EF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2737870-3112-934F-AA7E-B0B6767196D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1391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3142ADB-9F33-4844-BB41-ABD830CD8D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56E8FF-D607-5647-8849-A039E9F34971}" type="slidenum">
              <a:rPr lang="en-US" altLang="en-US"/>
              <a:pPr/>
              <a:t>10</a:t>
            </a:fld>
            <a:endParaRPr lang="en-US" altLang="en-US"/>
          </a:p>
        </p:txBody>
      </p:sp>
      <p:sp>
        <p:nvSpPr>
          <p:cNvPr id="41986" name="Rectangle 2">
            <a:extLst>
              <a:ext uri="{FF2B5EF4-FFF2-40B4-BE49-F238E27FC236}">
                <a16:creationId xmlns:a16="http://schemas.microsoft.com/office/drawing/2014/main" id="{7A802E95-FD9D-8B49-BC68-C11CC181D36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A2F86B10-DBD8-864C-BF5A-FAA7135A48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4938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9062D2-4E76-4C44-9C28-C4821F0BB423}" type="datetime1">
              <a:rPr lang="en-US" smtClean="0"/>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85D51-3819-9048-9F1F-87D40D435B1C}" type="datetime1">
              <a:rPr lang="en-US" smtClean="0"/>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0D251-8CC9-1942-990E-E65E85C6E362}" type="datetime1">
              <a:rPr lang="en-US" smtClean="0"/>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2613E-F798-0C4C-8FA6-5361F760611A}" type="datetime1">
              <a:rPr lang="en-US" smtClean="0"/>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95E5C5-2900-8F40-8B24-226E6DBCC33A}" type="datetime1">
              <a:rPr lang="en-US" smtClean="0"/>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0E98-3423-8240-9B27-4ECC76DC513B}" type="datetime1">
              <a:rPr lang="en-US" smtClean="0"/>
              <a:t>3/11/24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240DF-0899-834E-9989-DD55D8659819}" type="datetime1">
              <a:rPr lang="en-US" smtClean="0"/>
              <a:t>3/11/24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207C8F-59D4-3E43-8F06-277840D5FCC4}" type="datetime1">
              <a:rPr lang="en-US" smtClean="0"/>
              <a:t>3/11/24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8A17A-4CC3-E648-9A10-92F05DB80705}" type="datetime1">
              <a:rPr lang="en-US" smtClean="0"/>
              <a:t>3/11/24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5A199CF-CCFB-6043-B5DF-4FCE95A6648E}" type="datetime1">
              <a:rPr lang="en-US" smtClean="0"/>
              <a:t>3/11/24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D5CAC41-7B0B-2B41-9025-FF20528EDE98}" type="datetime1">
              <a:rPr lang="en-US" smtClean="0"/>
              <a:t>3/11/24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28BBB63-A18D-E04D-8A0E-2C39697891EC}" type="datetime1">
              <a:rPr lang="en-US" smtClean="0"/>
              <a:t>3/11/24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Securing Data: </a:t>
            </a:r>
            <a:br>
              <a:rPr lang="en-US" dirty="0">
                <a:solidFill>
                  <a:srgbClr val="FFFFFF"/>
                </a:solidFill>
              </a:rPr>
            </a:br>
            <a:r>
              <a:rPr lang="en-US" dirty="0">
                <a:solidFill>
                  <a:srgbClr val="FFFFFF"/>
                </a:solidFill>
              </a:rPr>
              <a:t>Cryptography</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sz="2400" b="1" dirty="0">
                <a:solidFill>
                  <a:srgbClr val="FFFFFF"/>
                </a:solidFill>
              </a:rPr>
              <a:t>Condensed Version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FEDAAFA-F0E6-1146-9EA2-D4901F6BA1B3}"/>
              </a:ext>
            </a:extLst>
          </p:cNvPr>
          <p:cNvSpPr>
            <a:spLocks noGrp="1" noChangeArrowheads="1"/>
          </p:cNvSpPr>
          <p:nvPr>
            <p:ph type="title"/>
          </p:nvPr>
        </p:nvSpPr>
        <p:spPr>
          <a:xfrm>
            <a:off x="118666" y="75241"/>
            <a:ext cx="7886700" cy="82845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Exchange(optional)</a:t>
            </a:r>
          </a:p>
        </p:txBody>
      </p:sp>
      <p:sp>
        <p:nvSpPr>
          <p:cNvPr id="16386" name="Rectangle 3">
            <a:extLst>
              <a:ext uri="{FF2B5EF4-FFF2-40B4-BE49-F238E27FC236}">
                <a16:creationId xmlns:a16="http://schemas.microsoft.com/office/drawing/2014/main" id="{2DF216D7-8A85-6A4B-A2B3-8EE0E2D71E0D}"/>
              </a:ext>
            </a:extLst>
          </p:cNvPr>
          <p:cNvSpPr>
            <a:spLocks noGrp="1" noChangeArrowheads="1"/>
          </p:cNvSpPr>
          <p:nvPr>
            <p:ph type="body" idx="1"/>
          </p:nvPr>
        </p:nvSpPr>
        <p:spPr>
          <a:xfrm>
            <a:off x="205483" y="760288"/>
            <a:ext cx="8733034" cy="4827712"/>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r>
              <a:rPr lang="en-US" sz="1833" dirty="0">
                <a:latin typeface="Tahoma"/>
                <a:cs typeface="Tahoma"/>
              </a:rPr>
              <a:t>Then send it to each other publicly. Then what?</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0963" name="Picture 1">
            <a:extLst>
              <a:ext uri="{FF2B5EF4-FFF2-40B4-BE49-F238E27FC236}">
                <a16:creationId xmlns:a16="http://schemas.microsoft.com/office/drawing/2014/main" id="{CBF3E8A9-6DD5-1B44-9FB5-7DB205C3F4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1287" y="1083539"/>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AECF8DF7-8D4B-4D4E-BE80-6415A2394A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3">
            <a:extLst>
              <a:ext uri="{FF2B5EF4-FFF2-40B4-BE49-F238E27FC236}">
                <a16:creationId xmlns:a16="http://schemas.microsoft.com/office/drawing/2014/main" id="{B8625E3A-79BF-874B-8CEC-EC7BAD76BC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4">
            <a:extLst>
              <a:ext uri="{FF2B5EF4-FFF2-40B4-BE49-F238E27FC236}">
                <a16:creationId xmlns:a16="http://schemas.microsoft.com/office/drawing/2014/main" id="{B425DB0B-4636-8D4E-BB4C-A846245ECC9D}"/>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0967" name="TextBox 7">
            <a:extLst>
              <a:ext uri="{FF2B5EF4-FFF2-40B4-BE49-F238E27FC236}">
                <a16:creationId xmlns:a16="http://schemas.microsoft.com/office/drawing/2014/main" id="{92918F28-43E1-5E42-854D-0132F37903D2}"/>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0968" name="Picture 5">
            <a:extLst>
              <a:ext uri="{FF2B5EF4-FFF2-40B4-BE49-F238E27FC236}">
                <a16:creationId xmlns:a16="http://schemas.microsoft.com/office/drawing/2014/main" id="{26BCDD90-1464-F64D-B67B-9ED1559286D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6">
            <a:extLst>
              <a:ext uri="{FF2B5EF4-FFF2-40B4-BE49-F238E27FC236}">
                <a16:creationId xmlns:a16="http://schemas.microsoft.com/office/drawing/2014/main" id="{44C067CC-28D0-434C-92E8-21B15E743B9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Box 10">
            <a:extLst>
              <a:ext uri="{FF2B5EF4-FFF2-40B4-BE49-F238E27FC236}">
                <a16:creationId xmlns:a16="http://schemas.microsoft.com/office/drawing/2014/main" id="{5B75E303-1C58-6A45-AC3F-65D02E395B26}"/>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40971" name="TextBox 11">
            <a:extLst>
              <a:ext uri="{FF2B5EF4-FFF2-40B4-BE49-F238E27FC236}">
                <a16:creationId xmlns:a16="http://schemas.microsoft.com/office/drawing/2014/main" id="{4D51E614-4AA6-2345-8311-A38173A55FEE}"/>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0972" name="Picture 16">
            <a:extLst>
              <a:ext uri="{FF2B5EF4-FFF2-40B4-BE49-F238E27FC236}">
                <a16:creationId xmlns:a16="http://schemas.microsoft.com/office/drawing/2014/main" id="{902A555E-FF36-B64E-813B-2EFAC6446A7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7">
            <a:extLst>
              <a:ext uri="{FF2B5EF4-FFF2-40B4-BE49-F238E27FC236}">
                <a16:creationId xmlns:a16="http://schemas.microsoft.com/office/drawing/2014/main" id="{D083C08C-D031-6548-AF12-AA6E1AE61A0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Box 18">
            <a:extLst>
              <a:ext uri="{FF2B5EF4-FFF2-40B4-BE49-F238E27FC236}">
                <a16:creationId xmlns:a16="http://schemas.microsoft.com/office/drawing/2014/main" id="{BF788547-E250-A24F-8E6B-666897C43464}"/>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0975" name="TextBox 19">
            <a:extLst>
              <a:ext uri="{FF2B5EF4-FFF2-40B4-BE49-F238E27FC236}">
                <a16:creationId xmlns:a16="http://schemas.microsoft.com/office/drawing/2014/main" id="{B437DE11-73C4-F74A-8ED5-8579528114E9}"/>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cxnSp>
        <p:nvCxnSpPr>
          <p:cNvPr id="3" name="Straight Arrow Connector 2">
            <a:extLst>
              <a:ext uri="{FF2B5EF4-FFF2-40B4-BE49-F238E27FC236}">
                <a16:creationId xmlns:a16="http://schemas.microsoft.com/office/drawing/2014/main" id="{B28E5EE6-F753-7D43-A02A-F01A9FE87109}"/>
              </a:ext>
            </a:extLst>
          </p:cNvPr>
          <p:cNvCxnSpPr>
            <a:cxnSpLocks/>
          </p:cNvCxnSpPr>
          <p:nvPr/>
        </p:nvCxnSpPr>
        <p:spPr>
          <a:xfrm>
            <a:off x="3431646" y="2677584"/>
            <a:ext cx="1260740" cy="10781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FE0168-8AC6-3642-A1F9-2779AA93D445}"/>
              </a:ext>
            </a:extLst>
          </p:cNvPr>
          <p:cNvCxnSpPr>
            <a:cxnSpLocks/>
          </p:cNvCxnSpPr>
          <p:nvPr/>
        </p:nvCxnSpPr>
        <p:spPr>
          <a:xfrm flipH="1">
            <a:off x="3251729" y="2677584"/>
            <a:ext cx="1440657" cy="101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1ED9DF9-35E1-2341-93F0-ECD9B722F1B3}"/>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1236291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73127DF-5485-7648-9DD8-F565B7C20333}"/>
              </a:ext>
            </a:extLst>
          </p:cNvPr>
          <p:cNvSpPr>
            <a:spLocks noGrp="1" noChangeArrowheads="1"/>
          </p:cNvSpPr>
          <p:nvPr>
            <p:ph type="title"/>
          </p:nvPr>
        </p:nvSpPr>
        <p:spPr>
          <a:xfrm>
            <a:off x="154112" y="103526"/>
            <a:ext cx="7886700" cy="762000"/>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Exchange(optional)</a:t>
            </a:r>
          </a:p>
        </p:txBody>
      </p:sp>
      <p:sp>
        <p:nvSpPr>
          <p:cNvPr id="16386" name="Rectangle 3">
            <a:extLst>
              <a:ext uri="{FF2B5EF4-FFF2-40B4-BE49-F238E27FC236}">
                <a16:creationId xmlns:a16="http://schemas.microsoft.com/office/drawing/2014/main" id="{ABB9BDC1-08D7-8143-B399-6CBC458EF0C2}"/>
              </a:ext>
            </a:extLst>
          </p:cNvPr>
          <p:cNvSpPr>
            <a:spLocks noGrp="1" noChangeArrowheads="1"/>
          </p:cNvSpPr>
          <p:nvPr>
            <p:ph type="body" idx="1"/>
          </p:nvPr>
        </p:nvSpPr>
        <p:spPr>
          <a:xfrm>
            <a:off x="154112" y="770562"/>
            <a:ext cx="8227888" cy="4817438"/>
          </a:xfrm>
        </p:spPr>
        <p:txBody>
          <a:bodyPr>
            <a:normAutofit lnSpcReduction="10000"/>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endParaRPr lang="en-US" sz="1833" dirty="0">
              <a:latin typeface="Tahoma"/>
              <a:cs typeface="Tahoma"/>
            </a:endParaRPr>
          </a:p>
          <a:p>
            <a:pPr marL="0" indent="0">
              <a:buNone/>
              <a:defRPr/>
            </a:pPr>
            <a:r>
              <a:rPr lang="en-US" sz="1833" dirty="0">
                <a:latin typeface="Tahoma"/>
                <a:cs typeface="Tahoma"/>
              </a:rPr>
              <a:t>Each then adds in his/her secret color to obtain a shared secret color(key). The key is then used for symmetric encryption.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3011" name="Picture 1">
            <a:extLst>
              <a:ext uri="{FF2B5EF4-FFF2-40B4-BE49-F238E27FC236}">
                <a16:creationId xmlns:a16="http://schemas.microsoft.com/office/drawing/2014/main" id="{3F30234C-2778-F247-82DB-EBC943CDA2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7644" y="1094221"/>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1FCFE115-1A40-524A-9106-660ABC2FB6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C55AA697-3468-FB4A-ABC4-B8453AE305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4">
            <a:extLst>
              <a:ext uri="{FF2B5EF4-FFF2-40B4-BE49-F238E27FC236}">
                <a16:creationId xmlns:a16="http://schemas.microsoft.com/office/drawing/2014/main" id="{880A4A62-21A7-394F-BE82-B02D89E88138}"/>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3015" name="TextBox 7">
            <a:extLst>
              <a:ext uri="{FF2B5EF4-FFF2-40B4-BE49-F238E27FC236}">
                <a16:creationId xmlns:a16="http://schemas.microsoft.com/office/drawing/2014/main" id="{B1B38CFE-99A3-9A48-936C-E227796DB723}"/>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3016" name="Picture 5">
            <a:extLst>
              <a:ext uri="{FF2B5EF4-FFF2-40B4-BE49-F238E27FC236}">
                <a16:creationId xmlns:a16="http://schemas.microsoft.com/office/drawing/2014/main" id="{3B40B699-5284-384D-89D3-3AA3D1C86F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6">
            <a:extLst>
              <a:ext uri="{FF2B5EF4-FFF2-40B4-BE49-F238E27FC236}">
                <a16:creationId xmlns:a16="http://schemas.microsoft.com/office/drawing/2014/main" id="{D968A0BA-9D37-764C-83D2-45CAAC34A7F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Box 10">
            <a:extLst>
              <a:ext uri="{FF2B5EF4-FFF2-40B4-BE49-F238E27FC236}">
                <a16:creationId xmlns:a16="http://schemas.microsoft.com/office/drawing/2014/main" id="{1F0DCFC2-52B3-B045-BC30-2347D72E80EA}"/>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2. Mix in</a:t>
            </a:r>
          </a:p>
          <a:p>
            <a:pPr>
              <a:spcBef>
                <a:spcPct val="0"/>
              </a:spcBef>
              <a:buFontTx/>
              <a:buNone/>
            </a:pPr>
            <a:r>
              <a:rPr lang="en-US" altLang="en-US" sz="1500" b="1" dirty="0"/>
              <a:t>public</a:t>
            </a:r>
          </a:p>
          <a:p>
            <a:pPr>
              <a:spcBef>
                <a:spcPct val="0"/>
              </a:spcBef>
              <a:buFontTx/>
              <a:buNone/>
            </a:pPr>
            <a:r>
              <a:rPr lang="en-US" altLang="en-US" sz="1500" b="1" dirty="0"/>
              <a:t>color</a:t>
            </a:r>
          </a:p>
        </p:txBody>
      </p:sp>
      <p:sp>
        <p:nvSpPr>
          <p:cNvPr id="43019" name="TextBox 11">
            <a:extLst>
              <a:ext uri="{FF2B5EF4-FFF2-40B4-BE49-F238E27FC236}">
                <a16:creationId xmlns:a16="http://schemas.microsoft.com/office/drawing/2014/main" id="{D2AAF21B-FFCA-8647-8A1E-AA90CD1284F4}"/>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3020" name="Picture 8">
            <a:extLst>
              <a:ext uri="{FF2B5EF4-FFF2-40B4-BE49-F238E27FC236}">
                <a16:creationId xmlns:a16="http://schemas.microsoft.com/office/drawing/2014/main" id="{9CF317AC-4F0E-7341-80D4-19BEEEAA52A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72229" y="4057386"/>
            <a:ext cx="719667"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Picture 9">
            <a:extLst>
              <a:ext uri="{FF2B5EF4-FFF2-40B4-BE49-F238E27FC236}">
                <a16:creationId xmlns:a16="http://schemas.microsoft.com/office/drawing/2014/main" id="{EFF7A000-6403-8248-81D2-A1B8CB80B5E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52219" y="4057386"/>
            <a:ext cx="660135" cy="66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TextBox 14">
            <a:extLst>
              <a:ext uri="{FF2B5EF4-FFF2-40B4-BE49-F238E27FC236}">
                <a16:creationId xmlns:a16="http://schemas.microsoft.com/office/drawing/2014/main" id="{846C1B04-F8FA-1449-88EC-A6DDA7DCCD58}"/>
              </a:ext>
            </a:extLst>
          </p:cNvPr>
          <p:cNvSpPr txBox="1">
            <a:spLocks noChangeArrowheads="1"/>
          </p:cNvSpPr>
          <p:nvPr/>
        </p:nvSpPr>
        <p:spPr bwMode="auto">
          <a:xfrm>
            <a:off x="1198563" y="4008438"/>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sp>
        <p:nvSpPr>
          <p:cNvPr id="43023" name="TextBox 15">
            <a:extLst>
              <a:ext uri="{FF2B5EF4-FFF2-40B4-BE49-F238E27FC236}">
                <a16:creationId xmlns:a16="http://schemas.microsoft.com/office/drawing/2014/main" id="{C82024E2-0628-554B-AA5B-A91D2D394ACF}"/>
              </a:ext>
            </a:extLst>
          </p:cNvPr>
          <p:cNvSpPr txBox="1">
            <a:spLocks noChangeArrowheads="1"/>
          </p:cNvSpPr>
          <p:nvPr/>
        </p:nvSpPr>
        <p:spPr bwMode="auto">
          <a:xfrm>
            <a:off x="6072188" y="4067969"/>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pic>
        <p:nvPicPr>
          <p:cNvPr id="43024" name="Picture 16">
            <a:extLst>
              <a:ext uri="{FF2B5EF4-FFF2-40B4-BE49-F238E27FC236}">
                <a16:creationId xmlns:a16="http://schemas.microsoft.com/office/drawing/2014/main" id="{5C4EFF4B-1967-EB49-897D-F88709151C5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5" name="Picture 17">
            <a:extLst>
              <a:ext uri="{FF2B5EF4-FFF2-40B4-BE49-F238E27FC236}">
                <a16:creationId xmlns:a16="http://schemas.microsoft.com/office/drawing/2014/main" id="{3AC224C3-DA1B-5949-872C-6618EB3585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TextBox 18">
            <a:extLst>
              <a:ext uri="{FF2B5EF4-FFF2-40B4-BE49-F238E27FC236}">
                <a16:creationId xmlns:a16="http://schemas.microsoft.com/office/drawing/2014/main" id="{38BC256F-45AF-044D-BAFD-A6525CF1DE36}"/>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3027" name="TextBox 19">
            <a:extLst>
              <a:ext uri="{FF2B5EF4-FFF2-40B4-BE49-F238E27FC236}">
                <a16:creationId xmlns:a16="http://schemas.microsoft.com/office/drawing/2014/main" id="{BB2A97D7-977C-504A-BD7F-A987C95CE8BE}"/>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2" name="Slide Number Placeholder 1">
            <a:extLst>
              <a:ext uri="{FF2B5EF4-FFF2-40B4-BE49-F238E27FC236}">
                <a16:creationId xmlns:a16="http://schemas.microsoft.com/office/drawing/2014/main" id="{57867AEC-7744-0A40-95A9-A50116740FA2}"/>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9494973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9D0F0DD-820D-1247-A6AE-CE798E9BA930}"/>
              </a:ext>
            </a:extLst>
          </p:cNvPr>
          <p:cNvSpPr>
            <a:spLocks noGrp="1" noChangeArrowheads="1"/>
          </p:cNvSpPr>
          <p:nvPr>
            <p:ph type="title"/>
          </p:nvPr>
        </p:nvSpPr>
        <p:spPr>
          <a:xfrm>
            <a:off x="184935" y="127000"/>
            <a:ext cx="7886700" cy="792458"/>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Diffie-Helman(optional)</a:t>
            </a:r>
          </a:p>
        </p:txBody>
      </p:sp>
      <p:sp>
        <p:nvSpPr>
          <p:cNvPr id="16386" name="Rectangle 3">
            <a:extLst>
              <a:ext uri="{FF2B5EF4-FFF2-40B4-BE49-F238E27FC236}">
                <a16:creationId xmlns:a16="http://schemas.microsoft.com/office/drawing/2014/main" id="{64803469-0351-BA45-ABE6-B6F61CAA9AC7}"/>
              </a:ext>
            </a:extLst>
          </p:cNvPr>
          <p:cNvSpPr>
            <a:spLocks noGrp="1" noChangeArrowheads="1"/>
          </p:cNvSpPr>
          <p:nvPr>
            <p:ph type="body" idx="1"/>
          </p:nvPr>
        </p:nvSpPr>
        <p:spPr>
          <a:xfrm>
            <a:off x="184935" y="791110"/>
            <a:ext cx="8743308" cy="4796890"/>
          </a:xfrm>
        </p:spPr>
        <p:txBody>
          <a:bodyPr/>
          <a:lstStyle/>
          <a:p>
            <a:pPr marL="0" indent="0" eaLnBrk="1" hangingPunct="1">
              <a:buNone/>
              <a:defRPr/>
            </a:pPr>
            <a:endParaRPr lang="en-US" sz="1833" b="1" dirty="0">
              <a:latin typeface="Tahoma" charset="0"/>
            </a:endParaRPr>
          </a:p>
          <a:p>
            <a:pPr marL="0" indent="0" eaLnBrk="1" hangingPunct="1">
              <a:buNone/>
              <a:defRPr/>
            </a:pPr>
            <a:endParaRPr lang="en-US" sz="1833" b="1" dirty="0">
              <a:latin typeface="Tahoma" charset="0"/>
            </a:endParaRPr>
          </a:p>
          <a:p>
            <a:pPr marL="0" indent="0" eaLnBrk="1" hangingPunct="1">
              <a:buNone/>
              <a:defRPr/>
            </a:pPr>
            <a:endParaRPr lang="en-US" sz="1833" b="1" dirty="0">
              <a:latin typeface="Tahoma" charset="0"/>
            </a:endParaRPr>
          </a:p>
          <a:p>
            <a:pPr marL="0" indent="0" eaLnBrk="1" hangingPunct="1">
              <a:buNone/>
              <a:defRPr/>
            </a:pPr>
            <a:r>
              <a:rPr lang="en-US" sz="1833" b="1" dirty="0">
                <a:latin typeface="Tahoma" charset="0"/>
              </a:rPr>
              <a:t>Diffie-Helman key exchange</a:t>
            </a:r>
            <a:r>
              <a:rPr lang="en-US" sz="1833" dirty="0">
                <a:latin typeface="Tahoma" charset="0"/>
              </a:rPr>
              <a:t> uses modular exponentiation as its one-way function. </a:t>
            </a:r>
          </a:p>
          <a:p>
            <a:pPr marL="0" indent="0" eaLnBrk="1" hangingPunct="1">
              <a:buNone/>
              <a:defRPr/>
            </a:pPr>
            <a:endParaRPr lang="en-US" sz="1833" dirty="0">
              <a:latin typeface="Tahoma" charset="0"/>
            </a:endParaRPr>
          </a:p>
          <a:p>
            <a:pPr marL="0" indent="0" eaLnBrk="1" hangingPunct="1">
              <a:buNone/>
              <a:defRPr/>
            </a:pPr>
            <a:endParaRPr lang="en-US" sz="1833" dirty="0">
              <a:latin typeface="Tahoma" charset="0"/>
            </a:endParaRPr>
          </a:p>
          <a:p>
            <a:pPr marL="0" indent="0">
              <a:buNone/>
              <a:defRPr/>
            </a:pPr>
            <a:r>
              <a:rPr lang="en-US" altLang="en-US" sz="1833" b="1" dirty="0">
                <a:latin typeface="Tahoma" panose="020B0604030504040204" pitchFamily="34" charset="0"/>
                <a:ea typeface="ＭＳ Ｐゴシック" panose="020B0600070205080204" pitchFamily="34" charset="-128"/>
              </a:rPr>
              <a:t>Modular exponentiation</a:t>
            </a:r>
            <a:r>
              <a:rPr lang="en-US" altLang="en-US" sz="1833" dirty="0">
                <a:latin typeface="Tahoma" panose="020B0604030504040204" pitchFamily="34" charset="0"/>
                <a:ea typeface="ＭＳ Ｐゴシック" panose="020B0600070205080204" pitchFamily="34" charset="-128"/>
              </a:rPr>
              <a:t> is a one-way function because it is easy to raise a power but hard to invert. </a:t>
            </a:r>
          </a:p>
          <a:p>
            <a:pPr marL="0" indent="0" eaLnBrk="1" hangingPunct="1">
              <a:buNone/>
              <a:defRPr/>
            </a:pPr>
            <a:endParaRPr lang="en-US" sz="1833" dirty="0">
              <a:latin typeface="Tahoma" charset="0"/>
            </a:endParaRPr>
          </a:p>
          <a:p>
            <a:pPr marL="0" indent="0" eaLnBrk="1" hangingPunct="1">
              <a:buNone/>
              <a:defRPr/>
            </a:pPr>
            <a:endParaRPr lang="en-US" sz="1833" dirty="0">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
        <p:nvSpPr>
          <p:cNvPr id="2" name="Slide Number Placeholder 1">
            <a:extLst>
              <a:ext uri="{FF2B5EF4-FFF2-40B4-BE49-F238E27FC236}">
                <a16:creationId xmlns:a16="http://schemas.microsoft.com/office/drawing/2014/main" id="{D800A544-D253-9A46-9D09-DBEF0AC2DAD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142613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F54483B9-1658-FE4F-8E2E-F3A29FFD393E}"/>
              </a:ext>
            </a:extLst>
          </p:cNvPr>
          <p:cNvSpPr>
            <a:spLocks noGrp="1" noChangeArrowheads="1"/>
          </p:cNvSpPr>
          <p:nvPr>
            <p:ph type="title"/>
          </p:nvPr>
        </p:nvSpPr>
        <p:spPr>
          <a:xfrm>
            <a:off x="92467" y="141685"/>
            <a:ext cx="7886700" cy="69483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 Key Exchange (optional)</a:t>
            </a:r>
          </a:p>
        </p:txBody>
      </p:sp>
      <p:sp>
        <p:nvSpPr>
          <p:cNvPr id="16386" name="Rectangle 3">
            <a:extLst>
              <a:ext uri="{FF2B5EF4-FFF2-40B4-BE49-F238E27FC236}">
                <a16:creationId xmlns:a16="http://schemas.microsoft.com/office/drawing/2014/main" id="{329B2B06-1922-5C41-84A6-22DCD0FD3F20}"/>
              </a:ext>
            </a:extLst>
          </p:cNvPr>
          <p:cNvSpPr>
            <a:spLocks noGrp="1" noChangeArrowheads="1"/>
          </p:cNvSpPr>
          <p:nvPr>
            <p:ph type="body" idx="1"/>
          </p:nvPr>
        </p:nvSpPr>
        <p:spPr>
          <a:xfrm>
            <a:off x="92467" y="836519"/>
            <a:ext cx="8289533" cy="4751481"/>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2000" dirty="0">
              <a:solidFill>
                <a:srgbClr val="000090"/>
              </a:solidFill>
            </a:endParaRPr>
          </a:p>
          <a:p>
            <a:pPr marL="0" indent="0" eaLnBrk="1" hangingPunct="1">
              <a:buNone/>
              <a:defRPr/>
            </a:pPr>
            <a:r>
              <a:rPr lang="en-US" sz="2000" dirty="0">
                <a:solidFill>
                  <a:srgbClr val="FF0000"/>
                </a:solidFill>
              </a:rPr>
              <a:t>				B^{XY} mod M is the shared key.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sp>
        <p:nvSpPr>
          <p:cNvPr id="49155" name="TextBox 4">
            <a:extLst>
              <a:ext uri="{FF2B5EF4-FFF2-40B4-BE49-F238E27FC236}">
                <a16:creationId xmlns:a16="http://schemas.microsoft.com/office/drawing/2014/main" id="{AC4B7EBE-7B86-2B42-9DEE-26345999BF2F}"/>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6" name="TextBox 7">
            <a:extLst>
              <a:ext uri="{FF2B5EF4-FFF2-40B4-BE49-F238E27FC236}">
                <a16:creationId xmlns:a16="http://schemas.microsoft.com/office/drawing/2014/main" id="{F773A04F-5E23-3D49-BE27-84C3CA136938}"/>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7" name="TextBox 10">
            <a:extLst>
              <a:ext uri="{FF2B5EF4-FFF2-40B4-BE49-F238E27FC236}">
                <a16:creationId xmlns:a16="http://schemas.microsoft.com/office/drawing/2014/main" id="{61EBDA6A-5A0E-6643-9C60-837CAB387DC1}"/>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49158" name="TextBox 11">
            <a:extLst>
              <a:ext uri="{FF2B5EF4-FFF2-40B4-BE49-F238E27FC236}">
                <a16:creationId xmlns:a16="http://schemas.microsoft.com/office/drawing/2014/main" id="{4A69BB55-1741-414E-95C9-97608ACA9E5E}"/>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dirty="0"/>
          </a:p>
          <a:p>
            <a:pPr>
              <a:spcBef>
                <a:spcPct val="0"/>
              </a:spcBef>
              <a:buFontTx/>
              <a:buNone/>
            </a:pPr>
            <a:r>
              <a:rPr lang="en-US" altLang="en-US" sz="1500" b="1" dirty="0"/>
              <a:t>2. Compute</a:t>
            </a:r>
          </a:p>
        </p:txBody>
      </p:sp>
      <p:sp>
        <p:nvSpPr>
          <p:cNvPr id="49159" name="TextBox 14">
            <a:extLst>
              <a:ext uri="{FF2B5EF4-FFF2-40B4-BE49-F238E27FC236}">
                <a16:creationId xmlns:a16="http://schemas.microsoft.com/office/drawing/2014/main" id="{C53507A2-B86A-5740-99C2-CCEA6C39C885}"/>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49160" name="TextBox 15">
            <a:extLst>
              <a:ext uri="{FF2B5EF4-FFF2-40B4-BE49-F238E27FC236}">
                <a16:creationId xmlns:a16="http://schemas.microsoft.com/office/drawing/2014/main" id="{D2B23945-04E4-5040-B557-AD60EEF27564}"/>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49161" name="TextBox 18">
            <a:extLst>
              <a:ext uri="{FF2B5EF4-FFF2-40B4-BE49-F238E27FC236}">
                <a16:creationId xmlns:a16="http://schemas.microsoft.com/office/drawing/2014/main" id="{18A9D7A7-80C6-5F4C-8EBA-D8BC6216DEC2}"/>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9162" name="TextBox 19">
            <a:extLst>
              <a:ext uri="{FF2B5EF4-FFF2-40B4-BE49-F238E27FC236}">
                <a16:creationId xmlns:a16="http://schemas.microsoft.com/office/drawing/2014/main" id="{52409FE4-8A29-C54D-9537-BAD67A56505F}"/>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49163" name="TextBox 1">
            <a:extLst>
              <a:ext uri="{FF2B5EF4-FFF2-40B4-BE49-F238E27FC236}">
                <a16:creationId xmlns:a16="http://schemas.microsoft.com/office/drawing/2014/main" id="{2A17EAB7-EC22-D54F-8443-9BD9657480DD}"/>
              </a:ext>
            </a:extLst>
          </p:cNvPr>
          <p:cNvSpPr txBox="1">
            <a:spLocks noChangeArrowheads="1"/>
          </p:cNvSpPr>
          <p:nvPr/>
        </p:nvSpPr>
        <p:spPr bwMode="auto">
          <a:xfrm>
            <a:off x="3552032" y="1177396"/>
            <a:ext cx="103105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C11CAA"/>
                </a:solidFill>
              </a:rPr>
              <a:t>Public:</a:t>
            </a:r>
          </a:p>
          <a:p>
            <a:pPr>
              <a:spcBef>
                <a:spcPct val="0"/>
              </a:spcBef>
              <a:buFontTx/>
              <a:buNone/>
            </a:pPr>
            <a:r>
              <a:rPr lang="en-US" altLang="en-US" sz="1500" dirty="0">
                <a:solidFill>
                  <a:srgbClr val="C11CAA"/>
                </a:solidFill>
              </a:rPr>
              <a:t>Base B</a:t>
            </a:r>
          </a:p>
          <a:p>
            <a:pPr>
              <a:spcBef>
                <a:spcPct val="0"/>
              </a:spcBef>
              <a:buFontTx/>
              <a:buNone/>
            </a:pPr>
            <a:r>
              <a:rPr lang="en-US" altLang="en-US" sz="1500" dirty="0">
                <a:solidFill>
                  <a:srgbClr val="C11CAA"/>
                </a:solidFill>
              </a:rPr>
              <a:t>Modulo M</a:t>
            </a:r>
          </a:p>
        </p:txBody>
      </p:sp>
      <p:sp>
        <p:nvSpPr>
          <p:cNvPr id="49164" name="TextBox 21">
            <a:extLst>
              <a:ext uri="{FF2B5EF4-FFF2-40B4-BE49-F238E27FC236}">
                <a16:creationId xmlns:a16="http://schemas.microsoft.com/office/drawing/2014/main" id="{B6AE8A0F-33B5-8345-9A4A-F89D02643CA5}"/>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X</a:t>
            </a:r>
          </a:p>
        </p:txBody>
      </p:sp>
      <p:sp>
        <p:nvSpPr>
          <p:cNvPr id="49165" name="TextBox 22">
            <a:extLst>
              <a:ext uri="{FF2B5EF4-FFF2-40B4-BE49-F238E27FC236}">
                <a16:creationId xmlns:a16="http://schemas.microsoft.com/office/drawing/2014/main" id="{CCF6A84E-52CA-FA40-BE94-3E4D8C7E82C5}"/>
              </a:ext>
            </a:extLst>
          </p:cNvPr>
          <p:cNvSpPr txBox="1">
            <a:spLocks noChangeArrowheads="1"/>
          </p:cNvSpPr>
          <p:nvPr/>
        </p:nvSpPr>
        <p:spPr bwMode="auto">
          <a:xfrm>
            <a:off x="4811449" y="1537229"/>
            <a:ext cx="107972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Y</a:t>
            </a:r>
          </a:p>
        </p:txBody>
      </p:sp>
      <p:sp>
        <p:nvSpPr>
          <p:cNvPr id="49166" name="TextBox 23">
            <a:extLst>
              <a:ext uri="{FF2B5EF4-FFF2-40B4-BE49-F238E27FC236}">
                <a16:creationId xmlns:a16="http://schemas.microsoft.com/office/drawing/2014/main" id="{ACFEA5E2-F2D9-1740-99FA-619E8CC4B8EA}"/>
              </a:ext>
            </a:extLst>
          </p:cNvPr>
          <p:cNvSpPr txBox="1">
            <a:spLocks noChangeArrowheads="1"/>
          </p:cNvSpPr>
          <p:nvPr/>
        </p:nvSpPr>
        <p:spPr bwMode="auto">
          <a:xfrm>
            <a:off x="2291292" y="2436813"/>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67" name="TextBox 24">
            <a:extLst>
              <a:ext uri="{FF2B5EF4-FFF2-40B4-BE49-F238E27FC236}">
                <a16:creationId xmlns:a16="http://schemas.microsoft.com/office/drawing/2014/main" id="{5FC7E2E1-095F-3A44-ADE1-384C6D1AEB34}"/>
              </a:ext>
            </a:extLst>
          </p:cNvPr>
          <p:cNvSpPr txBox="1">
            <a:spLocks noChangeArrowheads="1"/>
          </p:cNvSpPr>
          <p:nvPr/>
        </p:nvSpPr>
        <p:spPr bwMode="auto">
          <a:xfrm>
            <a:off x="4811449" y="2428876"/>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8" name="TextBox 25">
            <a:extLst>
              <a:ext uri="{FF2B5EF4-FFF2-40B4-BE49-F238E27FC236}">
                <a16:creationId xmlns:a16="http://schemas.microsoft.com/office/drawing/2014/main" id="{1DBF6D2B-06C3-A94E-8367-3B3118181F92}"/>
              </a:ext>
            </a:extLst>
          </p:cNvPr>
          <p:cNvSpPr txBox="1">
            <a:spLocks noChangeArrowheads="1"/>
          </p:cNvSpPr>
          <p:nvPr/>
        </p:nvSpPr>
        <p:spPr bwMode="auto">
          <a:xfrm>
            <a:off x="2291292" y="3337720"/>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9" name="TextBox 26">
            <a:extLst>
              <a:ext uri="{FF2B5EF4-FFF2-40B4-BE49-F238E27FC236}">
                <a16:creationId xmlns:a16="http://schemas.microsoft.com/office/drawing/2014/main" id="{778CDCAD-1501-DC48-AD45-767BFD6D4DE7}"/>
              </a:ext>
            </a:extLst>
          </p:cNvPr>
          <p:cNvSpPr txBox="1">
            <a:spLocks noChangeArrowheads="1"/>
          </p:cNvSpPr>
          <p:nvPr/>
        </p:nvSpPr>
        <p:spPr bwMode="auto">
          <a:xfrm>
            <a:off x="4872303" y="3329782"/>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70" name="TextBox 27">
            <a:extLst>
              <a:ext uri="{FF2B5EF4-FFF2-40B4-BE49-F238E27FC236}">
                <a16:creationId xmlns:a16="http://schemas.microsoft.com/office/drawing/2014/main" id="{1C48AFFA-99C6-1D49-AA67-1F13BCF5F8DF}"/>
              </a:ext>
            </a:extLst>
          </p:cNvPr>
          <p:cNvSpPr txBox="1">
            <a:spLocks noChangeArrowheads="1"/>
          </p:cNvSpPr>
          <p:nvPr/>
        </p:nvSpPr>
        <p:spPr bwMode="auto">
          <a:xfrm>
            <a:off x="2291292" y="4118240"/>
            <a:ext cx="15824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90"/>
                </a:solidFill>
              </a:rPr>
              <a:t>(B^Y)^X mod M)</a:t>
            </a:r>
          </a:p>
          <a:p>
            <a:pPr>
              <a:spcBef>
                <a:spcPct val="0"/>
              </a:spcBef>
              <a:buFontTx/>
              <a:buNone/>
            </a:pPr>
            <a:r>
              <a:rPr lang="en-US" altLang="en-US" sz="1500">
                <a:solidFill>
                  <a:srgbClr val="000090"/>
                </a:solidFill>
              </a:rPr>
              <a:t>B^{XY} mod M</a:t>
            </a:r>
          </a:p>
        </p:txBody>
      </p:sp>
      <p:sp>
        <p:nvSpPr>
          <p:cNvPr id="49171" name="TextBox 28">
            <a:extLst>
              <a:ext uri="{FF2B5EF4-FFF2-40B4-BE49-F238E27FC236}">
                <a16:creationId xmlns:a16="http://schemas.microsoft.com/office/drawing/2014/main" id="{359EB0E3-8451-E64A-85F4-06128C98C4F6}"/>
              </a:ext>
            </a:extLst>
          </p:cNvPr>
          <p:cNvSpPr txBox="1">
            <a:spLocks noChangeArrowheads="1"/>
          </p:cNvSpPr>
          <p:nvPr/>
        </p:nvSpPr>
        <p:spPr bwMode="auto">
          <a:xfrm>
            <a:off x="4332552" y="4118240"/>
            <a:ext cx="15790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90"/>
                </a:solidFill>
              </a:rPr>
              <a:t>(B^X)^Y mod M)</a:t>
            </a:r>
          </a:p>
          <a:p>
            <a:pPr>
              <a:spcBef>
                <a:spcPct val="0"/>
              </a:spcBef>
              <a:buFontTx/>
              <a:buNone/>
            </a:pPr>
            <a:r>
              <a:rPr lang="en-US" altLang="en-US" sz="1500">
                <a:solidFill>
                  <a:srgbClr val="000090"/>
                </a:solidFill>
              </a:rPr>
              <a:t>B^{XY} mod M</a:t>
            </a:r>
          </a:p>
        </p:txBody>
      </p:sp>
      <p:cxnSp>
        <p:nvCxnSpPr>
          <p:cNvPr id="21" name="Straight Arrow Connector 20">
            <a:extLst>
              <a:ext uri="{FF2B5EF4-FFF2-40B4-BE49-F238E27FC236}">
                <a16:creationId xmlns:a16="http://schemas.microsoft.com/office/drawing/2014/main" id="{C3EF8AFF-621E-D440-9E53-D4275EDFE061}"/>
              </a:ext>
            </a:extLst>
          </p:cNvPr>
          <p:cNvCxnSpPr>
            <a:cxnSpLocks/>
            <a:endCxn id="49169" idx="1"/>
          </p:cNvCxnSpPr>
          <p:nvPr/>
        </p:nvCxnSpPr>
        <p:spPr>
          <a:xfrm>
            <a:off x="3507058" y="2574769"/>
            <a:ext cx="1365245" cy="9165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11D924-A2BA-774D-8564-3B99C659630C}"/>
              </a:ext>
            </a:extLst>
          </p:cNvPr>
          <p:cNvCxnSpPr>
            <a:cxnSpLocks/>
          </p:cNvCxnSpPr>
          <p:nvPr/>
        </p:nvCxnSpPr>
        <p:spPr>
          <a:xfrm flipH="1">
            <a:off x="3408499" y="2607656"/>
            <a:ext cx="1370395" cy="7221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6F9A5FC-8A04-4545-AFCF-36E860089361}"/>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428880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1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1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1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1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1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1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1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1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P spid="49160" grpId="0"/>
      <p:bldP spid="49161" grpId="0"/>
      <p:bldP spid="49162" grpId="0"/>
      <p:bldP spid="49163" grpId="0"/>
      <p:bldP spid="49164" grpId="0"/>
      <p:bldP spid="49165" grpId="0"/>
      <p:bldP spid="49166" grpId="0"/>
      <p:bldP spid="49167" grpId="0"/>
      <p:bldP spid="49168" grpId="0"/>
      <p:bldP spid="49169" grpId="0"/>
      <p:bldP spid="49170" grpId="0"/>
      <p:bldP spid="491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4CF5F37-80CE-C64F-905D-26669F2C2011}"/>
              </a:ext>
            </a:extLst>
          </p:cNvPr>
          <p:cNvSpPr>
            <a:spLocks noGrp="1" noChangeArrowheads="1"/>
          </p:cNvSpPr>
          <p:nvPr>
            <p:ph type="title"/>
          </p:nvPr>
        </p:nvSpPr>
        <p:spPr>
          <a:xfrm>
            <a:off x="277402" y="216958"/>
            <a:ext cx="7886700" cy="740834"/>
          </a:xfrm>
        </p:spPr>
        <p:txBody>
          <a:bodyPr/>
          <a:lstStyle/>
          <a:p>
            <a:pPr eaLnBrk="1" hangingPunct="1"/>
            <a:r>
              <a:rPr lang="en-US" altLang="en-US" dirty="0">
                <a:latin typeface="Tahoma" panose="020B0604030504040204" pitchFamily="34" charset="0"/>
                <a:ea typeface="ＭＳ Ｐゴシック" panose="020B0600070205080204" pitchFamily="34" charset="-128"/>
              </a:rPr>
              <a:t>An Example (optional)</a:t>
            </a:r>
          </a:p>
        </p:txBody>
      </p:sp>
      <p:sp>
        <p:nvSpPr>
          <p:cNvPr id="16386" name="Rectangle 3">
            <a:extLst>
              <a:ext uri="{FF2B5EF4-FFF2-40B4-BE49-F238E27FC236}">
                <a16:creationId xmlns:a16="http://schemas.microsoft.com/office/drawing/2014/main" id="{D2C45497-8912-0F44-8527-E1D3516D268F}"/>
              </a:ext>
            </a:extLst>
          </p:cNvPr>
          <p:cNvSpPr>
            <a:spLocks noGrp="1" noChangeArrowheads="1"/>
          </p:cNvSpPr>
          <p:nvPr>
            <p:ph type="body" idx="1"/>
          </p:nvPr>
        </p:nvSpPr>
        <p:spPr>
          <a:xfrm>
            <a:off x="277401" y="873303"/>
            <a:ext cx="8784405" cy="4767209"/>
          </a:xfrm>
        </p:spPr>
        <p:txBody>
          <a:bodyPr>
            <a:normAutofit/>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r>
              <a:rPr lang="en-US" sz="1833" dirty="0">
                <a:solidFill>
                  <a:srgbClr val="008000"/>
                </a:solidFill>
                <a:latin typeface="Courier New" charset="0"/>
              </a:rPr>
              <a:t>		     </a:t>
            </a:r>
            <a:endParaRPr lang="en-US" sz="1833" dirty="0">
              <a:solidFill>
                <a:srgbClr val="00009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1833" dirty="0">
              <a:latin typeface="Tahoma"/>
              <a:cs typeface="Tahoma"/>
            </a:endParaRPr>
          </a:p>
          <a:p>
            <a:pPr marL="0" indent="0" eaLnBrk="1" hangingPunct="1">
              <a:buNone/>
              <a:defRPr/>
            </a:pPr>
            <a:r>
              <a:rPr lang="en-US" sz="1833" dirty="0">
                <a:solidFill>
                  <a:srgbClr val="FF0000"/>
                </a:solidFill>
                <a:latin typeface="Tahoma"/>
                <a:cs typeface="Tahoma"/>
              </a:rPr>
              <a:t>Thus, the secret shared key is 10. For example, key = 10 can be used in the Caesar cipher by shifting/unshifting by 10</a:t>
            </a:r>
          </a:p>
          <a:p>
            <a:pPr marL="0" indent="0">
              <a:buNone/>
              <a:defRPr/>
            </a:pPr>
            <a:endParaRPr lang="en-US" sz="1833" dirty="0">
              <a:solidFill>
                <a:srgbClr val="008000"/>
              </a:solidFill>
              <a:latin typeface="Courier New" charset="0"/>
            </a:endParaRPr>
          </a:p>
        </p:txBody>
      </p:sp>
      <p:sp>
        <p:nvSpPr>
          <p:cNvPr id="51203" name="TextBox 4">
            <a:extLst>
              <a:ext uri="{FF2B5EF4-FFF2-40B4-BE49-F238E27FC236}">
                <a16:creationId xmlns:a16="http://schemas.microsoft.com/office/drawing/2014/main" id="{D335EFBD-9F91-9745-AF56-51CD8E975A4E}"/>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1. Alice’s</a:t>
            </a:r>
          </a:p>
          <a:p>
            <a:pPr>
              <a:spcBef>
                <a:spcPct val="0"/>
              </a:spcBef>
              <a:buFontTx/>
              <a:buNone/>
            </a:pPr>
            <a:r>
              <a:rPr lang="en-US" altLang="en-US" sz="1500" b="1" dirty="0"/>
              <a:t>secret</a:t>
            </a:r>
          </a:p>
          <a:p>
            <a:pPr>
              <a:spcBef>
                <a:spcPct val="0"/>
              </a:spcBef>
              <a:buFontTx/>
              <a:buNone/>
            </a:pPr>
            <a:r>
              <a:rPr lang="en-US" altLang="en-US" sz="1500" b="1" dirty="0"/>
              <a:t>exponent</a:t>
            </a:r>
          </a:p>
        </p:txBody>
      </p:sp>
      <p:sp>
        <p:nvSpPr>
          <p:cNvPr id="51204" name="TextBox 7">
            <a:extLst>
              <a:ext uri="{FF2B5EF4-FFF2-40B4-BE49-F238E27FC236}">
                <a16:creationId xmlns:a16="http://schemas.microsoft.com/office/drawing/2014/main" id="{90B1FAB0-69CD-A947-A3A4-B6CBD9512C0B}"/>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51205" name="TextBox 10">
            <a:extLst>
              <a:ext uri="{FF2B5EF4-FFF2-40B4-BE49-F238E27FC236}">
                <a16:creationId xmlns:a16="http://schemas.microsoft.com/office/drawing/2014/main" id="{7B0939D5-99CE-8440-940D-D9A9F700523B}"/>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51206" name="TextBox 11">
            <a:extLst>
              <a:ext uri="{FF2B5EF4-FFF2-40B4-BE49-F238E27FC236}">
                <a16:creationId xmlns:a16="http://schemas.microsoft.com/office/drawing/2014/main" id="{249C5ECF-2F88-A84A-938E-9B87946CCC6D}"/>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51207" name="TextBox 14">
            <a:extLst>
              <a:ext uri="{FF2B5EF4-FFF2-40B4-BE49-F238E27FC236}">
                <a16:creationId xmlns:a16="http://schemas.microsoft.com/office/drawing/2014/main" id="{94C09236-63C2-EF4C-9982-E948B89077EC}"/>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51208" name="TextBox 15">
            <a:extLst>
              <a:ext uri="{FF2B5EF4-FFF2-40B4-BE49-F238E27FC236}">
                <a16:creationId xmlns:a16="http://schemas.microsoft.com/office/drawing/2014/main" id="{928D2F7F-4140-8B4B-9860-C6963584B435}"/>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51209" name="TextBox 18">
            <a:extLst>
              <a:ext uri="{FF2B5EF4-FFF2-40B4-BE49-F238E27FC236}">
                <a16:creationId xmlns:a16="http://schemas.microsoft.com/office/drawing/2014/main" id="{3F8395C8-46FA-E049-A918-3F0F3F4F4BA1}"/>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51210" name="TextBox 19">
            <a:extLst>
              <a:ext uri="{FF2B5EF4-FFF2-40B4-BE49-F238E27FC236}">
                <a16:creationId xmlns:a16="http://schemas.microsoft.com/office/drawing/2014/main" id="{5C7C339E-F738-9048-BAC1-9E5EC538B8E1}"/>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51211" name="TextBox 1">
            <a:extLst>
              <a:ext uri="{FF2B5EF4-FFF2-40B4-BE49-F238E27FC236}">
                <a16:creationId xmlns:a16="http://schemas.microsoft.com/office/drawing/2014/main" id="{073924D8-0DD0-CC42-B11F-EDC08686E2D2}"/>
              </a:ext>
            </a:extLst>
          </p:cNvPr>
          <p:cNvSpPr txBox="1">
            <a:spLocks noChangeArrowheads="1"/>
          </p:cNvSpPr>
          <p:nvPr/>
        </p:nvSpPr>
        <p:spPr bwMode="auto">
          <a:xfrm>
            <a:off x="3552032" y="1177396"/>
            <a:ext cx="108555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C11CAA"/>
                </a:solidFill>
              </a:rPr>
              <a:t>Public:</a:t>
            </a:r>
          </a:p>
          <a:p>
            <a:pPr>
              <a:spcBef>
                <a:spcPct val="0"/>
              </a:spcBef>
              <a:buFontTx/>
              <a:buNone/>
            </a:pPr>
            <a:r>
              <a:rPr lang="en-US" altLang="en-US" sz="1500">
                <a:solidFill>
                  <a:srgbClr val="C11CAA"/>
                </a:solidFill>
              </a:rPr>
              <a:t>Base 3</a:t>
            </a:r>
          </a:p>
          <a:p>
            <a:pPr>
              <a:spcBef>
                <a:spcPct val="0"/>
              </a:spcBef>
              <a:buFontTx/>
              <a:buNone/>
            </a:pPr>
            <a:r>
              <a:rPr lang="en-US" altLang="en-US" sz="1500">
                <a:solidFill>
                  <a:srgbClr val="C11CAA"/>
                </a:solidFill>
              </a:rPr>
              <a:t>Modulo 17</a:t>
            </a:r>
          </a:p>
        </p:txBody>
      </p:sp>
      <p:sp>
        <p:nvSpPr>
          <p:cNvPr id="51212" name="TextBox 21">
            <a:extLst>
              <a:ext uri="{FF2B5EF4-FFF2-40B4-BE49-F238E27FC236}">
                <a16:creationId xmlns:a16="http://schemas.microsoft.com/office/drawing/2014/main" id="{1C95FFC7-4FBA-CD44-9DAB-8A4DEABDA59A}"/>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15</a:t>
            </a:r>
          </a:p>
        </p:txBody>
      </p:sp>
      <p:sp>
        <p:nvSpPr>
          <p:cNvPr id="51213" name="TextBox 22">
            <a:extLst>
              <a:ext uri="{FF2B5EF4-FFF2-40B4-BE49-F238E27FC236}">
                <a16:creationId xmlns:a16="http://schemas.microsoft.com/office/drawing/2014/main" id="{B43FFE58-E029-D14C-8250-0E69A0B99C42}"/>
              </a:ext>
            </a:extLst>
          </p:cNvPr>
          <p:cNvSpPr txBox="1">
            <a:spLocks noChangeArrowheads="1"/>
          </p:cNvSpPr>
          <p:nvPr/>
        </p:nvSpPr>
        <p:spPr bwMode="auto">
          <a:xfrm>
            <a:off x="4811449" y="1537229"/>
            <a:ext cx="11019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13</a:t>
            </a:r>
          </a:p>
        </p:txBody>
      </p:sp>
      <p:pic>
        <p:nvPicPr>
          <p:cNvPr id="51214" name="Picture 3" descr="3^15_=6.pdf">
            <a:extLst>
              <a:ext uri="{FF2B5EF4-FFF2-40B4-BE49-F238E27FC236}">
                <a16:creationId xmlns:a16="http://schemas.microsoft.com/office/drawing/2014/main" id="{2165E6CA-19EE-384D-80CA-EFF996E1CE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677" y="2487083"/>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4" descr="17.pdf">
            <a:extLst>
              <a:ext uri="{FF2B5EF4-FFF2-40B4-BE49-F238E27FC236}">
                <a16:creationId xmlns:a16="http://schemas.microsoft.com/office/drawing/2014/main" id="{9445F8FB-2FB5-C248-9647-79A8BE86FD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0782"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6" name="Picture 5" descr="mod.pdf">
            <a:extLst>
              <a:ext uri="{FF2B5EF4-FFF2-40B4-BE49-F238E27FC236}">
                <a16:creationId xmlns:a16="http://schemas.microsoft.com/office/drawing/2014/main" id="{4BE3F0EE-CC13-D643-9D50-D120202DBB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9396" y="2508250"/>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6" descr="mod.pdf">
            <a:extLst>
              <a:ext uri="{FF2B5EF4-FFF2-40B4-BE49-F238E27FC236}">
                <a16:creationId xmlns:a16="http://schemas.microsoft.com/office/drawing/2014/main" id="{EE470A04-C50F-A343-9FDA-ED51D0AFAF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32136" y="251883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8" name="Picture 7" descr="17.pdf">
            <a:extLst>
              <a:ext uri="{FF2B5EF4-FFF2-40B4-BE49-F238E27FC236}">
                <a16:creationId xmlns:a16="http://schemas.microsoft.com/office/drawing/2014/main" id="{73F2ABAF-70BA-0744-801E-4B6C3981870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8"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icture 8" descr="3^13_=12.pdf">
            <a:extLst>
              <a:ext uri="{FF2B5EF4-FFF2-40B4-BE49-F238E27FC236}">
                <a16:creationId xmlns:a16="http://schemas.microsoft.com/office/drawing/2014/main" id="{49950A78-2E04-4B4E-A44B-BF9393BB544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10604" y="249766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9" descr="12^15_=10.pdf">
            <a:extLst>
              <a:ext uri="{FF2B5EF4-FFF2-40B4-BE49-F238E27FC236}">
                <a16:creationId xmlns:a16="http://schemas.microsoft.com/office/drawing/2014/main" id="{C9AC3F71-3360-1D42-A023-8E4A77AE50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91292" y="4298157"/>
            <a:ext cx="8572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10" descr="mod.pdf">
            <a:extLst>
              <a:ext uri="{FF2B5EF4-FFF2-40B4-BE49-F238E27FC236}">
                <a16:creationId xmlns:a16="http://schemas.microsoft.com/office/drawing/2014/main" id="{0E66A6FA-5F9D-BE4D-9AED-82D18561376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92198"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11" descr="17.pdf">
            <a:extLst>
              <a:ext uri="{FF2B5EF4-FFF2-40B4-BE49-F238E27FC236}">
                <a16:creationId xmlns:a16="http://schemas.microsoft.com/office/drawing/2014/main" id="{3D2DF3BC-09CE-414A-8040-CC8EEF62539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72417"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31" descr="mod.pdf">
            <a:extLst>
              <a:ext uri="{FF2B5EF4-FFF2-40B4-BE49-F238E27FC236}">
                <a16:creationId xmlns:a16="http://schemas.microsoft.com/office/drawing/2014/main" id="{F87413DD-D174-7645-BE44-797303620F2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310187"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4" name="Picture 32" descr="17.pdf">
            <a:extLst>
              <a:ext uri="{FF2B5EF4-FFF2-40B4-BE49-F238E27FC236}">
                <a16:creationId xmlns:a16="http://schemas.microsoft.com/office/drawing/2014/main" id="{26609F1E-F41D-D74B-8836-70CDD0A9108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771886"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1" name="Picture 12" descr="6^13_=10.pdf">
            <a:extLst>
              <a:ext uri="{FF2B5EF4-FFF2-40B4-BE49-F238E27FC236}">
                <a16:creationId xmlns:a16="http://schemas.microsoft.com/office/drawing/2014/main" id="{D7CC5E6A-603B-A344-90B5-15F4DF81EB08}"/>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512469" y="429815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a:extLst>
              <a:ext uri="{FF2B5EF4-FFF2-40B4-BE49-F238E27FC236}">
                <a16:creationId xmlns:a16="http://schemas.microsoft.com/office/drawing/2014/main" id="{C2BD72F2-FD54-E34D-9C0A-3CE525C5467D}"/>
              </a:ext>
            </a:extLst>
          </p:cNvPr>
          <p:cNvCxnSpPr>
            <a:cxnSpLocks/>
          </p:cNvCxnSpPr>
          <p:nvPr/>
        </p:nvCxnSpPr>
        <p:spPr>
          <a:xfrm>
            <a:off x="3209396" y="2857500"/>
            <a:ext cx="1794119" cy="4722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90FFA0-0B31-7043-BD4D-97CC1B7CACF3}"/>
              </a:ext>
            </a:extLst>
          </p:cNvPr>
          <p:cNvCxnSpPr>
            <a:cxnSpLocks/>
          </p:cNvCxnSpPr>
          <p:nvPr/>
        </p:nvCxnSpPr>
        <p:spPr>
          <a:xfrm flipH="1">
            <a:off x="3408500" y="2759978"/>
            <a:ext cx="1512821" cy="569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7D14A5-BEA7-684F-89A0-57CC70848239}"/>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3" name="Picture 2">
            <a:extLst>
              <a:ext uri="{FF2B5EF4-FFF2-40B4-BE49-F238E27FC236}">
                <a16:creationId xmlns:a16="http://schemas.microsoft.com/office/drawing/2014/main" id="{EA95BD60-69DC-F723-4000-EAEABA3FFF1B}"/>
              </a:ext>
            </a:extLst>
          </p:cNvPr>
          <p:cNvPicPr>
            <a:picLocks noChangeAspect="1"/>
          </p:cNvPicPr>
          <p:nvPr/>
        </p:nvPicPr>
        <p:blipFill>
          <a:blip r:embed="rId13"/>
          <a:stretch>
            <a:fillRect/>
          </a:stretch>
        </p:blipFill>
        <p:spPr>
          <a:xfrm>
            <a:off x="5019291" y="3228748"/>
            <a:ext cx="241300" cy="381000"/>
          </a:xfrm>
          <a:prstGeom prst="rect">
            <a:avLst/>
          </a:prstGeom>
        </p:spPr>
      </p:pic>
      <p:pic>
        <p:nvPicPr>
          <p:cNvPr id="4" name="Picture 3">
            <a:extLst>
              <a:ext uri="{FF2B5EF4-FFF2-40B4-BE49-F238E27FC236}">
                <a16:creationId xmlns:a16="http://schemas.microsoft.com/office/drawing/2014/main" id="{00FA319E-16DA-6B80-DE69-F6D5B97B149C}"/>
              </a:ext>
            </a:extLst>
          </p:cNvPr>
          <p:cNvPicPr>
            <a:picLocks noChangeAspect="1"/>
          </p:cNvPicPr>
          <p:nvPr/>
        </p:nvPicPr>
        <p:blipFill>
          <a:blip r:embed="rId14"/>
          <a:stretch>
            <a:fillRect/>
          </a:stretch>
        </p:blipFill>
        <p:spPr>
          <a:xfrm>
            <a:off x="2796306" y="3256907"/>
            <a:ext cx="368300" cy="419100"/>
          </a:xfrm>
          <a:prstGeom prst="rect">
            <a:avLst/>
          </a:prstGeom>
        </p:spPr>
      </p:pic>
    </p:spTree>
    <p:extLst>
      <p:ext uri="{BB962C8B-B14F-4D97-AF65-F5344CB8AC3E}">
        <p14:creationId xmlns:p14="http://schemas.microsoft.com/office/powerpoint/2010/main" val="1250769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0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0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2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2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2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2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2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2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20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P spid="51205" grpId="0"/>
      <p:bldP spid="51206" grpId="0"/>
      <p:bldP spid="51207" grpId="0"/>
      <p:bldP spid="51208" grpId="0"/>
      <p:bldP spid="51209" grpId="0"/>
      <p:bldP spid="51210" grpId="0"/>
      <p:bldP spid="51211" grpId="0"/>
      <p:bldP spid="51212" grpId="0"/>
      <p:bldP spid="512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1AF853D6-D0AB-854B-B143-5FDFC529A2E5}"/>
              </a:ext>
            </a:extLst>
          </p:cNvPr>
          <p:cNvSpPr>
            <a:spLocks noGrp="1" noChangeArrowheads="1"/>
          </p:cNvSpPr>
          <p:nvPr>
            <p:ph type="title"/>
          </p:nvPr>
        </p:nvSpPr>
        <p:spPr>
          <a:xfrm>
            <a:off x="174661" y="0"/>
            <a:ext cx="7886700" cy="782183"/>
          </a:xfrm>
        </p:spPr>
        <p:txBody>
          <a:bodyPr/>
          <a:lstStyle/>
          <a:p>
            <a:pPr eaLnBrk="1" hangingPunct="1"/>
            <a:r>
              <a:rPr lang="en-US" altLang="en-US" dirty="0">
                <a:latin typeface="Tahoma" panose="020B0604030504040204" pitchFamily="34" charset="0"/>
                <a:ea typeface="ＭＳ Ｐゴシック" panose="020B0600070205080204" pitchFamily="34" charset="-128"/>
              </a:rPr>
              <a:t>Asymmetric Encryption</a:t>
            </a:r>
          </a:p>
        </p:txBody>
      </p:sp>
      <p:sp>
        <p:nvSpPr>
          <p:cNvPr id="16386" name="Rectangle 3">
            <a:extLst>
              <a:ext uri="{FF2B5EF4-FFF2-40B4-BE49-F238E27FC236}">
                <a16:creationId xmlns:a16="http://schemas.microsoft.com/office/drawing/2014/main" id="{C563149A-FB03-7F41-801D-086D70B22CED}"/>
              </a:ext>
            </a:extLst>
          </p:cNvPr>
          <p:cNvSpPr>
            <a:spLocks noGrp="1" noChangeArrowheads="1"/>
          </p:cNvSpPr>
          <p:nvPr>
            <p:ph type="body" idx="1"/>
          </p:nvPr>
        </p:nvSpPr>
        <p:spPr>
          <a:xfrm>
            <a:off x="174661" y="667820"/>
            <a:ext cx="8887146" cy="5047180"/>
          </a:xfrm>
        </p:spPr>
        <p:txBody>
          <a:bodyPr/>
          <a:lstStyle/>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asymmetric encryption(public-key cryptography)</a:t>
            </a:r>
            <a:r>
              <a:rPr lang="en-US" altLang="en-US" sz="1833" dirty="0">
                <a:latin typeface="Tahoma" panose="020B0604030504040204" pitchFamily="34" charset="0"/>
                <a:ea typeface="ＭＳ Ｐゴシック" panose="020B0600070205080204" pitchFamily="34" charset="-128"/>
              </a:rPr>
              <a:t>: encryption which uses a public and a private key. One for encryption and one for decryption. </a:t>
            </a:r>
          </a:p>
          <a:p>
            <a:pPr>
              <a:buNone/>
            </a:pPr>
            <a:endParaRPr lang="en-US" altLang="en-US" sz="1600" dirty="0">
              <a:latin typeface="Tahoma" panose="020B0604030504040204" pitchFamily="34" charset="0"/>
              <a:ea typeface="ＭＳ Ｐゴシック" panose="020B0600070205080204" pitchFamily="34" charset="-128"/>
            </a:endParaRPr>
          </a:p>
          <a:p>
            <a:pPr>
              <a:buNone/>
            </a:pPr>
            <a:endParaRPr lang="en-US" altLang="en-US" sz="1600" dirty="0">
              <a:latin typeface="Tahoma" panose="020B0604030504040204" pitchFamily="34" charset="0"/>
              <a:ea typeface="ＭＳ Ｐゴシック" panose="020B0600070205080204" pitchFamily="34" charset="-128"/>
            </a:endParaRPr>
          </a:p>
          <a:p>
            <a:pPr>
              <a:buNone/>
            </a:pPr>
            <a:r>
              <a:rPr lang="en-US" altLang="en-US" sz="1600" dirty="0">
                <a:latin typeface="Tahoma" panose="020B0604030504040204" pitchFamily="34" charset="0"/>
                <a:ea typeface="ＭＳ Ｐゴシック" panose="020B0600070205080204" pitchFamily="34" charset="-128"/>
              </a:rPr>
              <a:t>The most famous example of </a:t>
            </a:r>
            <a:r>
              <a:rPr lang="en-US" altLang="en-US" sz="1600" b="1" dirty="0">
                <a:latin typeface="Tahoma" panose="020B0604030504040204" pitchFamily="34" charset="0"/>
                <a:ea typeface="ＭＳ Ｐゴシック" panose="020B0600070205080204" pitchFamily="34" charset="-128"/>
              </a:rPr>
              <a:t>asymmetric encryption is RSA</a:t>
            </a:r>
            <a:r>
              <a:rPr lang="en-US" altLang="en-US" sz="1600" dirty="0">
                <a:latin typeface="Tahoma" panose="020B0604030504040204" pitchFamily="34" charset="0"/>
                <a:ea typeface="ＭＳ Ｐゴシック" panose="020B0600070205080204" pitchFamily="34" charset="-128"/>
              </a:rPr>
              <a:t> named after their inventors</a:t>
            </a:r>
          </a:p>
          <a:p>
            <a:pPr>
              <a:buNone/>
            </a:pPr>
            <a:r>
              <a:rPr lang="en-US" altLang="en-US" sz="1600" dirty="0" err="1">
                <a:latin typeface="Tahoma" panose="020B0604030504040204" pitchFamily="34" charset="0"/>
                <a:ea typeface="ＭＳ Ｐゴシック" panose="020B0600070205080204" pitchFamily="34" charset="-128"/>
              </a:rPr>
              <a:t>Rivest</a:t>
            </a:r>
            <a:r>
              <a:rPr lang="en-US" altLang="en-US" sz="1600" dirty="0">
                <a:latin typeface="Tahoma" panose="020B0604030504040204" pitchFamily="34" charset="0"/>
                <a:ea typeface="ＭＳ Ｐゴシック" panose="020B0600070205080204" pitchFamily="34" charset="-128"/>
              </a:rPr>
              <a:t>, Shamir and </a:t>
            </a:r>
            <a:r>
              <a:rPr lang="en-US" altLang="en-US" sz="1600" dirty="0" err="1">
                <a:latin typeface="Tahoma" panose="020B0604030504040204" pitchFamily="34" charset="0"/>
                <a:ea typeface="ＭＳ Ｐゴシック" panose="020B0600070205080204" pitchFamily="34" charset="-128"/>
              </a:rPr>
              <a:t>Adleman.</a:t>
            </a:r>
            <a:endParaRPr lang="en-US" altLang="en-US" sz="1500" dirty="0">
              <a:latin typeface="Tahoma" panose="020B0604030504040204" pitchFamily="34" charset="0"/>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06B70013-735B-D142-8CF6-5B7561E1D39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161194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F19A242-307A-6344-B3E2-A66DA62BC631}"/>
              </a:ext>
            </a:extLst>
          </p:cNvPr>
          <p:cNvSpPr>
            <a:spLocks noGrp="1" noChangeArrowheads="1"/>
          </p:cNvSpPr>
          <p:nvPr>
            <p:ph type="title"/>
          </p:nvPr>
        </p:nvSpPr>
        <p:spPr/>
        <p:txBody>
          <a:bodyPr/>
          <a:lstStyle/>
          <a:p>
            <a:pPr eaLnBrk="1" hangingPunct="1"/>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69AB210F-7E66-6D48-B863-12C1BF9C1807}"/>
              </a:ext>
            </a:extLst>
          </p:cNvPr>
          <p:cNvSpPr>
            <a:spLocks noGrp="1" noChangeArrowheads="1"/>
          </p:cNvSpPr>
          <p:nvPr>
            <p:ph type="body" idx="1"/>
          </p:nvPr>
        </p:nvSpPr>
        <p:spPr>
          <a:xfrm>
            <a:off x="297951" y="1079500"/>
            <a:ext cx="808404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Alice has a private key and a lockbox(public key).</a:t>
            </a:r>
          </a:p>
          <a:p>
            <a:pPr marL="0" indent="0" eaLnBrk="1" hangingPunct="1">
              <a:buNone/>
            </a:pPr>
            <a:r>
              <a:rPr lang="en-US" altLang="en-US" sz="1833" dirty="0">
                <a:latin typeface="Tahoma" panose="020B0604030504040204" pitchFamily="34" charset="0"/>
                <a:ea typeface="ＭＳ Ｐゴシック" panose="020B0600070205080204" pitchFamily="34" charset="-128"/>
              </a:rPr>
              <a:t>She wishes to receive an encrypted message from Bob.</a:t>
            </a:r>
          </a:p>
          <a:p>
            <a:pPr marL="0" indent="0" eaLnBrk="1" hangingPunct="1">
              <a:buNone/>
            </a:pPr>
            <a:r>
              <a:rPr lang="en-US" altLang="en-US" sz="1833" dirty="0">
                <a:latin typeface="Tahoma" panose="020B0604030504040204" pitchFamily="34" charset="0"/>
                <a:ea typeface="ＭＳ Ｐゴシック" panose="020B0600070205080204" pitchFamily="34" charset="-128"/>
              </a:rPr>
              <a:t>Alice sends Bob the lockbox(public key).  </a:t>
            </a:r>
          </a:p>
        </p:txBody>
      </p:sp>
      <p:pic>
        <p:nvPicPr>
          <p:cNvPr id="57347" name="Picture 3">
            <a:extLst>
              <a:ext uri="{FF2B5EF4-FFF2-40B4-BE49-F238E27FC236}">
                <a16:creationId xmlns:a16="http://schemas.microsoft.com/office/drawing/2014/main" id="{CD1EACB9-3126-F349-BF13-8781E1140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1458" y="2197365"/>
            <a:ext cx="5250657" cy="318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68C89B0-1485-4B49-B4B0-F09A79459563}"/>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9545730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65C2C2-4B3F-AF4C-8491-6FE2A2497AEA}"/>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CC939BED-4BEB-8545-AC03-0CDF0017FCC9}"/>
              </a:ext>
            </a:extLst>
          </p:cNvPr>
          <p:cNvSpPr>
            <a:spLocks noGrp="1" noChangeArrowheads="1"/>
          </p:cNvSpPr>
          <p:nvPr>
            <p:ph type="body" idx="1"/>
          </p:nvPr>
        </p:nvSpPr>
        <p:spPr>
          <a:xfrm>
            <a:off x="308225" y="1079500"/>
            <a:ext cx="8445357" cy="4508500"/>
          </a:xfrm>
        </p:spPr>
        <p:txBody>
          <a:bodyPr/>
          <a:lstStyle/>
          <a:p>
            <a:pPr marL="0" indent="0" eaLnBrk="1" hangingPunct="1">
              <a:buNone/>
              <a:defRPr/>
            </a:pPr>
            <a:r>
              <a:rPr lang="en-US" sz="1833" dirty="0">
                <a:latin typeface="Tahoma"/>
                <a:cs typeface="Tahoma"/>
              </a:rPr>
              <a:t>Bob put his message inside the lockbox.</a:t>
            </a:r>
          </a:p>
          <a:p>
            <a:pPr marL="0" indent="0" eaLnBrk="1" hangingPunct="1">
              <a:buNone/>
              <a:defRPr/>
            </a:pPr>
            <a:r>
              <a:rPr lang="en-US" sz="1833" dirty="0">
                <a:latin typeface="Tahoma"/>
                <a:cs typeface="Tahoma"/>
              </a:rPr>
              <a:t>Lock it(one-way function, easy to lock)</a:t>
            </a:r>
          </a:p>
          <a:p>
            <a:pPr marL="0" indent="0" eaLnBrk="1" hangingPunct="1">
              <a:buNone/>
              <a:defRPr/>
            </a:pPr>
            <a:r>
              <a:rPr lang="en-US" sz="1833" dirty="0">
                <a:latin typeface="Tahoma"/>
                <a:cs typeface="Tahoma"/>
              </a:rPr>
              <a:t>Sends it back.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59395" name="Picture 1">
            <a:extLst>
              <a:ext uri="{FF2B5EF4-FFF2-40B4-BE49-F238E27FC236}">
                <a16:creationId xmlns:a16="http://schemas.microsoft.com/office/drawing/2014/main" id="{C43EE218-811E-A743-98F1-93DBE6711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2511" y="2497667"/>
            <a:ext cx="5659438" cy="295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EF074FF-2762-1D4C-8DA0-EC0574475AD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547101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B9A5847-1AA8-4A43-AE7E-BF49B20DE6A5}"/>
              </a:ext>
            </a:extLst>
          </p:cNvPr>
          <p:cNvSpPr>
            <a:spLocks noGrp="1" noChangeArrowheads="1"/>
          </p:cNvSpPr>
          <p:nvPr>
            <p:ph type="body" idx="1"/>
          </p:nvPr>
        </p:nvSpPr>
        <p:spPr>
          <a:xfrm>
            <a:off x="390417" y="719191"/>
            <a:ext cx="8424809" cy="4868809"/>
          </a:xfrm>
        </p:spPr>
        <p:txBody>
          <a:bodyPr/>
          <a:lstStyle/>
          <a:p>
            <a:pPr marL="0" indent="0">
              <a:buNone/>
              <a:defRPr/>
            </a:pPr>
            <a:r>
              <a:rPr lang="en-US" sz="1833" dirty="0">
                <a:latin typeface="Tahoma"/>
                <a:cs typeface="Tahoma"/>
              </a:rPr>
              <a:t>Alice can open it with her private key and receives the message. (even if the lockbox is intercepted, it cannot be opened without the private key)</a:t>
            </a:r>
          </a:p>
          <a:p>
            <a:pPr marL="0" indent="0" eaLnBrk="1" hangingPunct="1">
              <a:buNone/>
              <a:defRPr/>
            </a:pPr>
            <a:endParaRPr lang="en-US" sz="1833" dirty="0">
              <a:latin typeface="Tahoma"/>
              <a:cs typeface="Tahoma"/>
            </a:endParaRPr>
          </a:p>
          <a:p>
            <a:pPr marL="0" indent="0" eaLnBrk="1" hangingPunct="1">
              <a:buNone/>
              <a:defRPr/>
            </a:pPr>
            <a:r>
              <a:rPr lang="en-US" sz="1833" dirty="0">
                <a:latin typeface="Tahoma"/>
                <a:cs typeface="Tahoma"/>
              </a:rPr>
              <a:t>If Alice is a bank, she can duplicates the lockbox(public key) and sends them to everyone she wishes to receive encrypted messages. </a:t>
            </a:r>
          </a:p>
          <a:p>
            <a:pPr marL="0" indent="0" eaLnBrk="1" hangingPunct="1">
              <a:buNone/>
              <a:defRPr/>
            </a:pPr>
            <a:r>
              <a:rPr lang="en-US" sz="1833" dirty="0">
                <a:latin typeface="Tahoma"/>
                <a:cs typeface="Tahoma"/>
              </a:rPr>
              <a:t>She only has to manage one private key. </a:t>
            </a:r>
          </a:p>
          <a:p>
            <a:pPr marL="0" indent="0">
              <a:buNone/>
              <a:defRPr/>
            </a:pPr>
            <a:endParaRPr lang="en-US" sz="1833" dirty="0">
              <a:solidFill>
                <a:srgbClr val="008000"/>
              </a:solidFill>
              <a:latin typeface="Courier New" charset="0"/>
            </a:endParaRPr>
          </a:p>
        </p:txBody>
      </p:sp>
      <p:pic>
        <p:nvPicPr>
          <p:cNvPr id="61443" name="Picture 3">
            <a:extLst>
              <a:ext uri="{FF2B5EF4-FFF2-40B4-BE49-F238E27FC236}">
                <a16:creationId xmlns:a16="http://schemas.microsoft.com/office/drawing/2014/main" id="{3ACE5462-9EA7-EB4A-8760-4FE7B1C3D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917032"/>
            <a:ext cx="4770438" cy="252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1ED436E-B4D7-9248-A1B4-99D5830F5C0E}"/>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891751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04669" y="127000"/>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Signatures</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184935" y="863029"/>
            <a:ext cx="8661113" cy="4724971"/>
          </a:xfrm>
        </p:spPr>
        <p:txBody>
          <a:bodyPr>
            <a:normAutofit/>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public digital key can encrypt something that can only be decrypted by a private digital key.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reverse is also possible: encrypting with the private key something that can be decrypted with a public key. </a:t>
            </a:r>
          </a:p>
          <a:p>
            <a:pPr lvl="1" eaLnBrk="1" hangingPunct="1"/>
            <a:r>
              <a:rPr lang="en-US" altLang="en-US" sz="1500" dirty="0">
                <a:latin typeface="Tahoma" panose="020B0604030504040204" pitchFamily="34" charset="0"/>
              </a:rPr>
              <a:t>Use for </a:t>
            </a:r>
            <a:r>
              <a:rPr lang="en-US" altLang="en-US" sz="1500" b="1" dirty="0">
                <a:latin typeface="Tahoma" panose="020B0604030504040204" pitchFamily="34" charset="0"/>
              </a:rPr>
              <a:t>digital signatures</a:t>
            </a:r>
          </a:p>
          <a:p>
            <a:pPr marL="0" indent="0">
              <a:buNone/>
            </a:pPr>
            <a:endParaRPr lang="en-US" altLang="en-US" sz="1800" dirty="0">
              <a:latin typeface="Tahoma" panose="020B0604030504040204" pitchFamily="34" charset="0"/>
            </a:endParaRPr>
          </a:p>
          <a:p>
            <a:pPr marL="0" indent="0">
              <a:buNone/>
            </a:pPr>
            <a:endParaRPr lang="en-US" altLang="en-US" sz="1800" dirty="0">
              <a:latin typeface="Tahoma" panose="020B0604030504040204" pitchFamily="34" charset="0"/>
            </a:endParaRPr>
          </a:p>
          <a:p>
            <a:pPr lvl="1" eaLnBrk="1" hangingPunct="1">
              <a:buFontTx/>
              <a:buNone/>
            </a:pPr>
            <a:endParaRPr lang="en-US" altLang="en-US" sz="1500" dirty="0">
              <a:latin typeface="Tahoma" panose="020B0604030504040204" pitchFamily="34" charset="0"/>
            </a:endParaRPr>
          </a:p>
          <a:p>
            <a:pPr marL="342900" lvl="1" indent="0">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CC903B08-7E65-1843-A295-E7F24016A96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483610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0481C6E-9468-904F-B39A-1BBDC3FBBF72}"/>
              </a:ext>
            </a:extLst>
          </p:cNvPr>
          <p:cNvSpPr>
            <a:spLocks noGrp="1" noChangeArrowheads="1"/>
          </p:cNvSpPr>
          <p:nvPr>
            <p:ph type="title"/>
          </p:nvPr>
        </p:nvSpPr>
        <p:spPr>
          <a:xfrm>
            <a:off x="164387" y="11377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Cryptography</a:t>
            </a:r>
          </a:p>
        </p:txBody>
      </p:sp>
      <p:sp>
        <p:nvSpPr>
          <p:cNvPr id="16386" name="Rectangle 3">
            <a:extLst>
              <a:ext uri="{FF2B5EF4-FFF2-40B4-BE49-F238E27FC236}">
                <a16:creationId xmlns:a16="http://schemas.microsoft.com/office/drawing/2014/main" id="{68E5F79A-ADEF-9749-ACDC-BD05BB57A172}"/>
              </a:ext>
            </a:extLst>
          </p:cNvPr>
          <p:cNvSpPr>
            <a:spLocks noGrp="1" noChangeArrowheads="1"/>
          </p:cNvSpPr>
          <p:nvPr>
            <p:ph type="body" idx="1"/>
          </p:nvPr>
        </p:nvSpPr>
        <p:spPr>
          <a:xfrm>
            <a:off x="246579" y="1092730"/>
            <a:ext cx="8104598" cy="4508500"/>
          </a:xfrm>
        </p:spPr>
        <p:txBody>
          <a:bodyPr/>
          <a:lstStyle/>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a:p>
            <a:pPr marL="0" indent="0" eaLnBrk="1" hangingPunct="1">
              <a:buNone/>
            </a:pPr>
            <a:r>
              <a:rPr lang="en-US" altLang="en-US" sz="2400" dirty="0">
                <a:latin typeface="Tahoma" panose="020B0604030504040204" pitchFamily="34" charset="0"/>
                <a:ea typeface="ＭＳ Ｐゴシック" panose="020B0600070205080204" pitchFamily="34" charset="-128"/>
              </a:rPr>
              <a:t>Crypto + </a:t>
            </a:r>
            <a:r>
              <a:rPr lang="en-US" altLang="en-US" sz="2400" dirty="0" err="1">
                <a:latin typeface="Tahoma" panose="020B0604030504040204" pitchFamily="34" charset="0"/>
                <a:ea typeface="ＭＳ Ｐゴシック" panose="020B0600070205080204" pitchFamily="34" charset="-128"/>
              </a:rPr>
              <a:t>graphy</a:t>
            </a:r>
            <a:r>
              <a:rPr lang="en-US" altLang="en-US" sz="2400" dirty="0">
                <a:latin typeface="Tahoma" panose="020B0604030504040204" pitchFamily="34" charset="0"/>
                <a:ea typeface="ＭＳ Ｐゴシック" panose="020B0600070205080204" pitchFamily="34" charset="-128"/>
              </a:rPr>
              <a:t> = secret + writing</a:t>
            </a:r>
            <a:br>
              <a:rPr lang="en-US" altLang="en-US" sz="2400" dirty="0">
                <a:latin typeface="Tahoma" panose="020B0604030504040204" pitchFamily="34" charset="0"/>
                <a:ea typeface="ＭＳ Ｐゴシック" panose="020B0600070205080204" pitchFamily="34" charset="-128"/>
              </a:rPr>
            </a:br>
            <a:endParaRPr lang="en-US" altLang="en-US" sz="2400" dirty="0">
              <a:latin typeface="Tahoma" panose="020B0604030504040204" pitchFamily="34" charset="0"/>
              <a:ea typeface="ＭＳ Ｐゴシック" panose="020B0600070205080204" pitchFamily="34" charset="-128"/>
            </a:endParaRPr>
          </a:p>
          <a:p>
            <a:pPr marL="0" indent="0" eaLnBrk="1" hangingPunct="1">
              <a:buNone/>
            </a:pPr>
            <a:endParaRPr lang="en-US" altLang="en-US" sz="2400" dirty="0">
              <a:latin typeface="Tahoma" panose="020B0604030504040204" pitchFamily="34" charset="0"/>
              <a:ea typeface="ＭＳ Ｐゴシック" panose="020B0600070205080204" pitchFamily="34" charset="-128"/>
            </a:endParaRPr>
          </a:p>
          <a:p>
            <a:pPr marL="0" indent="0" eaLnBrk="1" hangingPunct="1">
              <a:buNone/>
            </a:pPr>
            <a:endParaRPr lang="en-US" altLang="en-US" sz="2400" dirty="0">
              <a:latin typeface="Tahoma" panose="020B0604030504040204" pitchFamily="34" charset="0"/>
              <a:ea typeface="ＭＳ Ｐゴシック" panose="020B0600070205080204" pitchFamily="34" charset="-128"/>
            </a:endParaRPr>
          </a:p>
          <a:p>
            <a:pPr marL="0" indent="0" eaLnBrk="1" hangingPunct="1">
              <a:buNone/>
            </a:pPr>
            <a:endParaRPr lang="en-US" altLang="en-US" sz="2400" dirty="0">
              <a:latin typeface="Tahoma" panose="020B0604030504040204" pitchFamily="34" charset="0"/>
              <a:ea typeface="ＭＳ Ｐゴシック" panose="020B0600070205080204" pitchFamily="34" charset="-128"/>
            </a:endParaRPr>
          </a:p>
          <a:p>
            <a:pPr marL="0" indent="0" eaLnBrk="1" hangingPunct="1">
              <a:buNone/>
            </a:pPr>
            <a:endParaRPr lang="en-US" altLang="en-US" sz="2400" dirty="0">
              <a:latin typeface="Tahoma" panose="020B0604030504040204" pitchFamily="34" charset="0"/>
              <a:ea typeface="ＭＳ Ｐゴシック" panose="020B0600070205080204" pitchFamily="34" charset="-128"/>
            </a:endParaRPr>
          </a:p>
          <a:p>
            <a:pPr marL="0" indent="0">
              <a:buNone/>
            </a:pPr>
            <a:r>
              <a:rPr lang="en-US" altLang="en-US" sz="2300" b="1" dirty="0">
                <a:latin typeface="Gill Sans MT" panose="020B0502020104020203" pitchFamily="34" charset="77"/>
              </a:rPr>
              <a:t>encryption</a:t>
            </a:r>
            <a:r>
              <a:rPr lang="en-US" altLang="en-US" sz="2300" dirty="0">
                <a:latin typeface="Gill Sans MT" panose="020B0502020104020203" pitchFamily="34" charset="77"/>
              </a:rPr>
              <a:t>: the process of making text secret</a:t>
            </a:r>
          </a:p>
          <a:p>
            <a:pPr marL="0" indent="0">
              <a:buNone/>
            </a:pPr>
            <a:r>
              <a:rPr lang="en-US" altLang="en-US" sz="2300" b="1" dirty="0">
                <a:latin typeface="Gill Sans MT" panose="020B0502020104020203" pitchFamily="34" charset="77"/>
              </a:rPr>
              <a:t>decryption</a:t>
            </a:r>
            <a:r>
              <a:rPr lang="en-US" altLang="en-US" sz="2300" dirty="0">
                <a:latin typeface="Gill Sans MT" panose="020B0502020104020203" pitchFamily="34" charset="77"/>
              </a:rPr>
              <a:t>: the reverse process, unscrambling gibberish text to plaintext</a:t>
            </a:r>
          </a:p>
        </p:txBody>
      </p:sp>
      <p:sp>
        <p:nvSpPr>
          <p:cNvPr id="2" name="Slide Number Placeholder 1">
            <a:extLst>
              <a:ext uri="{FF2B5EF4-FFF2-40B4-BE49-F238E27FC236}">
                <a16:creationId xmlns:a16="http://schemas.microsoft.com/office/drawing/2014/main" id="{B91DBC9D-5C95-F84E-A164-C0D83D3E899F}"/>
              </a:ext>
            </a:extLst>
          </p:cNvPr>
          <p:cNvSpPr>
            <a:spLocks noGrp="1"/>
          </p:cNvSpPr>
          <p:nvPr>
            <p:ph type="sldNum" sz="quarter" idx="12"/>
          </p:nvPr>
        </p:nvSpPr>
        <p:spPr/>
        <p:txBody>
          <a:bodyPr/>
          <a:lstStyle/>
          <a:p>
            <a:fld id="{D57F1E4F-1CFF-5643-939E-02111984F565}" type="slidenum">
              <a:rPr lang="en-US" smtClean="0"/>
              <a:t>2</a:t>
            </a:fld>
            <a:endParaRPr lang="en-US" dirty="0"/>
          </a:p>
        </p:txBody>
      </p:sp>
      <p:sp>
        <p:nvSpPr>
          <p:cNvPr id="3" name="TextBox 2">
            <a:extLst>
              <a:ext uri="{FF2B5EF4-FFF2-40B4-BE49-F238E27FC236}">
                <a16:creationId xmlns:a16="http://schemas.microsoft.com/office/drawing/2014/main" id="{38868985-A8B3-F57B-55B7-3BBE6D43921D}"/>
              </a:ext>
            </a:extLst>
          </p:cNvPr>
          <p:cNvSpPr txBox="1"/>
          <p:nvPr/>
        </p:nvSpPr>
        <p:spPr>
          <a:xfrm>
            <a:off x="1582220" y="2566382"/>
            <a:ext cx="1265090" cy="461665"/>
          </a:xfrm>
          <a:prstGeom prst="rect">
            <a:avLst/>
          </a:prstGeom>
          <a:noFill/>
        </p:spPr>
        <p:txBody>
          <a:bodyPr wrap="none" rtlCol="0">
            <a:spAutoFit/>
          </a:bodyPr>
          <a:lstStyle/>
          <a:p>
            <a:r>
              <a:rPr lang="en-US" sz="2400">
                <a:latin typeface="Gill Sans MT" panose="020B0502020104020203" pitchFamily="34" charset="77"/>
              </a:rPr>
              <a:t>plaintext</a:t>
            </a:r>
          </a:p>
        </p:txBody>
      </p:sp>
      <p:sp>
        <p:nvSpPr>
          <p:cNvPr id="4" name="TextBox 3">
            <a:extLst>
              <a:ext uri="{FF2B5EF4-FFF2-40B4-BE49-F238E27FC236}">
                <a16:creationId xmlns:a16="http://schemas.microsoft.com/office/drawing/2014/main" id="{9AF99554-D39A-A768-A1C9-FFEA4904BB67}"/>
              </a:ext>
            </a:extLst>
          </p:cNvPr>
          <p:cNvSpPr txBox="1"/>
          <p:nvPr/>
        </p:nvSpPr>
        <p:spPr>
          <a:xfrm>
            <a:off x="3950386" y="2584535"/>
            <a:ext cx="1476430" cy="461665"/>
          </a:xfrm>
          <a:prstGeom prst="rect">
            <a:avLst/>
          </a:prstGeom>
          <a:noFill/>
        </p:spPr>
        <p:txBody>
          <a:bodyPr wrap="none" rtlCol="0">
            <a:spAutoFit/>
          </a:bodyPr>
          <a:lstStyle/>
          <a:p>
            <a:r>
              <a:rPr lang="en-US" sz="2400"/>
              <a:t>ciphertext</a:t>
            </a:r>
          </a:p>
        </p:txBody>
      </p:sp>
      <p:cxnSp>
        <p:nvCxnSpPr>
          <p:cNvPr id="6" name="Straight Arrow Connector 5">
            <a:extLst>
              <a:ext uri="{FF2B5EF4-FFF2-40B4-BE49-F238E27FC236}">
                <a16:creationId xmlns:a16="http://schemas.microsoft.com/office/drawing/2014/main" id="{B7F0D3E6-8092-3BC2-93AA-E39C33EA6866}"/>
              </a:ext>
            </a:extLst>
          </p:cNvPr>
          <p:cNvCxnSpPr>
            <a:cxnSpLocks/>
            <a:stCxn id="3" idx="3"/>
          </p:cNvCxnSpPr>
          <p:nvPr/>
        </p:nvCxnSpPr>
        <p:spPr>
          <a:xfrm>
            <a:off x="2847310" y="2797215"/>
            <a:ext cx="1005664" cy="181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100AC4-A076-9699-60BF-F33DBE0080FD}"/>
              </a:ext>
            </a:extLst>
          </p:cNvPr>
          <p:cNvSpPr txBox="1"/>
          <p:nvPr/>
        </p:nvSpPr>
        <p:spPr>
          <a:xfrm>
            <a:off x="2174053" y="2043332"/>
            <a:ext cx="4080797" cy="461665"/>
          </a:xfrm>
          <a:prstGeom prst="rect">
            <a:avLst/>
          </a:prstGeom>
          <a:noFill/>
        </p:spPr>
        <p:txBody>
          <a:bodyPr wrap="none" rtlCol="0">
            <a:spAutoFit/>
          </a:bodyPr>
          <a:lstStyle/>
          <a:p>
            <a:r>
              <a:rPr lang="en-US" sz="2400"/>
              <a:t>Cipher(uses secret private key)</a:t>
            </a:r>
          </a:p>
        </p:txBody>
      </p:sp>
    </p:spTree>
    <p:extLst>
      <p:ext uri="{BB962C8B-B14F-4D97-AF65-F5344CB8AC3E}">
        <p14:creationId xmlns:p14="http://schemas.microsoft.com/office/powerpoint/2010/main" val="3162068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04668" y="-51371"/>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Hash Functions(optional)</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104668" y="567647"/>
            <a:ext cx="9039331" cy="5147353"/>
          </a:xfrm>
        </p:spPr>
        <p:txBody>
          <a:bodyPr>
            <a:normAutofit/>
          </a:bodyPr>
          <a:lstStyle/>
          <a:p>
            <a:pPr marL="0" indent="0">
              <a:buNone/>
            </a:pPr>
            <a:r>
              <a:rPr lang="en-US" sz="1800" b="1" dirty="0">
                <a:solidFill>
                  <a:srgbClr val="34A327"/>
                </a:solidFill>
                <a:latin typeface="Inconsolata" panose="020B0609030003000000" pitchFamily="49" charset="77"/>
              </a:rPr>
              <a:t>import</a:t>
            </a:r>
            <a:r>
              <a:rPr lang="en-US" altLang="en-US" sz="1800" b="1" dirty="0">
                <a:latin typeface="INCONSOLATA" panose="020B0609030003000000" pitchFamily="49" charset="77"/>
                <a:ea typeface="ＭＳ Ｐゴシック" panose="020B0600070205080204" pitchFamily="34" charset="-128"/>
              </a:rPr>
              <a:t> </a:t>
            </a:r>
            <a:r>
              <a:rPr lang="en-US" altLang="en-US" sz="1800" b="1" dirty="0" err="1">
                <a:latin typeface="INCONSOLATA" panose="020B0609030003000000" pitchFamily="49" charset="77"/>
                <a:ea typeface="ＭＳ Ｐゴシック" panose="020B0600070205080204" pitchFamily="34" charset="-128"/>
              </a:rPr>
              <a:t>hashlib</a:t>
            </a:r>
            <a:endParaRPr lang="en-US" altLang="en-US" sz="1800" b="1" dirty="0">
              <a:latin typeface="INCONSOLATA" panose="020B0609030003000000" pitchFamily="49" charset="77"/>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latin typeface="Inconsolata" panose="020B0609030003000000" pitchFamily="49" charset="77"/>
              </a:rPr>
              <a:t> </a:t>
            </a:r>
            <a:r>
              <a:rPr lang="en-US" sz="1800" b="1" dirty="0">
                <a:solidFill>
                  <a:srgbClr val="3C9FF2"/>
                </a:solidFill>
                <a:latin typeface="Inconsolata" panose="020B0609030003000000" pitchFamily="49" charset="77"/>
              </a:rPr>
              <a:t>hash</a:t>
            </a:r>
            <a:r>
              <a:rPr lang="en-US" sz="1800" b="1" dirty="0">
                <a:solidFill>
                  <a:srgbClr val="000000"/>
                </a:solidFill>
                <a:latin typeface="Inconsolata" panose="020B0609030003000000" pitchFamily="49" charset="77"/>
              </a:rPr>
              <a:t>(</a:t>
            </a:r>
            <a:r>
              <a:rPr lang="en-US" sz="1800" b="1" dirty="0" err="1">
                <a:latin typeface="Inconsolata" panose="020B0609030003000000" pitchFamily="49" charset="77"/>
              </a:rPr>
              <a:t>mystring</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a:t>
            </a:r>
            <a:r>
              <a:rPr lang="en-US" sz="1800" b="1" dirty="0" err="1">
                <a:solidFill>
                  <a:srgbClr val="34A327"/>
                </a:solidFill>
                <a:latin typeface="Inconsolata" panose="020B0609030003000000" pitchFamily="49" charset="77"/>
              </a:rPr>
              <a:t>hash_object</a:t>
            </a:r>
            <a:r>
              <a:rPr lang="en-US" sz="1800" b="1" dirty="0">
                <a:latin typeface="Inconsolata" panose="020B0609030003000000" pitchFamily="49" charset="77"/>
              </a:rPr>
              <a:t>= hashlib.sha256(</a:t>
            </a:r>
            <a:r>
              <a:rPr lang="en-US" sz="1800" b="1" dirty="0" err="1">
                <a:latin typeface="Inconsolata" panose="020B0609030003000000" pitchFamily="49" charset="77"/>
              </a:rPr>
              <a:t>mystring.encode</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a:t>
            </a:r>
            <a:r>
              <a:rPr lang="en-US" sz="1800" b="1" dirty="0">
                <a:solidFill>
                  <a:srgbClr val="34A327"/>
                </a:solidFill>
                <a:latin typeface="Inconsolata" panose="020B0609030003000000" pitchFamily="49" charset="77"/>
              </a:rPr>
              <a:t>return</a:t>
            </a:r>
            <a:r>
              <a:rPr lang="en-US" sz="1800" b="1" dirty="0">
                <a:latin typeface="Inconsolata" panose="020B0609030003000000" pitchFamily="49" charset="77"/>
              </a:rPr>
              <a:t> </a:t>
            </a:r>
            <a:r>
              <a:rPr lang="en-US" sz="1800" b="1" dirty="0" err="1">
                <a:latin typeface="Inconsolata" panose="020B0609030003000000" pitchFamily="49" charset="77"/>
              </a:rPr>
              <a:t>hash_object.hexdigest</a:t>
            </a:r>
            <a:r>
              <a:rPr lang="en-US" sz="1800" b="1" dirty="0">
                <a:latin typeface="Inconsolata" panose="020B0609030003000000" pitchFamily="49" charset="77"/>
              </a:rPr>
              <a:t>() </a:t>
            </a:r>
          </a:p>
          <a:p>
            <a:pPr marL="0" indent="0">
              <a:buNone/>
            </a:pPr>
            <a:r>
              <a:rPr lang="en-US" altLang="en-US" sz="1800" b="1" dirty="0">
                <a:solidFill>
                  <a:srgbClr val="000000"/>
                </a:solidFill>
                <a:latin typeface="Inconsolata" panose="020B0609030003000000" pitchFamily="49" charset="77"/>
              </a:rPr>
              <a:t>print(hash("hello"))</a:t>
            </a:r>
          </a:p>
          <a:p>
            <a:pPr marL="0" indent="0">
              <a:buNone/>
            </a:pPr>
            <a:r>
              <a:rPr lang="en-US" altLang="en-US" sz="1800" b="1" dirty="0">
                <a:solidFill>
                  <a:srgbClr val="000000"/>
                </a:solidFill>
                <a:latin typeface="Inconsolata" panose="020B0609030003000000" pitchFamily="49" charset="77"/>
              </a:rPr>
              <a:t>print(hash("Hello"))</a:t>
            </a:r>
          </a:p>
          <a:p>
            <a:pPr marL="0" indent="0">
              <a:buNone/>
            </a:pPr>
            <a:endParaRPr lang="en-US" sz="1800" b="1" dirty="0">
              <a:solidFill>
                <a:srgbClr val="00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Output:</a:t>
            </a:r>
          </a:p>
          <a:p>
            <a:pPr marL="0" indent="0">
              <a:buNone/>
            </a:pPr>
            <a:r>
              <a:rPr lang="en-US" dirty="0"/>
              <a:t>'2cf24dba5fb0a30e26e83b2ac5b9e29e1b161e5c1fa7425e73043362938b9824'</a:t>
            </a:r>
          </a:p>
          <a:p>
            <a:pPr marL="0" indent="0">
              <a:buNone/>
            </a:pPr>
            <a:r>
              <a:rPr lang="en-US" dirty="0"/>
              <a:t>'185f8db32271fe25f561a6fc938b2e264306ec304eda518007d1764826381969'</a:t>
            </a:r>
          </a:p>
          <a:p>
            <a:pPr marL="0" indent="0">
              <a:buNone/>
            </a:pPr>
            <a:endParaRPr lang="en-US" altLang="en-US" sz="1800" b="1" dirty="0">
              <a:solidFill>
                <a:srgbClr val="000000"/>
              </a:solidFill>
              <a:latin typeface="Inconsolata" panose="020B0609030003000000" pitchFamily="49" charset="77"/>
            </a:endParaRPr>
          </a:p>
          <a:p>
            <a:pPr marL="0" indent="0">
              <a:buNone/>
            </a:pPr>
            <a:r>
              <a:rPr lang="en-US" altLang="en-US" sz="1800" b="1" dirty="0">
                <a:solidFill>
                  <a:srgbClr val="000000"/>
                </a:solidFill>
                <a:latin typeface="Inconsolata" panose="020B0609030003000000" pitchFamily="49" charset="77"/>
              </a:rPr>
              <a:t> </a:t>
            </a:r>
          </a:p>
          <a:p>
            <a:pPr marL="0" indent="0">
              <a:buNone/>
            </a:pPr>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
        <p:nvSpPr>
          <p:cNvPr id="2" name="TextBox 1">
            <a:extLst>
              <a:ext uri="{FF2B5EF4-FFF2-40B4-BE49-F238E27FC236}">
                <a16:creationId xmlns:a16="http://schemas.microsoft.com/office/drawing/2014/main" id="{7668D50A-EA56-BD4E-A78A-4C323FD34BCE}"/>
              </a:ext>
            </a:extLst>
          </p:cNvPr>
          <p:cNvSpPr txBox="1"/>
          <p:nvPr/>
        </p:nvSpPr>
        <p:spPr>
          <a:xfrm>
            <a:off x="3630717" y="1993192"/>
            <a:ext cx="4160113" cy="646331"/>
          </a:xfrm>
          <a:prstGeom prst="rect">
            <a:avLst/>
          </a:prstGeom>
          <a:noFill/>
        </p:spPr>
        <p:txBody>
          <a:bodyPr wrap="none" rtlCol="0">
            <a:spAutoFit/>
          </a:bodyPr>
          <a:lstStyle/>
          <a:p>
            <a:r>
              <a:rPr lang="en-US" sz="1800" dirty="0">
                <a:solidFill>
                  <a:srgbClr val="FF0000"/>
                </a:solidFill>
              </a:rPr>
              <a:t>a small change to a message should change</a:t>
            </a:r>
          </a:p>
          <a:p>
            <a:r>
              <a:rPr lang="en-US" sz="1800" dirty="0">
                <a:solidFill>
                  <a:srgbClr val="FF0000"/>
                </a:solidFill>
              </a:rPr>
              <a:t>the hash value extensively</a:t>
            </a:r>
          </a:p>
        </p:txBody>
      </p:sp>
      <p:cxnSp>
        <p:nvCxnSpPr>
          <p:cNvPr id="5" name="Straight Arrow Connector 4">
            <a:extLst>
              <a:ext uri="{FF2B5EF4-FFF2-40B4-BE49-F238E27FC236}">
                <a16:creationId xmlns:a16="http://schemas.microsoft.com/office/drawing/2014/main" id="{4EB4E3F9-93D8-EF44-A2B4-07208E731F75}"/>
              </a:ext>
            </a:extLst>
          </p:cNvPr>
          <p:cNvCxnSpPr>
            <a:cxnSpLocks/>
          </p:cNvCxnSpPr>
          <p:nvPr/>
        </p:nvCxnSpPr>
        <p:spPr>
          <a:xfrm flipH="1" flipV="1">
            <a:off x="2654673" y="2116483"/>
            <a:ext cx="976044" cy="1690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8160DB-B61D-164D-B6C6-2DC056F1EEA5}"/>
              </a:ext>
            </a:extLst>
          </p:cNvPr>
          <p:cNvCxnSpPr>
            <a:cxnSpLocks/>
          </p:cNvCxnSpPr>
          <p:nvPr/>
        </p:nvCxnSpPr>
        <p:spPr>
          <a:xfrm flipH="1">
            <a:off x="2654673" y="2437979"/>
            <a:ext cx="9760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B0792CC-8E4C-8543-8E9B-6FD8283093B1}"/>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535655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04669" y="43459"/>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Signature</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104669" y="708917"/>
            <a:ext cx="8934662" cy="4879083"/>
          </a:xfrm>
        </p:spPr>
        <p:txBody>
          <a:bodyPr>
            <a:normAutofit/>
          </a:bodyPr>
          <a:lstStyle/>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b="1" dirty="0">
                <a:latin typeface="Tahoma" panose="020B0604030504040204" pitchFamily="34" charset="0"/>
                <a:ea typeface="ＭＳ Ｐゴシック" panose="020B0600070205080204" pitchFamily="34" charset="-128"/>
              </a:rPr>
              <a:t>digital signature = document(e.g. mortgage agreement) + 			</a:t>
            </a:r>
          </a:p>
          <a:p>
            <a:pPr marL="0" indent="0">
              <a:buNone/>
            </a:pPr>
            <a:r>
              <a:rPr lang="en-US" altLang="en-US" sz="1833" b="1" dirty="0">
                <a:latin typeface="Tahoma" panose="020B0604030504040204" pitchFamily="34" charset="0"/>
                <a:ea typeface="ＭＳ Ｐゴシック" panose="020B0600070205080204" pitchFamily="34" charset="-128"/>
              </a:rPr>
              <a:t>			hash(document) + </a:t>
            </a:r>
          </a:p>
          <a:p>
            <a:pPr marL="0" indent="0">
              <a:buNone/>
            </a:pPr>
            <a:endParaRPr lang="en-US" altLang="en-US" sz="1833" b="1" dirty="0">
              <a:latin typeface="Tahoma" panose="020B0604030504040204" pitchFamily="34" charset="0"/>
              <a:ea typeface="ＭＳ Ｐゴシック" panose="020B0600070205080204" pitchFamily="34" charset="-128"/>
            </a:endParaRPr>
          </a:p>
          <a:p>
            <a:pPr marL="0" indent="0">
              <a:buNone/>
            </a:pPr>
            <a:r>
              <a:rPr lang="en-US" altLang="en-US" sz="1833" b="1" dirty="0">
                <a:latin typeface="Tahoma" panose="020B0604030504040204" pitchFamily="34" charset="0"/>
                <a:ea typeface="ＭＳ Ｐゴシック" panose="020B0600070205080204" pitchFamily="34" charset="-128"/>
              </a:rPr>
              <a:t>			encrypted hash value using private key </a:t>
            </a:r>
            <a:endParaRPr lang="en-US" altLang="en-US" sz="1500" dirty="0">
              <a:solidFill>
                <a:srgbClr val="000000"/>
              </a:solidFill>
              <a:latin typeface="Tahoma" panose="020B0604030504040204" pitchFamily="34" charset="0"/>
            </a:endParaRPr>
          </a:p>
          <a:p>
            <a:pPr lvl="1">
              <a:buNone/>
            </a:pPr>
            <a:endParaRPr lang="en-US" altLang="en-US" sz="1500" dirty="0">
              <a:solidFill>
                <a:srgbClr val="000000"/>
              </a:solidFill>
              <a:latin typeface="Tahoma" panose="020B0604030504040204" pitchFamily="34" charset="0"/>
            </a:endParaRPr>
          </a:p>
          <a:p>
            <a:pPr>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27CF2A-42E1-8A49-83B1-6D7DECA493F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9767756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F0F1-372F-9C4D-AA54-0D3300061B4B}"/>
              </a:ext>
            </a:extLst>
          </p:cNvPr>
          <p:cNvSpPr>
            <a:spLocks noGrp="1"/>
          </p:cNvSpPr>
          <p:nvPr>
            <p:ph type="title"/>
          </p:nvPr>
        </p:nvSpPr>
        <p:spPr>
          <a:xfrm>
            <a:off x="238232" y="159142"/>
            <a:ext cx="7886700" cy="1104636"/>
          </a:xfrm>
        </p:spPr>
        <p:txBody>
          <a:bodyPr/>
          <a:lstStyle/>
          <a:p>
            <a:r>
              <a:rPr lang="en-US" dirty="0"/>
              <a:t>Digital Signatures</a:t>
            </a:r>
          </a:p>
        </p:txBody>
      </p:sp>
      <p:sp>
        <p:nvSpPr>
          <p:cNvPr id="3" name="Content Placeholder 2">
            <a:extLst>
              <a:ext uri="{FF2B5EF4-FFF2-40B4-BE49-F238E27FC236}">
                <a16:creationId xmlns:a16="http://schemas.microsoft.com/office/drawing/2014/main" id="{D8D71025-17AE-E241-A76F-9C0BFA8B5E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DC3D235-A640-0946-B66A-CCE317B971AC}"/>
              </a:ext>
            </a:extLst>
          </p:cNvPr>
          <p:cNvPicPr>
            <a:picLocks noChangeAspect="1"/>
          </p:cNvPicPr>
          <p:nvPr/>
        </p:nvPicPr>
        <p:blipFill>
          <a:blip r:embed="rId2"/>
          <a:stretch>
            <a:fillRect/>
          </a:stretch>
        </p:blipFill>
        <p:spPr>
          <a:xfrm>
            <a:off x="0" y="1006201"/>
            <a:ext cx="9144000" cy="4656420"/>
          </a:xfrm>
          <a:prstGeom prst="rect">
            <a:avLst/>
          </a:prstGeom>
        </p:spPr>
      </p:pic>
      <p:sp>
        <p:nvSpPr>
          <p:cNvPr id="5" name="Slide Number Placeholder 4">
            <a:extLst>
              <a:ext uri="{FF2B5EF4-FFF2-40B4-BE49-F238E27FC236}">
                <a16:creationId xmlns:a16="http://schemas.microsoft.com/office/drawing/2014/main" id="{6B1C35D5-F631-E843-89C0-3A21611EC381}"/>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6" name="TextBox 5">
            <a:extLst>
              <a:ext uri="{FF2B5EF4-FFF2-40B4-BE49-F238E27FC236}">
                <a16:creationId xmlns:a16="http://schemas.microsoft.com/office/drawing/2014/main" id="{2E18C90D-2BFF-59E3-59C0-39D2FBE6250E}"/>
              </a:ext>
            </a:extLst>
          </p:cNvPr>
          <p:cNvSpPr txBox="1"/>
          <p:nvPr/>
        </p:nvSpPr>
        <p:spPr>
          <a:xfrm>
            <a:off x="2942987" y="893484"/>
            <a:ext cx="2173993" cy="740587"/>
          </a:xfrm>
          <a:prstGeom prst="rect">
            <a:avLst/>
          </a:prstGeom>
          <a:noFill/>
        </p:spPr>
        <p:txBody>
          <a:bodyPr wrap="none" rtlCol="0">
            <a:spAutoFit/>
          </a:bodyPr>
          <a:lstStyle/>
          <a:p>
            <a:r>
              <a:rPr lang="en-US">
                <a:solidFill>
                  <a:srgbClr val="FF0000"/>
                </a:solidFill>
              </a:rPr>
              <a:t>Signed/date document.</a:t>
            </a:r>
          </a:p>
          <a:p>
            <a:r>
              <a:rPr lang="en-US">
                <a:solidFill>
                  <a:srgbClr val="FF0000"/>
                </a:solidFill>
              </a:rPr>
              <a:t>Hash the signed document </a:t>
            </a:r>
          </a:p>
          <a:p>
            <a:r>
              <a:rPr lang="en-US">
                <a:solidFill>
                  <a:srgbClr val="FF0000"/>
                </a:solidFill>
              </a:rPr>
              <a:t>to get hash value. </a:t>
            </a:r>
          </a:p>
        </p:txBody>
      </p:sp>
      <p:sp>
        <p:nvSpPr>
          <p:cNvPr id="7" name="TextBox 6">
            <a:extLst>
              <a:ext uri="{FF2B5EF4-FFF2-40B4-BE49-F238E27FC236}">
                <a16:creationId xmlns:a16="http://schemas.microsoft.com/office/drawing/2014/main" id="{916A77F9-D82D-6159-575C-6A88C600E7EB}"/>
              </a:ext>
            </a:extLst>
          </p:cNvPr>
          <p:cNvSpPr txBox="1"/>
          <p:nvPr/>
        </p:nvSpPr>
        <p:spPr>
          <a:xfrm>
            <a:off x="5116980" y="888765"/>
            <a:ext cx="1828321" cy="524503"/>
          </a:xfrm>
          <a:prstGeom prst="rect">
            <a:avLst/>
          </a:prstGeom>
          <a:noFill/>
        </p:spPr>
        <p:txBody>
          <a:bodyPr wrap="none" rtlCol="0">
            <a:spAutoFit/>
          </a:bodyPr>
          <a:lstStyle/>
          <a:p>
            <a:r>
              <a:rPr lang="en-US">
                <a:solidFill>
                  <a:srgbClr val="FF0000"/>
                </a:solidFill>
              </a:rPr>
              <a:t>Encrypt the hash value</a:t>
            </a:r>
          </a:p>
          <a:p>
            <a:r>
              <a:rPr lang="en-US">
                <a:solidFill>
                  <a:srgbClr val="FF0000"/>
                </a:solidFill>
              </a:rPr>
              <a:t>using private key.</a:t>
            </a:r>
          </a:p>
        </p:txBody>
      </p:sp>
      <p:sp>
        <p:nvSpPr>
          <p:cNvPr id="8" name="TextBox 7">
            <a:extLst>
              <a:ext uri="{FF2B5EF4-FFF2-40B4-BE49-F238E27FC236}">
                <a16:creationId xmlns:a16="http://schemas.microsoft.com/office/drawing/2014/main" id="{272A257F-B941-88DD-9F6D-D6A63D0BB6FF}"/>
              </a:ext>
            </a:extLst>
          </p:cNvPr>
          <p:cNvSpPr txBox="1"/>
          <p:nvPr/>
        </p:nvSpPr>
        <p:spPr>
          <a:xfrm>
            <a:off x="7029525" y="582910"/>
            <a:ext cx="1923925" cy="524503"/>
          </a:xfrm>
          <a:prstGeom prst="rect">
            <a:avLst/>
          </a:prstGeom>
          <a:noFill/>
        </p:spPr>
        <p:txBody>
          <a:bodyPr wrap="none" rtlCol="0">
            <a:spAutoFit/>
          </a:bodyPr>
          <a:lstStyle/>
          <a:p>
            <a:r>
              <a:rPr lang="en-US">
                <a:solidFill>
                  <a:srgbClr val="FF0000"/>
                </a:solidFill>
              </a:rPr>
              <a:t>Attach the encrypted</a:t>
            </a:r>
          </a:p>
          <a:p>
            <a:r>
              <a:rPr lang="en-US">
                <a:solidFill>
                  <a:srgbClr val="FF0000"/>
                </a:solidFill>
              </a:rPr>
              <a:t>hash value to document</a:t>
            </a:r>
          </a:p>
        </p:txBody>
      </p:sp>
      <p:sp>
        <p:nvSpPr>
          <p:cNvPr id="9" name="TextBox 8">
            <a:extLst>
              <a:ext uri="{FF2B5EF4-FFF2-40B4-BE49-F238E27FC236}">
                <a16:creationId xmlns:a16="http://schemas.microsoft.com/office/drawing/2014/main" id="{30B4D5E8-01B8-1073-29E3-6E548164DC78}"/>
              </a:ext>
            </a:extLst>
          </p:cNvPr>
          <p:cNvSpPr txBox="1"/>
          <p:nvPr/>
        </p:nvSpPr>
        <p:spPr>
          <a:xfrm>
            <a:off x="5136217" y="2555128"/>
            <a:ext cx="2697149" cy="740587"/>
          </a:xfrm>
          <a:prstGeom prst="rect">
            <a:avLst/>
          </a:prstGeom>
          <a:noFill/>
        </p:spPr>
        <p:txBody>
          <a:bodyPr wrap="none" rtlCol="0">
            <a:spAutoFit/>
          </a:bodyPr>
          <a:lstStyle/>
          <a:p>
            <a:r>
              <a:rPr lang="en-US">
                <a:solidFill>
                  <a:srgbClr val="FF0000"/>
                </a:solidFill>
              </a:rPr>
              <a:t>Send the document and encrypted</a:t>
            </a:r>
          </a:p>
          <a:p>
            <a:r>
              <a:rPr lang="en-US">
                <a:solidFill>
                  <a:srgbClr val="FF0000"/>
                </a:solidFill>
              </a:rPr>
              <a:t>hash value across the internet.</a:t>
            </a:r>
          </a:p>
          <a:p>
            <a:r>
              <a:rPr lang="en-US">
                <a:solidFill>
                  <a:srgbClr val="FF0000"/>
                </a:solidFill>
              </a:rPr>
              <a:t> </a:t>
            </a:r>
          </a:p>
        </p:txBody>
      </p:sp>
      <p:sp>
        <p:nvSpPr>
          <p:cNvPr id="10" name="TextBox 9">
            <a:extLst>
              <a:ext uri="{FF2B5EF4-FFF2-40B4-BE49-F238E27FC236}">
                <a16:creationId xmlns:a16="http://schemas.microsoft.com/office/drawing/2014/main" id="{F4E4211F-F408-9597-7B77-0A991284DB8B}"/>
              </a:ext>
            </a:extLst>
          </p:cNvPr>
          <p:cNvSpPr txBox="1"/>
          <p:nvPr/>
        </p:nvSpPr>
        <p:spPr>
          <a:xfrm>
            <a:off x="162307" y="2804391"/>
            <a:ext cx="3002169" cy="1172757"/>
          </a:xfrm>
          <a:prstGeom prst="rect">
            <a:avLst/>
          </a:prstGeom>
          <a:noFill/>
        </p:spPr>
        <p:txBody>
          <a:bodyPr wrap="none" rtlCol="0">
            <a:spAutoFit/>
          </a:bodyPr>
          <a:lstStyle/>
          <a:p>
            <a:r>
              <a:rPr lang="en-US">
                <a:solidFill>
                  <a:srgbClr val="FF0000"/>
                </a:solidFill>
              </a:rPr>
              <a:t>1) hash document to get hash value </a:t>
            </a:r>
          </a:p>
          <a:p>
            <a:r>
              <a:rPr lang="en-US">
                <a:solidFill>
                  <a:srgbClr val="FF0000"/>
                </a:solidFill>
              </a:rPr>
              <a:t>2) use public key to decrypt encrypted</a:t>
            </a:r>
          </a:p>
          <a:p>
            <a:r>
              <a:rPr lang="en-US">
                <a:solidFill>
                  <a:srgbClr val="FF0000"/>
                </a:solidFill>
              </a:rPr>
              <a:t>hash value</a:t>
            </a:r>
          </a:p>
          <a:p>
            <a:r>
              <a:rPr lang="en-US">
                <a:solidFill>
                  <a:srgbClr val="FF0000"/>
                </a:solidFill>
              </a:rPr>
              <a:t>3) If 1) = 2), then successfully verified.</a:t>
            </a:r>
          </a:p>
          <a:p>
            <a:r>
              <a:rPr lang="en-US">
                <a:solidFill>
                  <a:srgbClr val="FF0000"/>
                </a:solidFill>
              </a:rPr>
              <a:t>So clever!</a:t>
            </a:r>
          </a:p>
        </p:txBody>
      </p:sp>
      <p:cxnSp>
        <p:nvCxnSpPr>
          <p:cNvPr id="12" name="Straight Arrow Connector 11">
            <a:extLst>
              <a:ext uri="{FF2B5EF4-FFF2-40B4-BE49-F238E27FC236}">
                <a16:creationId xmlns:a16="http://schemas.microsoft.com/office/drawing/2014/main" id="{333F12A3-76FF-F842-2880-4B8D2F5F2704}"/>
              </a:ext>
            </a:extLst>
          </p:cNvPr>
          <p:cNvCxnSpPr>
            <a:cxnSpLocks/>
          </p:cNvCxnSpPr>
          <p:nvPr/>
        </p:nvCxnSpPr>
        <p:spPr>
          <a:xfrm>
            <a:off x="8011525" y="1905354"/>
            <a:ext cx="0" cy="81458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D30C07-4CB4-A3EF-4279-E913C2E15828}"/>
              </a:ext>
            </a:extLst>
          </p:cNvPr>
          <p:cNvCxnSpPr>
            <a:cxnSpLocks/>
          </p:cNvCxnSpPr>
          <p:nvPr/>
        </p:nvCxnSpPr>
        <p:spPr>
          <a:xfrm flipH="1">
            <a:off x="3328827" y="2702736"/>
            <a:ext cx="848725"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8DBB37-8497-CC35-4A9B-9CA18E9AA2BA}"/>
              </a:ext>
            </a:extLst>
          </p:cNvPr>
          <p:cNvCxnSpPr>
            <a:cxnSpLocks/>
          </p:cNvCxnSpPr>
          <p:nvPr/>
        </p:nvCxnSpPr>
        <p:spPr>
          <a:xfrm>
            <a:off x="3335620" y="3810633"/>
            <a:ext cx="917881"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6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7CB10DC-D333-F84F-AEFA-826E23CDD585}"/>
              </a:ext>
            </a:extLst>
          </p:cNvPr>
          <p:cNvSpPr>
            <a:spLocks noGrp="1" noChangeArrowheads="1"/>
          </p:cNvSpPr>
          <p:nvPr>
            <p:ph type="title"/>
          </p:nvPr>
        </p:nvSpPr>
        <p:spPr>
          <a:xfrm>
            <a:off x="74612" y="127000"/>
            <a:ext cx="7886700" cy="741087"/>
          </a:xfrm>
        </p:spPr>
        <p:txBody>
          <a:bodyPr/>
          <a:lstStyle/>
          <a:p>
            <a:pPr eaLnBrk="1" hangingPunct="1"/>
            <a:r>
              <a:rPr lang="en-US" altLang="en-US" dirty="0">
                <a:latin typeface="Tahoma" panose="020B0604030504040204" pitchFamily="34" charset="0"/>
                <a:ea typeface="ＭＳ Ｐゴシック" panose="020B0600070205080204" pitchFamily="34" charset="-128"/>
              </a:rPr>
              <a:t>How HTTPS Work</a:t>
            </a:r>
          </a:p>
        </p:txBody>
      </p:sp>
      <p:sp>
        <p:nvSpPr>
          <p:cNvPr id="16386" name="Rectangle 3">
            <a:extLst>
              <a:ext uri="{FF2B5EF4-FFF2-40B4-BE49-F238E27FC236}">
                <a16:creationId xmlns:a16="http://schemas.microsoft.com/office/drawing/2014/main" id="{DCDEDE68-7370-A049-B607-4EE7C1C097CC}"/>
              </a:ext>
            </a:extLst>
          </p:cNvPr>
          <p:cNvSpPr>
            <a:spLocks noGrp="1" noChangeArrowheads="1"/>
          </p:cNvSpPr>
          <p:nvPr>
            <p:ph type="body" idx="1"/>
          </p:nvPr>
        </p:nvSpPr>
        <p:spPr>
          <a:xfrm>
            <a:off x="74612" y="770563"/>
            <a:ext cx="8994776" cy="4817437"/>
          </a:xfrm>
        </p:spPr>
        <p:txBody>
          <a:bodyPr>
            <a:normAutofit/>
          </a:bodyPr>
          <a:lstStyle/>
          <a:p>
            <a:pPr marL="0" indent="0" eaLnBrk="1" hangingPunct="1">
              <a:buNone/>
            </a:pPr>
            <a:r>
              <a:rPr lang="en-US" altLang="en-US" sz="1800" dirty="0">
                <a:solidFill>
                  <a:srgbClr val="000000"/>
                </a:solidFill>
                <a:latin typeface="Tahoma" panose="020B0604030504040204" pitchFamily="34" charset="0"/>
                <a:ea typeface="ＭＳ Ｐゴシック" panose="020B0600070205080204" pitchFamily="34" charset="-128"/>
              </a:rPr>
              <a:t>Here's how HTTPS work:</a:t>
            </a:r>
          </a:p>
          <a:p>
            <a:pPr marL="0" indent="0" eaLnBrk="1" hangingPunct="1">
              <a:buNone/>
            </a:pPr>
            <a:endParaRPr lang="en-US" altLang="en-US" sz="1800" dirty="0">
              <a:solidFill>
                <a:srgbClr val="000000"/>
              </a:solidFill>
              <a:latin typeface="Tahoma" panose="020B0604030504040204" pitchFamily="34" charset="0"/>
              <a:ea typeface="ＭＳ Ｐゴシック" panose="020B0600070205080204" pitchFamily="34" charset="-128"/>
            </a:endParaRPr>
          </a:p>
          <a:p>
            <a:pPr lvl="1" eaLnBrk="1" hangingPunct="1"/>
            <a:r>
              <a:rPr lang="en-US" altLang="en-US" dirty="0" err="1">
                <a:solidFill>
                  <a:srgbClr val="000000"/>
                </a:solidFill>
                <a:latin typeface="Tahoma" panose="020B0604030504040204" pitchFamily="34" charset="0"/>
              </a:rPr>
              <a:t>Youtube</a:t>
            </a:r>
            <a:r>
              <a:rPr lang="en-US" altLang="en-US" dirty="0">
                <a:solidFill>
                  <a:srgbClr val="000000"/>
                </a:solidFill>
                <a:latin typeface="Tahoma" panose="020B0604030504040204" pitchFamily="34" charset="0"/>
              </a:rPr>
              <a:t> receives a </a:t>
            </a:r>
            <a:r>
              <a:rPr lang="en-US" altLang="en-US" b="1" dirty="0">
                <a:solidFill>
                  <a:srgbClr val="000000"/>
                </a:solidFill>
                <a:latin typeface="Tahoma" panose="020B0604030504040204" pitchFamily="34" charset="0"/>
              </a:rPr>
              <a:t>digital certificate</a:t>
            </a:r>
            <a:r>
              <a:rPr lang="en-US" altLang="en-US" dirty="0">
                <a:solidFill>
                  <a:srgbClr val="000000"/>
                </a:solidFill>
                <a:latin typeface="Tahoma" panose="020B0604030504040204" pitchFamily="34" charset="0"/>
              </a:rPr>
              <a:t> from a </a:t>
            </a:r>
            <a:r>
              <a:rPr lang="en-US" altLang="en-US" b="1" dirty="0">
                <a:solidFill>
                  <a:srgbClr val="000000"/>
                </a:solidFill>
                <a:latin typeface="Tahoma" panose="020B0604030504040204" pitchFamily="34" charset="0"/>
              </a:rPr>
              <a:t>certificate authority(CA)</a:t>
            </a:r>
            <a:r>
              <a:rPr lang="en-US" altLang="en-US" dirty="0">
                <a:solidFill>
                  <a:srgbClr val="000000"/>
                </a:solidFill>
                <a:latin typeface="Tahoma" panose="020B0604030504040204" pitchFamily="34" charset="0"/>
              </a:rPr>
              <a:t> which includes a public and private key. The private key lives on </a:t>
            </a:r>
            <a:r>
              <a:rPr lang="en-US" altLang="en-US" dirty="0" err="1">
                <a:solidFill>
                  <a:srgbClr val="000000"/>
                </a:solidFill>
                <a:latin typeface="Tahoma" panose="020B0604030504040204" pitchFamily="34" charset="0"/>
              </a:rPr>
              <a:t>Youtube's</a:t>
            </a:r>
            <a:r>
              <a:rPr lang="en-US" altLang="en-US" dirty="0">
                <a:solidFill>
                  <a:srgbClr val="000000"/>
                </a:solidFill>
                <a:latin typeface="Tahoma" panose="020B0604030504040204" pitchFamily="34" charset="0"/>
              </a:rPr>
              <a:t> server. The public key is available for anyone who wants to access </a:t>
            </a:r>
            <a:r>
              <a:rPr lang="en-US" altLang="en-US" dirty="0" err="1">
                <a:solidFill>
                  <a:srgbClr val="000000"/>
                </a:solidFill>
                <a:latin typeface="Tahoma" panose="020B0604030504040204" pitchFamily="34" charset="0"/>
              </a:rPr>
              <a:t>Youtube</a:t>
            </a:r>
            <a:r>
              <a:rPr lang="en-US" altLang="en-US" dirty="0">
                <a:solidFill>
                  <a:srgbClr val="000000"/>
                </a:solidFill>
                <a:latin typeface="Tahoma" panose="020B0604030504040204" pitchFamily="34" charset="0"/>
              </a:rPr>
              <a:t>. </a:t>
            </a:r>
          </a:p>
          <a:p>
            <a:pPr lvl="1"/>
            <a:r>
              <a:rPr lang="en-US" altLang="en-US" dirty="0">
                <a:solidFill>
                  <a:srgbClr val="000000"/>
                </a:solidFill>
                <a:latin typeface="Tahoma" panose="020B0604030504040204" pitchFamily="34" charset="0"/>
              </a:rPr>
              <a:t>When a user connects to </a:t>
            </a:r>
            <a:r>
              <a:rPr lang="en-US" altLang="en-US" dirty="0" err="1">
                <a:solidFill>
                  <a:srgbClr val="000000"/>
                </a:solidFill>
                <a:latin typeface="Tahoma" panose="020B0604030504040204" pitchFamily="34" charset="0"/>
              </a:rPr>
              <a:t>youtube.com</a:t>
            </a:r>
            <a:r>
              <a:rPr lang="en-US" altLang="en-US" dirty="0">
                <a:solidFill>
                  <a:srgbClr val="000000"/>
                </a:solidFill>
                <a:latin typeface="Tahoma" panose="020B0604030504040204" pitchFamily="34" charset="0"/>
              </a:rPr>
              <a:t>, </a:t>
            </a:r>
            <a:r>
              <a:rPr lang="en-US" altLang="en-US" dirty="0" err="1">
                <a:solidFill>
                  <a:srgbClr val="000000"/>
                </a:solidFill>
                <a:latin typeface="Tahoma" panose="020B0604030504040204" pitchFamily="34" charset="0"/>
              </a:rPr>
              <a:t>Youtube</a:t>
            </a:r>
            <a:r>
              <a:rPr lang="en-US" altLang="en-US" dirty="0">
                <a:solidFill>
                  <a:srgbClr val="000000"/>
                </a:solidFill>
                <a:latin typeface="Tahoma" panose="020B0604030504040204" pitchFamily="34" charset="0"/>
              </a:rPr>
              <a:t> will send over its SSL certificate which contains the public key necessary to start the secure session. How do we know that this certificate is authentic?</a:t>
            </a:r>
          </a:p>
          <a:p>
            <a:pPr lvl="1"/>
            <a:r>
              <a:rPr lang="en-US" altLang="en-US" dirty="0" err="1">
                <a:solidFill>
                  <a:srgbClr val="000000"/>
                </a:solidFill>
                <a:latin typeface="Tahoma" panose="020B0604030504040204" pitchFamily="34" charset="0"/>
              </a:rPr>
              <a:t>Youtube's</a:t>
            </a:r>
            <a:r>
              <a:rPr lang="en-US" altLang="en-US" dirty="0">
                <a:solidFill>
                  <a:srgbClr val="000000"/>
                </a:solidFill>
                <a:latin typeface="Tahoma" panose="020B0604030504040204" pitchFamily="34" charset="0"/>
              </a:rPr>
              <a:t> certificate authority is Google. Google encrypts this certificate with its private key. </a:t>
            </a:r>
          </a:p>
          <a:p>
            <a:pPr lvl="1"/>
            <a:r>
              <a:rPr lang="en-US" altLang="en-US" dirty="0">
                <a:solidFill>
                  <a:srgbClr val="000000"/>
                </a:solidFill>
                <a:latin typeface="Tahoma" panose="020B0604030504040204" pitchFamily="34" charset="0"/>
              </a:rPr>
              <a:t>Your browser which has access to secure information from certificate authorities uses Google's known secure public key and decrypt this certificate. If the public key successfully decrypt the certificate, then your browser knows that this is the real </a:t>
            </a:r>
            <a:r>
              <a:rPr lang="en-US" altLang="en-US" dirty="0" err="1">
                <a:solidFill>
                  <a:srgbClr val="000000"/>
                </a:solidFill>
                <a:latin typeface="Tahoma" panose="020B0604030504040204" pitchFamily="34" charset="0"/>
              </a:rPr>
              <a:t>Youtube</a:t>
            </a:r>
            <a:r>
              <a:rPr lang="en-US" altLang="en-US" dirty="0">
                <a:solidFill>
                  <a:srgbClr val="000000"/>
                </a:solidFill>
                <a:latin typeface="Tahoma" panose="020B0604030504040204" pitchFamily="34" charset="0"/>
              </a:rPr>
              <a:t> server. The </a:t>
            </a:r>
            <a:r>
              <a:rPr lang="en-US" altLang="en-US" dirty="0" err="1">
                <a:solidFill>
                  <a:srgbClr val="000000"/>
                </a:solidFill>
                <a:latin typeface="Tahoma" panose="020B0604030504040204" pitchFamily="34" charset="0"/>
              </a:rPr>
              <a:t>greenpad</a:t>
            </a:r>
            <a:r>
              <a:rPr lang="en-US" altLang="en-US" dirty="0">
                <a:solidFill>
                  <a:srgbClr val="000000"/>
                </a:solidFill>
                <a:latin typeface="Tahoma" panose="020B0604030504040204" pitchFamily="34" charset="0"/>
              </a:rPr>
              <a:t> lock is the indicator for verification process. </a:t>
            </a:r>
          </a:p>
          <a:p>
            <a:pPr lvl="1"/>
            <a:r>
              <a:rPr lang="en-US" altLang="en-US" dirty="0">
                <a:solidFill>
                  <a:srgbClr val="000000"/>
                </a:solidFill>
                <a:latin typeface="Tahoma" panose="020B0604030504040204" pitchFamily="34" charset="0"/>
              </a:rPr>
              <a:t>If </a:t>
            </a:r>
            <a:r>
              <a:rPr lang="en-US" altLang="en-US" dirty="0" err="1">
                <a:solidFill>
                  <a:srgbClr val="000000"/>
                </a:solidFill>
                <a:latin typeface="Tahoma" panose="020B0604030504040204" pitchFamily="34" charset="0"/>
              </a:rPr>
              <a:t>Youtube</a:t>
            </a:r>
            <a:r>
              <a:rPr lang="en-US" altLang="en-US" dirty="0">
                <a:solidFill>
                  <a:srgbClr val="000000"/>
                </a:solidFill>
                <a:latin typeface="Tahoma" panose="020B0604030504040204" pitchFamily="34" charset="0"/>
              </a:rPr>
              <a:t> is down, a hacker can’t create a clone of </a:t>
            </a:r>
            <a:r>
              <a:rPr lang="en-US" altLang="en-US" dirty="0" err="1">
                <a:solidFill>
                  <a:srgbClr val="000000"/>
                </a:solidFill>
                <a:latin typeface="Tahoma" panose="020B0604030504040204" pitchFamily="34" charset="0"/>
              </a:rPr>
              <a:t>Youtube</a:t>
            </a:r>
            <a:r>
              <a:rPr lang="en-US" altLang="en-US" dirty="0">
                <a:solidFill>
                  <a:srgbClr val="000000"/>
                </a:solidFill>
                <a:latin typeface="Tahoma" panose="020B0604030504040204" pitchFamily="34" charset="0"/>
              </a:rPr>
              <a:t> without a valid certificate. </a:t>
            </a:r>
          </a:p>
        </p:txBody>
      </p:sp>
      <p:sp>
        <p:nvSpPr>
          <p:cNvPr id="2" name="Slide Number Placeholder 1">
            <a:extLst>
              <a:ext uri="{FF2B5EF4-FFF2-40B4-BE49-F238E27FC236}">
                <a16:creationId xmlns:a16="http://schemas.microsoft.com/office/drawing/2014/main" id="{F0B9C422-EAAC-114B-9C9E-6B33C8334932}"/>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535386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02AE339C-E512-214C-87AC-C7DED5975191}"/>
              </a:ext>
            </a:extLst>
          </p:cNvPr>
          <p:cNvSpPr>
            <a:spLocks noGrp="1" noChangeArrowheads="1"/>
          </p:cNvSpPr>
          <p:nvPr>
            <p:ph type="title"/>
          </p:nvPr>
        </p:nvSpPr>
        <p:spPr>
          <a:xfrm>
            <a:off x="123290" y="127000"/>
            <a:ext cx="7619572" cy="805599"/>
          </a:xfrm>
        </p:spPr>
        <p:txBody>
          <a:bodyPr/>
          <a:lstStyle/>
          <a:p>
            <a:pPr eaLnBrk="1" hangingPunct="1"/>
            <a:r>
              <a:rPr lang="en-US" altLang="en-US" dirty="0">
                <a:latin typeface="Tahoma" panose="020B0604030504040204" pitchFamily="34" charset="0"/>
                <a:ea typeface="ＭＳ Ｐゴシック" panose="020B0600070205080204" pitchFamily="34" charset="-128"/>
              </a:rPr>
              <a:t>Substitution Cipher</a:t>
            </a:r>
          </a:p>
        </p:txBody>
      </p:sp>
      <p:sp>
        <p:nvSpPr>
          <p:cNvPr id="16386" name="Rectangle 3">
            <a:extLst>
              <a:ext uri="{FF2B5EF4-FFF2-40B4-BE49-F238E27FC236}">
                <a16:creationId xmlns:a16="http://schemas.microsoft.com/office/drawing/2014/main" id="{2A7E0F38-3D69-FA4C-A13E-BC74CAF926EB}"/>
              </a:ext>
            </a:extLst>
          </p:cNvPr>
          <p:cNvSpPr>
            <a:spLocks noGrp="1" noChangeArrowheads="1"/>
          </p:cNvSpPr>
          <p:nvPr>
            <p:ph type="body" idx="1"/>
          </p:nvPr>
        </p:nvSpPr>
        <p:spPr>
          <a:xfrm>
            <a:off x="246580" y="932599"/>
            <a:ext cx="8135420" cy="4655401"/>
          </a:xfrm>
        </p:spPr>
        <p:txBody>
          <a:bodyPr/>
          <a:lstStyle/>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5F05013A-B779-4441-83CC-226A1BAC9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623" y="1175424"/>
            <a:ext cx="2627727" cy="387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B412D6F-AE4F-1149-B310-2341F76FA139}"/>
              </a:ext>
            </a:extLst>
          </p:cNvPr>
          <p:cNvSpPr>
            <a:spLocks noGrp="1"/>
          </p:cNvSpPr>
          <p:nvPr>
            <p:ph type="sldNum" sz="quarter" idx="12"/>
          </p:nvPr>
        </p:nvSpPr>
        <p:spPr/>
        <p:txBody>
          <a:bodyPr/>
          <a:lstStyle/>
          <a:p>
            <a:fld id="{D57F1E4F-1CFF-5643-939E-02111984F565}" type="slidenum">
              <a:rPr lang="en-US" smtClean="0"/>
              <a:t>3</a:t>
            </a:fld>
            <a:endParaRPr lang="en-US" dirty="0"/>
          </a:p>
        </p:txBody>
      </p:sp>
      <p:sp>
        <p:nvSpPr>
          <p:cNvPr id="4" name="TextBox 3">
            <a:extLst>
              <a:ext uri="{FF2B5EF4-FFF2-40B4-BE49-F238E27FC236}">
                <a16:creationId xmlns:a16="http://schemas.microsoft.com/office/drawing/2014/main" id="{874BB2A3-0203-73CE-C25F-B09549162E2B}"/>
              </a:ext>
            </a:extLst>
          </p:cNvPr>
          <p:cNvSpPr txBox="1"/>
          <p:nvPr/>
        </p:nvSpPr>
        <p:spPr>
          <a:xfrm>
            <a:off x="131852" y="1738198"/>
            <a:ext cx="5498365" cy="3509294"/>
          </a:xfrm>
          <a:prstGeom prst="rect">
            <a:avLst/>
          </a:prstGeom>
          <a:noFill/>
        </p:spPr>
        <p:txBody>
          <a:bodyPr wrap="none" rtlCol="0">
            <a:spAutoFit/>
          </a:bodyPr>
          <a:lstStyle/>
          <a:p>
            <a:r>
              <a:rPr lang="en-US" altLang="en-US" sz="1600" dirty="0">
                <a:latin typeface="Tahoma" panose="020B0604030504040204" pitchFamily="34" charset="0"/>
                <a:ea typeface="ＭＳ Ｐゴシック" panose="020B0600070205080204" pitchFamily="34" charset="-128"/>
              </a:rPr>
              <a:t>Julius Caesar uses a </a:t>
            </a:r>
            <a:r>
              <a:rPr lang="en-US" altLang="en-US" sz="1600" b="1" dirty="0">
                <a:latin typeface="Tahoma" panose="020B0604030504040204" pitchFamily="34" charset="0"/>
                <a:ea typeface="ＭＳ Ｐゴシック" panose="020B0600070205080204" pitchFamily="34" charset="-128"/>
              </a:rPr>
              <a:t>Caesar cipher</a:t>
            </a:r>
            <a:r>
              <a:rPr lang="en-US" altLang="en-US" sz="1600" dirty="0">
                <a:latin typeface="Tahoma" panose="020B0604030504040204" pitchFamily="34" charset="0"/>
                <a:ea typeface="ＭＳ Ｐゴシック" panose="020B0600070205080204" pitchFamily="34" charset="-128"/>
              </a:rPr>
              <a:t>; he shifts all of </a:t>
            </a:r>
          </a:p>
          <a:p>
            <a:r>
              <a:rPr lang="en-US" altLang="en-US" sz="1600" dirty="0">
                <a:latin typeface="Tahoma" panose="020B0604030504040204" pitchFamily="34" charset="0"/>
                <a:ea typeface="ＭＳ Ｐゴシック" panose="020B0600070205080204" pitchFamily="34" charset="-128"/>
              </a:rPr>
              <a:t>the letters forward by three. </a:t>
            </a:r>
          </a:p>
          <a:p>
            <a:endParaRPr lang="en-US" altLang="en-US" sz="1600" dirty="0">
              <a:latin typeface="Tahoma" panose="020B0604030504040204" pitchFamily="34" charset="0"/>
              <a:ea typeface="ＭＳ Ｐゴシック" panose="020B0600070205080204" pitchFamily="34" charset="-128"/>
            </a:endParaRPr>
          </a:p>
          <a:p>
            <a:endParaRPr lang="en-US" altLang="en-US" sz="1600" dirty="0">
              <a:latin typeface="Tahoma" panose="020B0604030504040204" pitchFamily="34" charset="0"/>
              <a:ea typeface="ＭＳ Ｐゴシック" panose="020B0600070205080204" pitchFamily="34" charset="-128"/>
            </a:endParaRPr>
          </a:p>
          <a:p>
            <a:r>
              <a:rPr lang="en-US" altLang="en-US" sz="1600" dirty="0">
                <a:latin typeface="Tahoma" panose="020B0604030504040204" pitchFamily="34" charset="0"/>
                <a:ea typeface="ＭＳ Ｐゴシック" panose="020B0600070205080204" pitchFamily="34" charset="-128"/>
              </a:rPr>
              <a:t>Caesar cipher is an example of a larger class of ciphers </a:t>
            </a:r>
          </a:p>
          <a:p>
            <a:r>
              <a:rPr lang="en-US" altLang="en-US" sz="1600" dirty="0">
                <a:latin typeface="Tahoma" panose="020B0604030504040204" pitchFamily="34" charset="0"/>
                <a:ea typeface="ＭＳ Ｐゴシック" panose="020B0600070205080204" pitchFamily="34" charset="-128"/>
              </a:rPr>
              <a:t>called </a:t>
            </a:r>
            <a:r>
              <a:rPr lang="en-US" altLang="en-US" sz="1600" b="1" dirty="0">
                <a:latin typeface="Tahoma" panose="020B0604030504040204" pitchFamily="34" charset="0"/>
                <a:ea typeface="ＭＳ Ｐゴシック" panose="020B0600070205080204" pitchFamily="34" charset="-128"/>
              </a:rPr>
              <a:t>substitution cipher</a:t>
            </a:r>
            <a:r>
              <a:rPr lang="en-US" altLang="en-US" sz="1600" dirty="0">
                <a:latin typeface="Tahoma" panose="020B0604030504040204" pitchFamily="34" charset="0"/>
                <a:ea typeface="ＭＳ Ｐゴシック" panose="020B0600070205080204" pitchFamily="34" charset="-128"/>
              </a:rPr>
              <a:t>. </a:t>
            </a:r>
          </a:p>
          <a:p>
            <a:endParaRPr lang="en-US" altLang="en-US" sz="1600" dirty="0">
              <a:latin typeface="Tahoma" panose="020B0604030504040204" pitchFamily="34" charset="0"/>
              <a:ea typeface="ＭＳ Ｐゴシック" panose="020B0600070205080204" pitchFamily="34" charset="-128"/>
            </a:endParaRPr>
          </a:p>
          <a:p>
            <a:endParaRPr lang="en-US" altLang="en-US" sz="1600" dirty="0">
              <a:latin typeface="Tahoma" panose="020B0604030504040204" pitchFamily="34" charset="0"/>
              <a:ea typeface="ＭＳ Ｐゴシック" panose="020B0600070205080204" pitchFamily="34" charset="-128"/>
            </a:endParaRPr>
          </a:p>
          <a:p>
            <a:r>
              <a:rPr lang="en-US" altLang="en-US" sz="1600" dirty="0">
                <a:latin typeface="Tahoma" panose="020B0604030504040204" pitchFamily="34" charset="0"/>
                <a:ea typeface="ＭＳ Ｐゴシック" panose="020B0600070205080204" pitchFamily="34" charset="-128"/>
              </a:rPr>
              <a:t>it was the breaking of a substitution cipher that led to the </a:t>
            </a:r>
          </a:p>
          <a:p>
            <a:r>
              <a:rPr lang="en-US" altLang="en-US" sz="1600" dirty="0">
                <a:latin typeface="Tahoma" panose="020B0604030504040204" pitchFamily="34" charset="0"/>
                <a:ea typeface="ＭＳ Ｐゴシック" panose="020B0600070205080204" pitchFamily="34" charset="-128"/>
              </a:rPr>
              <a:t>execution of Mary, Queen of Scots, in 1587, for plotting to </a:t>
            </a:r>
          </a:p>
          <a:p>
            <a:r>
              <a:rPr lang="en-US" altLang="en-US" sz="1600" dirty="0">
                <a:latin typeface="Tahoma" panose="020B0604030504040204" pitchFamily="34" charset="0"/>
                <a:ea typeface="ＭＳ Ｐゴシック" panose="020B0600070205080204" pitchFamily="34" charset="-128"/>
              </a:rPr>
              <a:t>kill Queen Elizabeth.</a:t>
            </a:r>
          </a:p>
          <a:p>
            <a:endParaRPr lang="en-US" altLang="en-US" sz="1600" dirty="0">
              <a:latin typeface="Tahoma" panose="020B0604030504040204" pitchFamily="34" charset="0"/>
              <a:ea typeface="ＭＳ Ｐゴシック" panose="020B0600070205080204" pitchFamily="34" charset="-128"/>
            </a:endParaRPr>
          </a:p>
          <a:p>
            <a:endParaRPr lang="en-US" altLang="en-US" sz="1600" dirty="0">
              <a:latin typeface="Tahoma" panose="020B0604030504040204" pitchFamily="34" charset="0"/>
              <a:ea typeface="ＭＳ Ｐゴシック" panose="020B0600070205080204" pitchFamily="34" charset="-128"/>
            </a:endParaRPr>
          </a:p>
          <a:p>
            <a:endParaRPr lang="en-US"/>
          </a:p>
        </p:txBody>
      </p:sp>
    </p:spTree>
    <p:extLst>
      <p:ext uri="{BB962C8B-B14F-4D97-AF65-F5344CB8AC3E}">
        <p14:creationId xmlns:p14="http://schemas.microsoft.com/office/powerpoint/2010/main" val="1925924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5A3AE34F-9938-AB4E-97EB-92987E0698C0}"/>
              </a:ext>
            </a:extLst>
          </p:cNvPr>
          <p:cNvSpPr>
            <a:spLocks noGrp="1" noChangeArrowheads="1"/>
          </p:cNvSpPr>
          <p:nvPr>
            <p:ph type="title"/>
          </p:nvPr>
        </p:nvSpPr>
        <p:spPr>
          <a:xfrm>
            <a:off x="113017" y="30577"/>
            <a:ext cx="7878352" cy="759779"/>
          </a:xfrm>
        </p:spPr>
        <p:txBody>
          <a:bodyPr/>
          <a:lstStyle/>
          <a:p>
            <a:pPr eaLnBrk="1" hangingPunct="1"/>
            <a:r>
              <a:rPr lang="en-US" altLang="en-US" dirty="0">
                <a:latin typeface="Tahoma" panose="020B0604030504040204" pitchFamily="34" charset="0"/>
                <a:ea typeface="ＭＳ Ｐゴシック" panose="020B0600070205080204" pitchFamily="34" charset="-128"/>
              </a:rPr>
              <a:t>Enigma(optional)</a:t>
            </a:r>
          </a:p>
        </p:txBody>
      </p:sp>
      <p:sp>
        <p:nvSpPr>
          <p:cNvPr id="20482" name="Rectangle 3">
            <a:extLst>
              <a:ext uri="{FF2B5EF4-FFF2-40B4-BE49-F238E27FC236}">
                <a16:creationId xmlns:a16="http://schemas.microsoft.com/office/drawing/2014/main" id="{5E8218B3-465D-6F42-A92F-9D686809D45C}"/>
              </a:ext>
            </a:extLst>
          </p:cNvPr>
          <p:cNvSpPr>
            <a:spLocks noGrp="1" noChangeArrowheads="1"/>
          </p:cNvSpPr>
          <p:nvPr>
            <p:ph type="body" idx="1"/>
          </p:nvPr>
        </p:nvSpPr>
        <p:spPr>
          <a:xfrm>
            <a:off x="164387" y="904126"/>
            <a:ext cx="8743307" cy="4683874"/>
          </a:xfrm>
        </p:spPr>
        <p:txBody>
          <a:bodyPr/>
          <a:lstStyle/>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39BF271-7E6F-464A-8BDB-FAB0970A7768}"/>
              </a:ext>
            </a:extLst>
          </p:cNvPr>
          <p:cNvSpPr>
            <a:spLocks noGrp="1"/>
          </p:cNvSpPr>
          <p:nvPr>
            <p:ph type="sldNum" sz="quarter" idx="12"/>
          </p:nvPr>
        </p:nvSpPr>
        <p:spPr/>
        <p:txBody>
          <a:bodyPr/>
          <a:lstStyle/>
          <a:p>
            <a:fld id="{D57F1E4F-1CFF-5643-939E-02111984F565}" type="slidenum">
              <a:rPr lang="en-US" smtClean="0"/>
              <a:t>4</a:t>
            </a:fld>
            <a:endParaRPr lang="en-US" dirty="0"/>
          </a:p>
        </p:txBody>
      </p:sp>
      <p:pic>
        <p:nvPicPr>
          <p:cNvPr id="5" name="Picture 1">
            <a:extLst>
              <a:ext uri="{FF2B5EF4-FFF2-40B4-BE49-F238E27FC236}">
                <a16:creationId xmlns:a16="http://schemas.microsoft.com/office/drawing/2014/main" id="{FB922DC4-52CF-364C-AEAF-A07B074050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103" y="1035725"/>
            <a:ext cx="7801717" cy="397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6255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D52E834-160E-8A42-8404-5B9DCADF94C3}"/>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4578" name="Rectangle 3">
            <a:extLst>
              <a:ext uri="{FF2B5EF4-FFF2-40B4-BE49-F238E27FC236}">
                <a16:creationId xmlns:a16="http://schemas.microsoft.com/office/drawing/2014/main" id="{DE0D065F-A3BD-8742-B4C3-1CD91535255B}"/>
              </a:ext>
            </a:extLst>
          </p:cNvPr>
          <p:cNvSpPr>
            <a:spLocks noGrp="1" noChangeArrowheads="1"/>
          </p:cNvSpPr>
          <p:nvPr>
            <p:ph type="body" idx="1"/>
          </p:nvPr>
        </p:nvSpPr>
        <p:spPr>
          <a:xfrm>
            <a:off x="889000" y="1079500"/>
            <a:ext cx="7493000" cy="4508500"/>
          </a:xfrm>
        </p:spPr>
        <p:txBody>
          <a:bodyPr/>
          <a:lstStyle/>
          <a:p>
            <a:pPr eaLnBrk="1" hangingPunct="1">
              <a:buFontTx/>
              <a:buNone/>
            </a:pPr>
            <a:endParaRPr lang="en-US" altLang="en-US" sz="1833" b="1">
              <a:solidFill>
                <a:srgbClr val="008000"/>
              </a:solidFill>
              <a:latin typeface="Courier New" panose="02070309020205020404" pitchFamily="49" charset="0"/>
              <a:ea typeface="ＭＳ Ｐゴシック" panose="020B0600070205080204" pitchFamily="34" charset="-128"/>
            </a:endParaRPr>
          </a:p>
        </p:txBody>
      </p:sp>
      <p:pic>
        <p:nvPicPr>
          <p:cNvPr id="24579" name="Picture 2">
            <a:extLst>
              <a:ext uri="{FF2B5EF4-FFF2-40B4-BE49-F238E27FC236}">
                <a16:creationId xmlns:a16="http://schemas.microsoft.com/office/drawing/2014/main" id="{8B74C763-D47B-8943-8CBE-E3AB26B1C0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73" y="576792"/>
            <a:ext cx="7620001" cy="487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34C40A6-5A9F-3149-BADF-18B4927FA182}"/>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1028250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185AAF4-BE97-6F4A-B9F7-2CF7E78E26EA}"/>
              </a:ext>
            </a:extLst>
          </p:cNvPr>
          <p:cNvSpPr>
            <a:spLocks noGrp="1" noChangeArrowheads="1"/>
          </p:cNvSpPr>
          <p:nvPr>
            <p:ph type="body" idx="1"/>
          </p:nvPr>
        </p:nvSpPr>
        <p:spPr>
          <a:xfrm>
            <a:off x="191035" y="256855"/>
            <a:ext cx="8761930" cy="4745519"/>
          </a:xfrm>
        </p:spPr>
        <p:txBody>
          <a:bodyPr>
            <a:normAutofit/>
          </a:bodyPr>
          <a:lstStyle/>
          <a:p>
            <a:pPr marL="0" indent="0" eaLnBrk="1" hangingPunct="1">
              <a:buNone/>
              <a:defRPr/>
            </a:pPr>
            <a:endParaRPr lang="en-US" sz="1833" b="1" dirty="0">
              <a:latin typeface="Tahoma" charset="0"/>
            </a:endParaRPr>
          </a:p>
          <a:p>
            <a:pPr eaLnBrk="1" hangingPunct="1">
              <a:defRPr/>
            </a:pPr>
            <a:endParaRPr lang="en-US" sz="2000" dirty="0">
              <a:latin typeface="Tahoma" charset="0"/>
            </a:endParaRPr>
          </a:p>
          <a:p>
            <a:pPr marL="0" indent="0">
              <a:buNone/>
              <a:defRPr/>
            </a:pPr>
            <a:r>
              <a:rPr lang="en-US" sz="1500" dirty="0">
                <a:latin typeface="Tahoma" charset="0"/>
              </a:rPr>
              <a:t>	</a:t>
            </a:r>
          </a:p>
          <a:p>
            <a:pPr eaLnBrk="1" hangingPunct="1">
              <a:defRPr/>
            </a:pPr>
            <a:endParaRPr lang="en-US" sz="1833" dirty="0">
              <a:latin typeface="Tahoma" charset="0"/>
            </a:endParaRPr>
          </a:p>
          <a:p>
            <a:pPr marL="0" indent="0">
              <a:buNone/>
              <a:defRPr/>
            </a:pPr>
            <a:r>
              <a:rPr lang="en-US" sz="1833" b="1" dirty="0">
                <a:latin typeface="Tahoma" charset="0"/>
              </a:rPr>
              <a:t>Symmetric encryption</a:t>
            </a:r>
            <a:r>
              <a:rPr lang="en-US" sz="1833" dirty="0">
                <a:latin typeface="Tahoma" charset="0"/>
              </a:rPr>
              <a:t>: encryption technique that uses the same key for both encryption and decryption. </a:t>
            </a:r>
          </a:p>
          <a:p>
            <a:pPr marL="0" indent="0">
              <a:buNone/>
              <a:defRPr/>
            </a:pPr>
            <a:endParaRPr lang="en-US" sz="1833" dirty="0">
              <a:solidFill>
                <a:srgbClr val="008000"/>
              </a:solidFill>
              <a:latin typeface="Courier New" charset="0"/>
            </a:endParaRPr>
          </a:p>
        </p:txBody>
      </p:sp>
      <p:sp>
        <p:nvSpPr>
          <p:cNvPr id="2" name="Slide Number Placeholder 1">
            <a:extLst>
              <a:ext uri="{FF2B5EF4-FFF2-40B4-BE49-F238E27FC236}">
                <a16:creationId xmlns:a16="http://schemas.microsoft.com/office/drawing/2014/main" id="{FC2C2F53-4E2A-B341-9B3B-F4B7D2C3366E}"/>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5582926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0866BCF-5E35-B741-A5DE-A0C27EB5D25F}"/>
              </a:ext>
            </a:extLst>
          </p:cNvPr>
          <p:cNvSpPr>
            <a:spLocks noGrp="1" noChangeArrowheads="1"/>
          </p:cNvSpPr>
          <p:nvPr>
            <p:ph type="title"/>
          </p:nvPr>
        </p:nvSpPr>
        <p:spPr>
          <a:xfrm>
            <a:off x="123289" y="127000"/>
            <a:ext cx="7886700" cy="769299"/>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Exchange(optional)</a:t>
            </a:r>
          </a:p>
        </p:txBody>
      </p:sp>
      <p:sp>
        <p:nvSpPr>
          <p:cNvPr id="16386" name="Rectangle 3">
            <a:extLst>
              <a:ext uri="{FF2B5EF4-FFF2-40B4-BE49-F238E27FC236}">
                <a16:creationId xmlns:a16="http://schemas.microsoft.com/office/drawing/2014/main" id="{BEECF8C6-48A2-4844-8DE5-A821793BF5B7}"/>
              </a:ext>
            </a:extLst>
          </p:cNvPr>
          <p:cNvSpPr>
            <a:spLocks noGrp="1" noChangeArrowheads="1"/>
          </p:cNvSpPr>
          <p:nvPr>
            <p:ph type="body" idx="1"/>
          </p:nvPr>
        </p:nvSpPr>
        <p:spPr>
          <a:xfrm>
            <a:off x="215757" y="896299"/>
            <a:ext cx="8166243" cy="4691701"/>
          </a:xfrm>
        </p:spPr>
        <p:txBody>
          <a:bodyPr>
            <a:normAutofit lnSpcReduction="10000"/>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 an algorithm that allows two computer to agree on a key without sending one!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one-way function</a:t>
            </a:r>
            <a:r>
              <a:rPr lang="en-US" altLang="en-US" sz="1833" dirty="0">
                <a:latin typeface="Tahoma" panose="020B0604030504040204" pitchFamily="34" charset="0"/>
                <a:ea typeface="ＭＳ Ｐゴシック" panose="020B0600070205080204" pitchFamily="34" charset="-128"/>
              </a:rPr>
              <a:t> is a function that is easy to compute but hard to invert. </a:t>
            </a:r>
          </a:p>
          <a:p>
            <a:pPr lvl="1"/>
            <a:r>
              <a:rPr lang="en-US" altLang="en-US" sz="1833" dirty="0">
                <a:latin typeface="Tahoma" panose="020B0604030504040204" pitchFamily="34" charset="0"/>
              </a:rPr>
              <a:t>it’s easy to mix colors but hard to unmix, i.e., figure out the component colors used to get a mixed color.</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dirty="0">
                <a:latin typeface="Tahoma" panose="020B0604030504040204" pitchFamily="34" charset="0"/>
                <a:ea typeface="ＭＳ Ｐゴシック" panose="020B0600070205080204" pitchFamily="34" charset="-128"/>
              </a:rPr>
              <a:t>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750DCE67-A864-0542-BFCB-5A55A180B4C1}"/>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239512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94A541-5449-9B46-AF88-7579EF6134B0}"/>
              </a:ext>
            </a:extLst>
          </p:cNvPr>
          <p:cNvSpPr>
            <a:spLocks noGrp="1" noChangeArrowheads="1"/>
          </p:cNvSpPr>
          <p:nvPr>
            <p:ph type="title"/>
          </p:nvPr>
        </p:nvSpPr>
        <p:spPr>
          <a:xfrm>
            <a:off x="156039" y="52623"/>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Exchange(optional)</a:t>
            </a:r>
          </a:p>
        </p:txBody>
      </p:sp>
      <p:sp>
        <p:nvSpPr>
          <p:cNvPr id="16386" name="Rectangle 3">
            <a:extLst>
              <a:ext uri="{FF2B5EF4-FFF2-40B4-BE49-F238E27FC236}">
                <a16:creationId xmlns:a16="http://schemas.microsoft.com/office/drawing/2014/main" id="{D5C314AE-7E3E-9049-8D14-D91FF0323DDF}"/>
              </a:ext>
            </a:extLst>
          </p:cNvPr>
          <p:cNvSpPr>
            <a:spLocks noGrp="1" noChangeArrowheads="1"/>
          </p:cNvSpPr>
          <p:nvPr>
            <p:ph type="body" idx="1"/>
          </p:nvPr>
        </p:nvSpPr>
        <p:spPr>
          <a:xfrm>
            <a:off x="339047" y="1079500"/>
            <a:ext cx="8465906" cy="4508500"/>
          </a:xfrm>
        </p:spPr>
        <p:txBody>
          <a:bodyPr/>
          <a:lstStyle/>
          <a:p>
            <a:pPr marL="0" indent="0" eaLnBrk="1" hangingPunct="1">
              <a:buNone/>
              <a:defRPr/>
            </a:pPr>
            <a:r>
              <a:rPr lang="en-US" sz="1833" dirty="0">
                <a:latin typeface="Tahoma"/>
                <a:cs typeface="Tahoma"/>
              </a:rPr>
              <a:t>Alice and Bob want to establish a shared secret key for encryption/decryption.</a:t>
            </a:r>
          </a:p>
          <a:p>
            <a:pPr marL="0" indent="0" eaLnBrk="1" hangingPunct="1">
              <a:buNone/>
              <a:defRPr/>
            </a:pPr>
            <a:r>
              <a:rPr lang="en-US" sz="1833" dirty="0">
                <a:latin typeface="Tahoma"/>
                <a:cs typeface="Tahoma"/>
              </a:rPr>
              <a:t>Each starts with a secret color. </a:t>
            </a:r>
          </a:p>
          <a:p>
            <a:pPr marL="0" indent="0">
              <a:buNone/>
              <a:defRPr/>
            </a:pPr>
            <a:r>
              <a:rPr lang="en-US" sz="1833" dirty="0">
                <a:latin typeface="Tahoma"/>
                <a:cs typeface="Tahoma"/>
              </a:rPr>
              <a:t>						</a:t>
            </a:r>
            <a:r>
              <a:rPr lang="en-US" sz="1833" b="1" dirty="0">
                <a:latin typeface="Tahoma"/>
                <a:cs typeface="Tahoma"/>
              </a:rPr>
              <a:t>Eve is listening.</a:t>
            </a:r>
          </a:p>
          <a:p>
            <a:pPr marL="0" indent="0">
              <a:buNone/>
              <a:defRPr/>
            </a:pPr>
            <a:r>
              <a:rPr lang="en-US" sz="1833" b="1" dirty="0">
                <a:latin typeface="Tahoma"/>
                <a:cs typeface="Tahoma"/>
              </a:rPr>
              <a:t>						(Eve for "eavesdrops")</a:t>
            </a:r>
          </a:p>
          <a:p>
            <a:pPr eaLnBrk="1" hangingPunct="1">
              <a:defRPr/>
            </a:pPr>
            <a:endParaRPr lang="en-US" sz="1833" dirty="0">
              <a:solidFill>
                <a:srgbClr val="008000"/>
              </a:solidFill>
              <a:latin typeface="Tahoma"/>
              <a:cs typeface="Tahoma"/>
            </a:endParaRPr>
          </a:p>
          <a:p>
            <a:pPr lvl="4" eaLnBrk="1" hangingPunct="1">
              <a:defRPr/>
            </a:pPr>
            <a:endParaRPr lang="en-US" sz="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Courier New" charset="0"/>
            </a:endParaRPr>
          </a:p>
        </p:txBody>
      </p:sp>
      <p:pic>
        <p:nvPicPr>
          <p:cNvPr id="2" name="Picture 1">
            <a:extLst>
              <a:ext uri="{FF2B5EF4-FFF2-40B4-BE49-F238E27FC236}">
                <a16:creationId xmlns:a16="http://schemas.microsoft.com/office/drawing/2014/main" id="{98A1C59E-79D9-AF4A-920B-640EF307C3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5580" y="2540832"/>
            <a:ext cx="162983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B2BDB6B-2415-104B-BA1B-7FC2F97214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1844" y="3577167"/>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9E47D4-1405-8549-8341-F08E0D7EF89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51802" y="3577167"/>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449D3CE-051B-5348-8B51-EFCC0A5B9642}"/>
              </a:ext>
            </a:extLst>
          </p:cNvPr>
          <p:cNvSpPr txBox="1">
            <a:spLocks noChangeArrowheads="1"/>
          </p:cNvSpPr>
          <p:nvPr/>
        </p:nvSpPr>
        <p:spPr bwMode="auto">
          <a:xfrm>
            <a:off x="971021" y="375708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8" name="TextBox 7">
            <a:extLst>
              <a:ext uri="{FF2B5EF4-FFF2-40B4-BE49-F238E27FC236}">
                <a16:creationId xmlns:a16="http://schemas.microsoft.com/office/drawing/2014/main" id="{91E1CAE0-29FE-234B-BDBC-E4E653ACFD91}"/>
              </a:ext>
            </a:extLst>
          </p:cNvPr>
          <p:cNvSpPr txBox="1">
            <a:spLocks noChangeArrowheads="1"/>
          </p:cNvSpPr>
          <p:nvPr/>
        </p:nvSpPr>
        <p:spPr bwMode="auto">
          <a:xfrm>
            <a:off x="6912240" y="3577167"/>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sp>
        <p:nvSpPr>
          <p:cNvPr id="5" name="Slide Number Placeholder 4">
            <a:extLst>
              <a:ext uri="{FF2B5EF4-FFF2-40B4-BE49-F238E27FC236}">
                <a16:creationId xmlns:a16="http://schemas.microsoft.com/office/drawing/2014/main" id="{2183558D-A15B-B14A-AC63-9DDC31077FF8}"/>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496186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AEFB4BB-DC31-B549-9EE1-1D17944461D0}"/>
              </a:ext>
            </a:extLst>
          </p:cNvPr>
          <p:cNvSpPr>
            <a:spLocks noGrp="1" noChangeArrowheads="1"/>
          </p:cNvSpPr>
          <p:nvPr>
            <p:ph type="title"/>
          </p:nvPr>
        </p:nvSpPr>
        <p:spPr>
          <a:xfrm>
            <a:off x="154112" y="101524"/>
            <a:ext cx="7886700" cy="78483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Exchange(optional)</a:t>
            </a:r>
          </a:p>
        </p:txBody>
      </p:sp>
      <p:sp>
        <p:nvSpPr>
          <p:cNvPr id="38914" name="Rectangle 3">
            <a:extLst>
              <a:ext uri="{FF2B5EF4-FFF2-40B4-BE49-F238E27FC236}">
                <a16:creationId xmlns:a16="http://schemas.microsoft.com/office/drawing/2014/main" id="{C52A9286-7410-5345-BECD-ADFEC8E3A113}"/>
              </a:ext>
            </a:extLst>
          </p:cNvPr>
          <p:cNvSpPr>
            <a:spLocks noGrp="1" noChangeArrowheads="1"/>
          </p:cNvSpPr>
          <p:nvPr>
            <p:ph type="body" idx="1"/>
          </p:nvPr>
        </p:nvSpPr>
        <p:spPr>
          <a:xfrm>
            <a:off x="154112" y="729465"/>
            <a:ext cx="8743308" cy="4858535"/>
          </a:xfrm>
        </p:spPr>
        <p:txBody>
          <a:bodyPr/>
          <a:lstStyle/>
          <a:p>
            <a:pPr marL="0" indent="0">
              <a:buNone/>
            </a:pPr>
            <a:r>
              <a:rPr lang="en-US" altLang="en-US" sz="1833" dirty="0">
                <a:solidFill>
                  <a:srgbClr val="008000"/>
                </a:solidFill>
                <a:latin typeface="Courier New" panose="02070309020205020404" pitchFamily="49"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Eve is listening.</a:t>
            </a: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Both mix the public color with their secret color. </a:t>
            </a: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38915" name="Picture 1">
            <a:extLst>
              <a:ext uri="{FF2B5EF4-FFF2-40B4-BE49-F238E27FC236}">
                <a16:creationId xmlns:a16="http://schemas.microsoft.com/office/drawing/2014/main" id="{31163D27-FB0A-2947-8204-DB300563CD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3462" y="1040692"/>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ABE1785D-C6E1-FC49-A6B0-B7111170B5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778000"/>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a:extLst>
              <a:ext uri="{FF2B5EF4-FFF2-40B4-BE49-F238E27FC236}">
                <a16:creationId xmlns:a16="http://schemas.microsoft.com/office/drawing/2014/main" id="{C575EF09-8964-8A47-886C-2DD4D6CCEA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7" y="1837532"/>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4">
            <a:extLst>
              <a:ext uri="{FF2B5EF4-FFF2-40B4-BE49-F238E27FC236}">
                <a16:creationId xmlns:a16="http://schemas.microsoft.com/office/drawing/2014/main" id="{9EC1BFF1-1C1A-BC4C-B06E-3CE8FB078943}"/>
              </a:ext>
            </a:extLst>
          </p:cNvPr>
          <p:cNvSpPr txBox="1">
            <a:spLocks noChangeArrowheads="1"/>
          </p:cNvSpPr>
          <p:nvPr/>
        </p:nvSpPr>
        <p:spPr bwMode="auto">
          <a:xfrm>
            <a:off x="1152261" y="189706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38919" name="TextBox 7">
            <a:extLst>
              <a:ext uri="{FF2B5EF4-FFF2-40B4-BE49-F238E27FC236}">
                <a16:creationId xmlns:a16="http://schemas.microsoft.com/office/drawing/2014/main" id="{A5D99099-4DC1-8F49-8095-E70DE4A239BD}"/>
              </a:ext>
            </a:extLst>
          </p:cNvPr>
          <p:cNvSpPr txBox="1">
            <a:spLocks noChangeArrowheads="1"/>
          </p:cNvSpPr>
          <p:nvPr/>
        </p:nvSpPr>
        <p:spPr bwMode="auto">
          <a:xfrm>
            <a:off x="6012657" y="1837532"/>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38920" name="Picture 5">
            <a:extLst>
              <a:ext uri="{FF2B5EF4-FFF2-40B4-BE49-F238E27FC236}">
                <a16:creationId xmlns:a16="http://schemas.microsoft.com/office/drawing/2014/main" id="{3F3EEFE6-1103-2C40-BCEA-A21D2B28975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857500"/>
            <a:ext cx="910167" cy="103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6">
            <a:extLst>
              <a:ext uri="{FF2B5EF4-FFF2-40B4-BE49-F238E27FC236}">
                <a16:creationId xmlns:a16="http://schemas.microsoft.com/office/drawing/2014/main" id="{6577B08D-A815-EB4F-9C63-7CBDC577EC8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797969"/>
            <a:ext cx="941917" cy="87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Box 10">
            <a:extLst>
              <a:ext uri="{FF2B5EF4-FFF2-40B4-BE49-F238E27FC236}">
                <a16:creationId xmlns:a16="http://schemas.microsoft.com/office/drawing/2014/main" id="{DCC58C6F-1D14-F746-A7DC-7AD7D6FBE528}"/>
              </a:ext>
            </a:extLst>
          </p:cNvPr>
          <p:cNvSpPr txBox="1">
            <a:spLocks noChangeArrowheads="1"/>
          </p:cNvSpPr>
          <p:nvPr/>
        </p:nvSpPr>
        <p:spPr bwMode="auto">
          <a:xfrm>
            <a:off x="1271324" y="2977886"/>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38923" name="TextBox 11">
            <a:extLst>
              <a:ext uri="{FF2B5EF4-FFF2-40B4-BE49-F238E27FC236}">
                <a16:creationId xmlns:a16="http://schemas.microsoft.com/office/drawing/2014/main" id="{21315414-98C5-D542-9FFD-A0BDD75A6083}"/>
              </a:ext>
            </a:extLst>
          </p:cNvPr>
          <p:cNvSpPr txBox="1">
            <a:spLocks noChangeArrowheads="1"/>
          </p:cNvSpPr>
          <p:nvPr/>
        </p:nvSpPr>
        <p:spPr bwMode="auto">
          <a:xfrm>
            <a:off x="6072188" y="2857500"/>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2" name="Slide Number Placeholder 1">
            <a:extLst>
              <a:ext uri="{FF2B5EF4-FFF2-40B4-BE49-F238E27FC236}">
                <a16:creationId xmlns:a16="http://schemas.microsoft.com/office/drawing/2014/main" id="{F482716C-0AC1-D446-B9D3-7503987A7C3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62561003"/>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7547</TotalTime>
  <Words>2530</Words>
  <Application>Microsoft Macintosh PowerPoint</Application>
  <PresentationFormat>On-screen Show (16:10)</PresentationFormat>
  <Paragraphs>474</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INCONSOLATA</vt:lpstr>
      <vt:lpstr>INCONSOLATA</vt:lpstr>
      <vt:lpstr>Tahoma</vt:lpstr>
      <vt:lpstr>Office Theme</vt:lpstr>
      <vt:lpstr>Securing Data:  Cryptography</vt:lpstr>
      <vt:lpstr>Cryptography</vt:lpstr>
      <vt:lpstr>Substitution Cipher</vt:lpstr>
      <vt:lpstr>Enigma(optional)</vt:lpstr>
      <vt:lpstr>PowerPoint Presentation</vt:lpstr>
      <vt:lpstr>PowerPoint Presentation</vt:lpstr>
      <vt:lpstr>Key Exchange(optional)</vt:lpstr>
      <vt:lpstr>Key Exchange(optional)</vt:lpstr>
      <vt:lpstr>Key Exchange(optional)</vt:lpstr>
      <vt:lpstr>Key Exchange(optional)</vt:lpstr>
      <vt:lpstr>Key Exchange(optional)</vt:lpstr>
      <vt:lpstr>Diffie-Helman(optional)</vt:lpstr>
      <vt:lpstr>Diffie-Helman Key Exchange (optional)</vt:lpstr>
      <vt:lpstr>An Example (optional)</vt:lpstr>
      <vt:lpstr>Asymmetric Encryption</vt:lpstr>
      <vt:lpstr>PowerPoint Presentation</vt:lpstr>
      <vt:lpstr>PowerPoint Presentation</vt:lpstr>
      <vt:lpstr>PowerPoint Presentation</vt:lpstr>
      <vt:lpstr>Digital Signatures</vt:lpstr>
      <vt:lpstr>Hash Functions(optional)</vt:lpstr>
      <vt:lpstr>Digital Signature</vt:lpstr>
      <vt:lpstr>Digital Signatures</vt:lpstr>
      <vt:lpstr>How HTTPS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100</cp:revision>
  <dcterms:created xsi:type="dcterms:W3CDTF">2020-01-25T14:46:43Z</dcterms:created>
  <dcterms:modified xsi:type="dcterms:W3CDTF">2024-03-11T16:41:15Z</dcterms:modified>
</cp:coreProperties>
</file>