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5"/>
  </p:notesMasterIdLst>
  <p:sldIdLst>
    <p:sldId id="256" r:id="rId2"/>
    <p:sldId id="540" r:id="rId3"/>
    <p:sldId id="553" r:id="rId4"/>
    <p:sldId id="620" r:id="rId5"/>
    <p:sldId id="621" r:id="rId6"/>
    <p:sldId id="551" r:id="rId7"/>
    <p:sldId id="302" r:id="rId8"/>
    <p:sldId id="552" r:id="rId9"/>
    <p:sldId id="618" r:id="rId10"/>
    <p:sldId id="615" r:id="rId11"/>
    <p:sldId id="616" r:id="rId12"/>
    <p:sldId id="617" r:id="rId13"/>
    <p:sldId id="598" r:id="rId14"/>
    <p:sldId id="612" r:id="rId15"/>
    <p:sldId id="625" r:id="rId16"/>
    <p:sldId id="622" r:id="rId17"/>
    <p:sldId id="623" r:id="rId18"/>
    <p:sldId id="624" r:id="rId19"/>
    <p:sldId id="600" r:id="rId20"/>
    <p:sldId id="601" r:id="rId21"/>
    <p:sldId id="588" r:id="rId22"/>
    <p:sldId id="589" r:id="rId23"/>
    <p:sldId id="602" r:id="rId24"/>
    <p:sldId id="554" r:id="rId25"/>
    <p:sldId id="557" r:id="rId26"/>
    <p:sldId id="608" r:id="rId27"/>
    <p:sldId id="609" r:id="rId28"/>
    <p:sldId id="613" r:id="rId29"/>
    <p:sldId id="626" r:id="rId30"/>
    <p:sldId id="559" r:id="rId31"/>
    <p:sldId id="556" r:id="rId32"/>
    <p:sldId id="560" r:id="rId33"/>
    <p:sldId id="561" r:id="rId3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71689A-171D-5A4D-9451-F2C4A9D1B70D}" v="307" dt="2022-01-13T12:43:46.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68"/>
    <p:restoredTop sz="94560"/>
  </p:normalViewPr>
  <p:slideViewPr>
    <p:cSldViewPr snapToGrid="0" snapToObjects="1">
      <p:cViewPr varScale="1">
        <p:scale>
          <a:sx n="82" d="100"/>
          <a:sy n="82" d="100"/>
        </p:scale>
        <p:origin x="17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Nguyen" userId="f59fb8f3-a021-417a-8bc1-65c8d471c621" providerId="ADAL" clId="{D771689A-171D-5A4D-9451-F2C4A9D1B70D}"/>
    <pc:docChg chg="custSel addSld delSld modSld">
      <pc:chgData name="Long Nguyen" userId="f59fb8f3-a021-417a-8bc1-65c8d471c621" providerId="ADAL" clId="{D771689A-171D-5A4D-9451-F2C4A9D1B70D}" dt="2022-01-13T12:43:46.035" v="349" actId="20577"/>
      <pc:docMkLst>
        <pc:docMk/>
      </pc:docMkLst>
      <pc:sldChg chg="modSp">
        <pc:chgData name="Long Nguyen" userId="f59fb8f3-a021-417a-8bc1-65c8d471c621" providerId="ADAL" clId="{D771689A-171D-5A4D-9451-F2C4A9D1B70D}" dt="2022-01-12T12:40:57.406" v="134" actId="114"/>
        <pc:sldMkLst>
          <pc:docMk/>
          <pc:sldMk cId="1844406166" sldId="540"/>
        </pc:sldMkLst>
        <pc:spChg chg="mod">
          <ac:chgData name="Long Nguyen" userId="f59fb8f3-a021-417a-8bc1-65c8d471c621" providerId="ADAL" clId="{D771689A-171D-5A4D-9451-F2C4A9D1B70D}" dt="2022-01-12T12:40:57.406" v="134" actId="114"/>
          <ac:spMkLst>
            <pc:docMk/>
            <pc:sldMk cId="1844406166" sldId="540"/>
            <ac:spMk id="6146" creationId="{EAA042DF-FAF2-DA4B-9FB9-A8E93FAB0389}"/>
          </ac:spMkLst>
        </pc:spChg>
      </pc:sldChg>
      <pc:sldChg chg="del">
        <pc:chgData name="Long Nguyen" userId="f59fb8f3-a021-417a-8bc1-65c8d471c621" providerId="ADAL" clId="{D771689A-171D-5A4D-9451-F2C4A9D1B70D}" dt="2022-01-13T12:35:51.434" v="141" actId="2696"/>
        <pc:sldMkLst>
          <pc:docMk/>
          <pc:sldMk cId="2114242178" sldId="556"/>
        </pc:sldMkLst>
      </pc:sldChg>
      <pc:sldChg chg="modSp add mod">
        <pc:chgData name="Long Nguyen" userId="f59fb8f3-a021-417a-8bc1-65c8d471c621" providerId="ADAL" clId="{D771689A-171D-5A4D-9451-F2C4A9D1B70D}" dt="2022-01-13T12:37:01.869" v="172" actId="20577"/>
        <pc:sldMkLst>
          <pc:docMk/>
          <pc:sldMk cId="2722290652" sldId="556"/>
        </pc:sldMkLst>
        <pc:spChg chg="mod">
          <ac:chgData name="Long Nguyen" userId="f59fb8f3-a021-417a-8bc1-65c8d471c621" providerId="ADAL" clId="{D771689A-171D-5A4D-9451-F2C4A9D1B70D}" dt="2022-01-13T12:37:01.869" v="172" actId="20577"/>
          <ac:spMkLst>
            <pc:docMk/>
            <pc:sldMk cId="2722290652" sldId="556"/>
            <ac:spMk id="186370" creationId="{C5506108-D6E6-9641-98CC-A9DA92AF0478}"/>
          </ac:spMkLst>
        </pc:spChg>
      </pc:sldChg>
      <pc:sldChg chg="modSp add mod">
        <pc:chgData name="Long Nguyen" userId="f59fb8f3-a021-417a-8bc1-65c8d471c621" providerId="ADAL" clId="{D771689A-171D-5A4D-9451-F2C4A9D1B70D}" dt="2022-01-13T12:36:55.330" v="162" actId="20577"/>
        <pc:sldMkLst>
          <pc:docMk/>
          <pc:sldMk cId="258849706" sldId="559"/>
        </pc:sldMkLst>
        <pc:spChg chg="mod">
          <ac:chgData name="Long Nguyen" userId="f59fb8f3-a021-417a-8bc1-65c8d471c621" providerId="ADAL" clId="{D771689A-171D-5A4D-9451-F2C4A9D1B70D}" dt="2022-01-13T12:36:55.330" v="162" actId="20577"/>
          <ac:spMkLst>
            <pc:docMk/>
            <pc:sldMk cId="258849706" sldId="559"/>
            <ac:spMk id="186370" creationId="{C5506108-D6E6-9641-98CC-A9DA92AF0478}"/>
          </ac:spMkLst>
        </pc:spChg>
      </pc:sldChg>
      <pc:sldChg chg="del">
        <pc:chgData name="Long Nguyen" userId="f59fb8f3-a021-417a-8bc1-65c8d471c621" providerId="ADAL" clId="{D771689A-171D-5A4D-9451-F2C4A9D1B70D}" dt="2022-01-13T12:36:42.838" v="143" actId="2696"/>
        <pc:sldMkLst>
          <pc:docMk/>
          <pc:sldMk cId="1567828261" sldId="559"/>
        </pc:sldMkLst>
      </pc:sldChg>
      <pc:sldChg chg="modSp add modAnim">
        <pc:chgData name="Long Nguyen" userId="f59fb8f3-a021-417a-8bc1-65c8d471c621" providerId="ADAL" clId="{D771689A-171D-5A4D-9451-F2C4A9D1B70D}" dt="2022-01-13T12:37:39.289" v="198" actId="255"/>
        <pc:sldMkLst>
          <pc:docMk/>
          <pc:sldMk cId="2633210752" sldId="560"/>
        </pc:sldMkLst>
        <pc:spChg chg="mod">
          <ac:chgData name="Long Nguyen" userId="f59fb8f3-a021-417a-8bc1-65c8d471c621" providerId="ADAL" clId="{D771689A-171D-5A4D-9451-F2C4A9D1B70D}" dt="2022-01-13T12:37:39.289" v="198" actId="255"/>
          <ac:spMkLst>
            <pc:docMk/>
            <pc:sldMk cId="2633210752" sldId="560"/>
            <ac:spMk id="6146" creationId="{EAA042DF-FAF2-DA4B-9FB9-A8E93FAB0389}"/>
          </ac:spMkLst>
        </pc:spChg>
      </pc:sldChg>
      <pc:sldChg chg="del">
        <pc:chgData name="Long Nguyen" userId="f59fb8f3-a021-417a-8bc1-65c8d471c621" providerId="ADAL" clId="{D771689A-171D-5A4D-9451-F2C4A9D1B70D}" dt="2022-01-13T12:35:51.434" v="141" actId="2696"/>
        <pc:sldMkLst>
          <pc:docMk/>
          <pc:sldMk cId="2659410340" sldId="560"/>
        </pc:sldMkLst>
      </pc:sldChg>
      <pc:sldChg chg="del">
        <pc:chgData name="Long Nguyen" userId="f59fb8f3-a021-417a-8bc1-65c8d471c621" providerId="ADAL" clId="{D771689A-171D-5A4D-9451-F2C4A9D1B70D}" dt="2022-01-13T12:35:51.434" v="141" actId="2696"/>
        <pc:sldMkLst>
          <pc:docMk/>
          <pc:sldMk cId="1610208212" sldId="561"/>
        </pc:sldMkLst>
      </pc:sldChg>
      <pc:sldChg chg="addSp modSp add mod">
        <pc:chgData name="Long Nguyen" userId="f59fb8f3-a021-417a-8bc1-65c8d471c621" providerId="ADAL" clId="{D771689A-171D-5A4D-9451-F2C4A9D1B70D}" dt="2022-01-13T12:37:52.962" v="202" actId="255"/>
        <pc:sldMkLst>
          <pc:docMk/>
          <pc:sldMk cId="2072460006" sldId="561"/>
        </pc:sldMkLst>
        <pc:spChg chg="add mod">
          <ac:chgData name="Long Nguyen" userId="f59fb8f3-a021-417a-8bc1-65c8d471c621" providerId="ADAL" clId="{D771689A-171D-5A4D-9451-F2C4A9D1B70D}" dt="2022-01-13T12:37:52.962" v="202" actId="255"/>
          <ac:spMkLst>
            <pc:docMk/>
            <pc:sldMk cId="2072460006" sldId="561"/>
            <ac:spMk id="3" creationId="{000F94B9-FA26-9B4B-954E-BBCC432AB7ED}"/>
          </ac:spMkLst>
        </pc:spChg>
      </pc:sldChg>
      <pc:sldChg chg="modSp mod">
        <pc:chgData name="Long Nguyen" userId="f59fb8f3-a021-417a-8bc1-65c8d471c621" providerId="ADAL" clId="{D771689A-171D-5A4D-9451-F2C4A9D1B70D}" dt="2022-01-12T12:40:01.361" v="5" actId="27636"/>
        <pc:sldMkLst>
          <pc:docMk/>
          <pc:sldMk cId="1028645906" sldId="598"/>
        </pc:sldMkLst>
        <pc:spChg chg="mod">
          <ac:chgData name="Long Nguyen" userId="f59fb8f3-a021-417a-8bc1-65c8d471c621" providerId="ADAL" clId="{D771689A-171D-5A4D-9451-F2C4A9D1B70D}" dt="2022-01-12T12:40:01.361" v="5" actId="27636"/>
          <ac:spMkLst>
            <pc:docMk/>
            <pc:sldMk cId="1028645906" sldId="598"/>
            <ac:spMk id="26627" creationId="{BD7CEE5B-C52A-794A-BCE5-C92159F2026F}"/>
          </ac:spMkLst>
        </pc:spChg>
      </pc:sldChg>
      <pc:sldChg chg="modAnim">
        <pc:chgData name="Long Nguyen" userId="f59fb8f3-a021-417a-8bc1-65c8d471c621" providerId="ADAL" clId="{D771689A-171D-5A4D-9451-F2C4A9D1B70D}" dt="2022-01-13T12:34:44.745" v="140"/>
        <pc:sldMkLst>
          <pc:docMk/>
          <pc:sldMk cId="1311847592" sldId="601"/>
        </pc:sldMkLst>
      </pc:sldChg>
      <pc:sldChg chg="modSp mod">
        <pc:chgData name="Long Nguyen" userId="f59fb8f3-a021-417a-8bc1-65c8d471c621" providerId="ADAL" clId="{D771689A-171D-5A4D-9451-F2C4A9D1B70D}" dt="2022-01-13T12:43:46.035" v="349" actId="20577"/>
        <pc:sldMkLst>
          <pc:docMk/>
          <pc:sldMk cId="892130114" sldId="612"/>
        </pc:sldMkLst>
        <pc:spChg chg="mod">
          <ac:chgData name="Long Nguyen" userId="f59fb8f3-a021-417a-8bc1-65c8d471c621" providerId="ADAL" clId="{D771689A-171D-5A4D-9451-F2C4A9D1B70D}" dt="2022-01-13T12:43:46.035" v="349" actId="20577"/>
          <ac:spMkLst>
            <pc:docMk/>
            <pc:sldMk cId="892130114" sldId="612"/>
            <ac:spMk id="26627" creationId="{BD7CEE5B-C52A-794A-BCE5-C92159F2026F}"/>
          </ac:spMkLst>
        </pc:spChg>
      </pc:sldChg>
      <pc:sldChg chg="modSp mod">
        <pc:chgData name="Long Nguyen" userId="f59fb8f3-a021-417a-8bc1-65c8d471c621" providerId="ADAL" clId="{D771689A-171D-5A4D-9451-F2C4A9D1B70D}" dt="2022-01-12T12:40:01.456" v="11" actId="27636"/>
        <pc:sldMkLst>
          <pc:docMk/>
          <pc:sldMk cId="1241156272" sldId="613"/>
        </pc:sldMkLst>
        <pc:spChg chg="mod">
          <ac:chgData name="Long Nguyen" userId="f59fb8f3-a021-417a-8bc1-65c8d471c621" providerId="ADAL" clId="{D771689A-171D-5A4D-9451-F2C4A9D1B70D}" dt="2022-01-12T12:40:01.456" v="11" actId="27636"/>
          <ac:spMkLst>
            <pc:docMk/>
            <pc:sldMk cId="1241156272" sldId="613"/>
            <ac:spMk id="26627" creationId="{7661587A-2BF3-9445-BC18-44350E3935D4}"/>
          </ac:spMkLst>
        </pc:spChg>
      </pc:sldChg>
      <pc:sldChg chg="modSp mod">
        <pc:chgData name="Long Nguyen" userId="f59fb8f3-a021-417a-8bc1-65c8d471c621" providerId="ADAL" clId="{D771689A-171D-5A4D-9451-F2C4A9D1B70D}" dt="2022-01-12T12:40:01.346" v="2" actId="27636"/>
        <pc:sldMkLst>
          <pc:docMk/>
          <pc:sldMk cId="4014748011" sldId="615"/>
        </pc:sldMkLst>
        <pc:spChg chg="mod">
          <ac:chgData name="Long Nguyen" userId="f59fb8f3-a021-417a-8bc1-65c8d471c621" providerId="ADAL" clId="{D771689A-171D-5A4D-9451-F2C4A9D1B70D}" dt="2022-01-12T12:40:01.346" v="2" actId="27636"/>
          <ac:spMkLst>
            <pc:docMk/>
            <pc:sldMk cId="4014748011" sldId="615"/>
            <ac:spMk id="2" creationId="{7464CC47-36D9-624B-9F3B-C88093C610C7}"/>
          </ac:spMkLst>
        </pc:spChg>
      </pc:sldChg>
      <pc:sldChg chg="modSp mod">
        <pc:chgData name="Long Nguyen" userId="f59fb8f3-a021-417a-8bc1-65c8d471c621" providerId="ADAL" clId="{D771689A-171D-5A4D-9451-F2C4A9D1B70D}" dt="2022-01-12T12:40:01.350" v="3" actId="27636"/>
        <pc:sldMkLst>
          <pc:docMk/>
          <pc:sldMk cId="445830501" sldId="616"/>
        </pc:sldMkLst>
        <pc:spChg chg="mod">
          <ac:chgData name="Long Nguyen" userId="f59fb8f3-a021-417a-8bc1-65c8d471c621" providerId="ADAL" clId="{D771689A-171D-5A4D-9451-F2C4A9D1B70D}" dt="2022-01-12T12:40:01.350" v="3" actId="27636"/>
          <ac:spMkLst>
            <pc:docMk/>
            <pc:sldMk cId="445830501" sldId="616"/>
            <ac:spMk id="6" creationId="{4D9F94BD-D7C3-EC4B-80A4-AEB66905FD98}"/>
          </ac:spMkLst>
        </pc:spChg>
      </pc:sldChg>
      <pc:sldChg chg="modSp mod">
        <pc:chgData name="Long Nguyen" userId="f59fb8f3-a021-417a-8bc1-65c8d471c621" providerId="ADAL" clId="{D771689A-171D-5A4D-9451-F2C4A9D1B70D}" dt="2022-01-12T12:40:01.353" v="4" actId="27636"/>
        <pc:sldMkLst>
          <pc:docMk/>
          <pc:sldMk cId="3966117082" sldId="617"/>
        </pc:sldMkLst>
        <pc:spChg chg="mod">
          <ac:chgData name="Long Nguyen" userId="f59fb8f3-a021-417a-8bc1-65c8d471c621" providerId="ADAL" clId="{D771689A-171D-5A4D-9451-F2C4A9D1B70D}" dt="2022-01-12T12:40:01.353" v="4" actId="27636"/>
          <ac:spMkLst>
            <pc:docMk/>
            <pc:sldMk cId="3966117082" sldId="617"/>
            <ac:spMk id="7" creationId="{328A4C4A-3903-8545-A432-37549FB32997}"/>
          </ac:spMkLst>
        </pc:spChg>
      </pc:sldChg>
      <pc:sldChg chg="modSp mod">
        <pc:chgData name="Long Nguyen" userId="f59fb8f3-a021-417a-8bc1-65c8d471c621" providerId="ADAL" clId="{D771689A-171D-5A4D-9451-F2C4A9D1B70D}" dt="2022-01-12T12:40:01.339" v="1" actId="27636"/>
        <pc:sldMkLst>
          <pc:docMk/>
          <pc:sldMk cId="1946329213" sldId="618"/>
        </pc:sldMkLst>
        <pc:spChg chg="mod">
          <ac:chgData name="Long Nguyen" userId="f59fb8f3-a021-417a-8bc1-65c8d471c621" providerId="ADAL" clId="{D771689A-171D-5A4D-9451-F2C4A9D1B70D}" dt="2022-01-12T12:40:01.339" v="1" actId="27636"/>
          <ac:spMkLst>
            <pc:docMk/>
            <pc:sldMk cId="1946329213" sldId="618"/>
            <ac:spMk id="2" creationId="{5377AA73-DC96-0B4E-8504-96B84F7CAE34}"/>
          </ac:spMkLst>
        </pc:spChg>
      </pc:sldChg>
      <pc:sldChg chg="modSp mod">
        <pc:chgData name="Long Nguyen" userId="f59fb8f3-a021-417a-8bc1-65c8d471c621" providerId="ADAL" clId="{D771689A-171D-5A4D-9451-F2C4A9D1B70D}" dt="2022-01-12T12:40:01.387" v="7" actId="27636"/>
        <pc:sldMkLst>
          <pc:docMk/>
          <pc:sldMk cId="3215879385" sldId="622"/>
        </pc:sldMkLst>
        <pc:spChg chg="mod">
          <ac:chgData name="Long Nguyen" userId="f59fb8f3-a021-417a-8bc1-65c8d471c621" providerId="ADAL" clId="{D771689A-171D-5A4D-9451-F2C4A9D1B70D}" dt="2022-01-12T12:40:01.387" v="7" actId="27636"/>
          <ac:spMkLst>
            <pc:docMk/>
            <pc:sldMk cId="3215879385" sldId="622"/>
            <ac:spMk id="26627" creationId="{BD7CEE5B-C52A-794A-BCE5-C92159F2026F}"/>
          </ac:spMkLst>
        </pc:spChg>
      </pc:sldChg>
      <pc:sldChg chg="modSp mod">
        <pc:chgData name="Long Nguyen" userId="f59fb8f3-a021-417a-8bc1-65c8d471c621" providerId="ADAL" clId="{D771689A-171D-5A4D-9451-F2C4A9D1B70D}" dt="2022-01-12T12:40:01.413" v="9" actId="27636"/>
        <pc:sldMkLst>
          <pc:docMk/>
          <pc:sldMk cId="2484292394" sldId="623"/>
        </pc:sldMkLst>
        <pc:spChg chg="mod">
          <ac:chgData name="Long Nguyen" userId="f59fb8f3-a021-417a-8bc1-65c8d471c621" providerId="ADAL" clId="{D771689A-171D-5A4D-9451-F2C4A9D1B70D}" dt="2022-01-12T12:40:01.413" v="9" actId="27636"/>
          <ac:spMkLst>
            <pc:docMk/>
            <pc:sldMk cId="2484292394" sldId="623"/>
            <ac:spMk id="26627" creationId="{BD7CEE5B-C52A-794A-BCE5-C92159F2026F}"/>
          </ac:spMkLst>
        </pc:spChg>
      </pc:sldChg>
      <pc:sldChg chg="modSp mod">
        <pc:chgData name="Long Nguyen" userId="f59fb8f3-a021-417a-8bc1-65c8d471c621" providerId="ADAL" clId="{D771689A-171D-5A4D-9451-F2C4A9D1B70D}" dt="2022-01-12T12:40:01.427" v="10" actId="27636"/>
        <pc:sldMkLst>
          <pc:docMk/>
          <pc:sldMk cId="1444664834" sldId="624"/>
        </pc:sldMkLst>
        <pc:spChg chg="mod">
          <ac:chgData name="Long Nguyen" userId="f59fb8f3-a021-417a-8bc1-65c8d471c621" providerId="ADAL" clId="{D771689A-171D-5A4D-9451-F2C4A9D1B70D}" dt="2022-01-12T12:40:01.427" v="10" actId="27636"/>
          <ac:spMkLst>
            <pc:docMk/>
            <pc:sldMk cId="1444664834" sldId="624"/>
            <ac:spMk id="26627" creationId="{BD7CEE5B-C52A-794A-BCE5-C92159F2026F}"/>
          </ac:spMkLst>
        </pc:spChg>
      </pc:sldChg>
    </pc:docChg>
  </pc:docChgLst>
  <pc:docChgLst>
    <pc:chgData name="Long B Nguyen" userId="f59fb8f3-a021-417a-8bc1-65c8d471c621" providerId="ADAL" clId="{4147FC6E-99C4-2241-9195-7A95286B3603}"/>
    <pc:docChg chg="undo custSel addSld modSld">
      <pc:chgData name="Long B Nguyen" userId="f59fb8f3-a021-417a-8bc1-65c8d471c621" providerId="ADAL" clId="{4147FC6E-99C4-2241-9195-7A95286B3603}" dt="2022-01-05T14:19:47.965" v="2007" actId="20577"/>
      <pc:docMkLst>
        <pc:docMk/>
      </pc:docMkLst>
      <pc:sldChg chg="modSp mod">
        <pc:chgData name="Long B Nguyen" userId="f59fb8f3-a021-417a-8bc1-65c8d471c621" providerId="ADAL" clId="{4147FC6E-99C4-2241-9195-7A95286B3603}" dt="2022-01-04T17:57:39.329" v="67" actId="20577"/>
        <pc:sldMkLst>
          <pc:docMk/>
          <pc:sldMk cId="3124746191" sldId="588"/>
        </pc:sldMkLst>
        <pc:spChg chg="mod">
          <ac:chgData name="Long B Nguyen" userId="f59fb8f3-a021-417a-8bc1-65c8d471c621" providerId="ADAL" clId="{4147FC6E-99C4-2241-9195-7A95286B3603}" dt="2022-01-04T17:57:39.329" v="67" actId="20577"/>
          <ac:spMkLst>
            <pc:docMk/>
            <pc:sldMk cId="3124746191" sldId="588"/>
            <ac:spMk id="47105" creationId="{C8154E32-04E5-994F-A863-516F32A3B719}"/>
          </ac:spMkLst>
        </pc:spChg>
      </pc:sldChg>
      <pc:sldChg chg="modSp mod">
        <pc:chgData name="Long B Nguyen" userId="f59fb8f3-a021-417a-8bc1-65c8d471c621" providerId="ADAL" clId="{4147FC6E-99C4-2241-9195-7A95286B3603}" dt="2022-01-04T17:57:44.791" v="83" actId="20577"/>
        <pc:sldMkLst>
          <pc:docMk/>
          <pc:sldMk cId="2267031669" sldId="589"/>
        </pc:sldMkLst>
        <pc:spChg chg="mod">
          <ac:chgData name="Long B Nguyen" userId="f59fb8f3-a021-417a-8bc1-65c8d471c621" providerId="ADAL" clId="{4147FC6E-99C4-2241-9195-7A95286B3603}" dt="2022-01-04T17:57:44.791" v="83" actId="20577"/>
          <ac:spMkLst>
            <pc:docMk/>
            <pc:sldMk cId="2267031669" sldId="589"/>
            <ac:spMk id="48129" creationId="{033258B3-D657-F847-85DB-E79A81AC8073}"/>
          </ac:spMkLst>
        </pc:spChg>
      </pc:sldChg>
      <pc:sldChg chg="modSp modAnim">
        <pc:chgData name="Long B Nguyen" userId="f59fb8f3-a021-417a-8bc1-65c8d471c621" providerId="ADAL" clId="{4147FC6E-99C4-2241-9195-7A95286B3603}" dt="2022-01-04T18:06:08.114" v="491" actId="20577"/>
        <pc:sldMkLst>
          <pc:docMk/>
          <pc:sldMk cId="3182606397" sldId="600"/>
        </pc:sldMkLst>
        <pc:spChg chg="mod">
          <ac:chgData name="Long B Nguyen" userId="f59fb8f3-a021-417a-8bc1-65c8d471c621" providerId="ADAL" clId="{4147FC6E-99C4-2241-9195-7A95286B3603}" dt="2022-01-04T18:06:08.114" v="491" actId="20577"/>
          <ac:spMkLst>
            <pc:docMk/>
            <pc:sldMk cId="3182606397" sldId="600"/>
            <ac:spMk id="26627" creationId="{B6877C2B-693C-FB47-8825-67E05FA1C999}"/>
          </ac:spMkLst>
        </pc:spChg>
      </pc:sldChg>
      <pc:sldChg chg="addSp delSp modSp mod">
        <pc:chgData name="Long B Nguyen" userId="f59fb8f3-a021-417a-8bc1-65c8d471c621" providerId="ADAL" clId="{4147FC6E-99C4-2241-9195-7A95286B3603}" dt="2022-01-04T17:57:32.097" v="49" actId="20577"/>
        <pc:sldMkLst>
          <pc:docMk/>
          <pc:sldMk cId="1311847592" sldId="601"/>
        </pc:sldMkLst>
        <pc:spChg chg="add del mod">
          <ac:chgData name="Long B Nguyen" userId="f59fb8f3-a021-417a-8bc1-65c8d471c621" providerId="ADAL" clId="{4147FC6E-99C4-2241-9195-7A95286B3603}" dt="2022-01-04T17:57:27.471" v="31"/>
          <ac:spMkLst>
            <pc:docMk/>
            <pc:sldMk cId="1311847592" sldId="601"/>
            <ac:spMk id="5" creationId="{21591364-6E95-2943-A9FF-1F4239D56740}"/>
          </ac:spMkLst>
        </pc:spChg>
        <pc:spChg chg="mod">
          <ac:chgData name="Long B Nguyen" userId="f59fb8f3-a021-417a-8bc1-65c8d471c621" providerId="ADAL" clId="{4147FC6E-99C4-2241-9195-7A95286B3603}" dt="2022-01-04T17:57:32.097" v="49" actId="20577"/>
          <ac:spMkLst>
            <pc:docMk/>
            <pc:sldMk cId="1311847592" sldId="601"/>
            <ac:spMk id="45057" creationId="{D6723D76-6113-A446-B182-A2F6E655CF5E}"/>
          </ac:spMkLst>
        </pc:spChg>
      </pc:sldChg>
      <pc:sldChg chg="modSp mod">
        <pc:chgData name="Long B Nguyen" userId="f59fb8f3-a021-417a-8bc1-65c8d471c621" providerId="ADAL" clId="{4147FC6E-99C4-2241-9195-7A95286B3603}" dt="2022-01-05T12:33:23.043" v="1864" actId="20577"/>
        <pc:sldMkLst>
          <pc:docMk/>
          <pc:sldMk cId="2892160896" sldId="609"/>
        </pc:sldMkLst>
        <pc:spChg chg="mod">
          <ac:chgData name="Long B Nguyen" userId="f59fb8f3-a021-417a-8bc1-65c8d471c621" providerId="ADAL" clId="{4147FC6E-99C4-2241-9195-7A95286B3603}" dt="2022-01-05T12:29:15.740" v="1463" actId="20577"/>
          <ac:spMkLst>
            <pc:docMk/>
            <pc:sldMk cId="2892160896" sldId="609"/>
            <ac:spMk id="26627" creationId="{7661587A-2BF3-9445-BC18-44350E3935D4}"/>
          </ac:spMkLst>
        </pc:spChg>
        <pc:spChg chg="mod">
          <ac:chgData name="Long B Nguyen" userId="f59fb8f3-a021-417a-8bc1-65c8d471c621" providerId="ADAL" clId="{4147FC6E-99C4-2241-9195-7A95286B3603}" dt="2022-01-05T12:33:23.043" v="1864" actId="20577"/>
          <ac:spMkLst>
            <pc:docMk/>
            <pc:sldMk cId="2892160896" sldId="609"/>
            <ac:spMk id="59393" creationId="{ED11F17B-90BB-E643-864C-A7CD96ECBCD5}"/>
          </ac:spMkLst>
        </pc:spChg>
      </pc:sldChg>
      <pc:sldChg chg="modSp mod">
        <pc:chgData name="Long B Nguyen" userId="f59fb8f3-a021-417a-8bc1-65c8d471c621" providerId="ADAL" clId="{4147FC6E-99C4-2241-9195-7A95286B3603}" dt="2022-01-05T14:18:06.710" v="1875" actId="20577"/>
        <pc:sldMkLst>
          <pc:docMk/>
          <pc:sldMk cId="1241156272" sldId="613"/>
        </pc:sldMkLst>
        <pc:spChg chg="mod">
          <ac:chgData name="Long B Nguyen" userId="f59fb8f3-a021-417a-8bc1-65c8d471c621" providerId="ADAL" clId="{4147FC6E-99C4-2241-9195-7A95286B3603}" dt="2022-01-05T14:18:06.710" v="1875" actId="20577"/>
          <ac:spMkLst>
            <pc:docMk/>
            <pc:sldMk cId="1241156272" sldId="613"/>
            <ac:spMk id="26627" creationId="{7661587A-2BF3-9445-BC18-44350E3935D4}"/>
          </ac:spMkLst>
        </pc:spChg>
        <pc:spChg chg="mod">
          <ac:chgData name="Long B Nguyen" userId="f59fb8f3-a021-417a-8bc1-65c8d471c621" providerId="ADAL" clId="{4147FC6E-99C4-2241-9195-7A95286B3603}" dt="2022-01-05T12:33:35.549" v="1871" actId="20577"/>
          <ac:spMkLst>
            <pc:docMk/>
            <pc:sldMk cId="1241156272" sldId="613"/>
            <ac:spMk id="59393" creationId="{ED11F17B-90BB-E643-864C-A7CD96ECBCD5}"/>
          </ac:spMkLst>
        </pc:spChg>
      </pc:sldChg>
      <pc:sldChg chg="modSp mod">
        <pc:chgData name="Long B Nguyen" userId="f59fb8f3-a021-417a-8bc1-65c8d471c621" providerId="ADAL" clId="{4147FC6E-99C4-2241-9195-7A95286B3603}" dt="2022-01-04T17:39:27.089" v="17" actId="1076"/>
        <pc:sldMkLst>
          <pc:docMk/>
          <pc:sldMk cId="4014748011" sldId="615"/>
        </pc:sldMkLst>
        <pc:spChg chg="mod">
          <ac:chgData name="Long B Nguyen" userId="f59fb8f3-a021-417a-8bc1-65c8d471c621" providerId="ADAL" clId="{4147FC6E-99C4-2241-9195-7A95286B3603}" dt="2022-01-04T17:39:22.194" v="14" actId="14100"/>
          <ac:spMkLst>
            <pc:docMk/>
            <pc:sldMk cId="4014748011" sldId="615"/>
            <ac:spMk id="2" creationId="{7464CC47-36D9-624B-9F3B-C88093C610C7}"/>
          </ac:spMkLst>
        </pc:spChg>
        <pc:picChg chg="mod">
          <ac:chgData name="Long B Nguyen" userId="f59fb8f3-a021-417a-8bc1-65c8d471c621" providerId="ADAL" clId="{4147FC6E-99C4-2241-9195-7A95286B3603}" dt="2022-01-04T17:39:27.089" v="17" actId="1076"/>
          <ac:picMkLst>
            <pc:docMk/>
            <pc:sldMk cId="4014748011" sldId="615"/>
            <ac:picMk id="2050" creationId="{4C1A8568-6BE7-864B-9CB6-B14EFA657C18}"/>
          </ac:picMkLst>
        </pc:picChg>
      </pc:sldChg>
      <pc:sldChg chg="addSp delSp modSp mod">
        <pc:chgData name="Long B Nguyen" userId="f59fb8f3-a021-417a-8bc1-65c8d471c621" providerId="ADAL" clId="{4147FC6E-99C4-2241-9195-7A95286B3603}" dt="2022-01-04T17:39:37.558" v="20"/>
        <pc:sldMkLst>
          <pc:docMk/>
          <pc:sldMk cId="445830501" sldId="616"/>
        </pc:sldMkLst>
        <pc:spChg chg="del">
          <ac:chgData name="Long B Nguyen" userId="f59fb8f3-a021-417a-8bc1-65c8d471c621" providerId="ADAL" clId="{4147FC6E-99C4-2241-9195-7A95286B3603}" dt="2022-01-04T17:39:37.071" v="19" actId="478"/>
          <ac:spMkLst>
            <pc:docMk/>
            <pc:sldMk cId="445830501" sldId="616"/>
            <ac:spMk id="2" creationId="{44846CCA-21D1-9545-92AC-3E57D49952F7}"/>
          </ac:spMkLst>
        </pc:spChg>
        <pc:spChg chg="add mod">
          <ac:chgData name="Long B Nguyen" userId="f59fb8f3-a021-417a-8bc1-65c8d471c621" providerId="ADAL" clId="{4147FC6E-99C4-2241-9195-7A95286B3603}" dt="2022-01-04T17:39:37.558" v="20"/>
          <ac:spMkLst>
            <pc:docMk/>
            <pc:sldMk cId="445830501" sldId="616"/>
            <ac:spMk id="6" creationId="{4D9F94BD-D7C3-EC4B-80A4-AEB66905FD98}"/>
          </ac:spMkLst>
        </pc:spChg>
        <pc:picChg chg="mod">
          <ac:chgData name="Long B Nguyen" userId="f59fb8f3-a021-417a-8bc1-65c8d471c621" providerId="ADAL" clId="{4147FC6E-99C4-2241-9195-7A95286B3603}" dt="2022-01-04T17:39:34.883" v="18" actId="1076"/>
          <ac:picMkLst>
            <pc:docMk/>
            <pc:sldMk cId="445830501" sldId="616"/>
            <ac:picMk id="3074" creationId="{99CCC77D-1423-344F-B685-CB69DFD3690B}"/>
          </ac:picMkLst>
        </pc:picChg>
      </pc:sldChg>
      <pc:sldChg chg="addSp delSp modSp mod">
        <pc:chgData name="Long B Nguyen" userId="f59fb8f3-a021-417a-8bc1-65c8d471c621" providerId="ADAL" clId="{4147FC6E-99C4-2241-9195-7A95286B3603}" dt="2022-01-04T17:39:46.931" v="26"/>
        <pc:sldMkLst>
          <pc:docMk/>
          <pc:sldMk cId="3966117082" sldId="617"/>
        </pc:sldMkLst>
        <pc:spChg chg="del">
          <ac:chgData name="Long B Nguyen" userId="f59fb8f3-a021-417a-8bc1-65c8d471c621" providerId="ADAL" clId="{4147FC6E-99C4-2241-9195-7A95286B3603}" dt="2022-01-04T17:39:46.151" v="23" actId="478"/>
          <ac:spMkLst>
            <pc:docMk/>
            <pc:sldMk cId="3966117082" sldId="617"/>
            <ac:spMk id="2" creationId="{19FD16F3-D491-6E40-A2B3-1AFDA10C65F0}"/>
          </ac:spMkLst>
        </pc:spChg>
        <pc:spChg chg="add del mod">
          <ac:chgData name="Long B Nguyen" userId="f59fb8f3-a021-417a-8bc1-65c8d471c621" providerId="ADAL" clId="{4147FC6E-99C4-2241-9195-7A95286B3603}" dt="2022-01-04T17:39:46.835" v="25"/>
          <ac:spMkLst>
            <pc:docMk/>
            <pc:sldMk cId="3966117082" sldId="617"/>
            <ac:spMk id="5" creationId="{A4B2DBE7-9CA8-C948-8EAC-BD9BA9824731}"/>
          </ac:spMkLst>
        </pc:spChg>
        <pc:spChg chg="add mod">
          <ac:chgData name="Long B Nguyen" userId="f59fb8f3-a021-417a-8bc1-65c8d471c621" providerId="ADAL" clId="{4147FC6E-99C4-2241-9195-7A95286B3603}" dt="2022-01-04T17:39:46.931" v="26"/>
          <ac:spMkLst>
            <pc:docMk/>
            <pc:sldMk cId="3966117082" sldId="617"/>
            <ac:spMk id="7" creationId="{328A4C4A-3903-8545-A432-37549FB32997}"/>
          </ac:spMkLst>
        </pc:spChg>
        <pc:picChg chg="mod">
          <ac:chgData name="Long B Nguyen" userId="f59fb8f3-a021-417a-8bc1-65c8d471c621" providerId="ADAL" clId="{4147FC6E-99C4-2241-9195-7A95286B3603}" dt="2022-01-04T17:39:41.643" v="21" actId="1076"/>
          <ac:picMkLst>
            <pc:docMk/>
            <pc:sldMk cId="3966117082" sldId="617"/>
            <ac:picMk id="4098" creationId="{D04E949F-75DA-9B49-B3E8-E0770B3290B3}"/>
          </ac:picMkLst>
        </pc:picChg>
      </pc:sldChg>
      <pc:sldChg chg="modSp mod">
        <pc:chgData name="Long B Nguyen" userId="f59fb8f3-a021-417a-8bc1-65c8d471c621" providerId="ADAL" clId="{4147FC6E-99C4-2241-9195-7A95286B3603}" dt="2022-01-05T14:19:47.965" v="2007" actId="20577"/>
        <pc:sldMkLst>
          <pc:docMk/>
          <pc:sldMk cId="1946329213" sldId="618"/>
        </pc:sldMkLst>
        <pc:spChg chg="mod">
          <ac:chgData name="Long B Nguyen" userId="f59fb8f3-a021-417a-8bc1-65c8d471c621" providerId="ADAL" clId="{4147FC6E-99C4-2241-9195-7A95286B3603}" dt="2022-01-04T16:42:07.304" v="10" actId="20577"/>
          <ac:spMkLst>
            <pc:docMk/>
            <pc:sldMk cId="1946329213" sldId="618"/>
            <ac:spMk id="2" creationId="{5377AA73-DC96-0B4E-8504-96B84F7CAE34}"/>
          </ac:spMkLst>
        </pc:spChg>
        <pc:spChg chg="mod">
          <ac:chgData name="Long B Nguyen" userId="f59fb8f3-a021-417a-8bc1-65c8d471c621" providerId="ADAL" clId="{4147FC6E-99C4-2241-9195-7A95286B3603}" dt="2022-01-05T14:19:47.965" v="2007" actId="20577"/>
          <ac:spMkLst>
            <pc:docMk/>
            <pc:sldMk cId="1946329213" sldId="618"/>
            <ac:spMk id="3" creationId="{68EE4754-4E64-0E43-8081-45CEF8E72EE2}"/>
          </ac:spMkLst>
        </pc:spChg>
      </pc:sldChg>
      <pc:sldChg chg="modSp mod">
        <pc:chgData name="Long B Nguyen" userId="f59fb8f3-a021-417a-8bc1-65c8d471c621" providerId="ADAL" clId="{4147FC6E-99C4-2241-9195-7A95286B3603}" dt="2022-01-04T18:10:24.422" v="619" actId="20577"/>
        <pc:sldMkLst>
          <pc:docMk/>
          <pc:sldMk cId="2393647287" sldId="625"/>
        </pc:sldMkLst>
        <pc:spChg chg="mod">
          <ac:chgData name="Long B Nguyen" userId="f59fb8f3-a021-417a-8bc1-65c8d471c621" providerId="ADAL" clId="{4147FC6E-99C4-2241-9195-7A95286B3603}" dt="2022-01-04T18:10:24.422" v="619" actId="20577"/>
          <ac:spMkLst>
            <pc:docMk/>
            <pc:sldMk cId="2393647287" sldId="625"/>
            <ac:spMk id="26627" creationId="{BD7CEE5B-C52A-794A-BCE5-C92159F2026F}"/>
          </ac:spMkLst>
        </pc:spChg>
      </pc:sldChg>
      <pc:sldChg chg="modSp add mod modAnim">
        <pc:chgData name="Long B Nguyen" userId="f59fb8f3-a021-417a-8bc1-65c8d471c621" providerId="ADAL" clId="{4147FC6E-99C4-2241-9195-7A95286B3603}" dt="2022-01-04T18:24:48.991" v="1460" actId="20577"/>
        <pc:sldMkLst>
          <pc:docMk/>
          <pc:sldMk cId="1656957266" sldId="626"/>
        </pc:sldMkLst>
        <pc:spChg chg="mod">
          <ac:chgData name="Long B Nguyen" userId="f59fb8f3-a021-417a-8bc1-65c8d471c621" providerId="ADAL" clId="{4147FC6E-99C4-2241-9195-7A95286B3603}" dt="2022-01-04T18:24:48.991" v="1460" actId="20577"/>
          <ac:spMkLst>
            <pc:docMk/>
            <pc:sldMk cId="1656957266" sldId="626"/>
            <ac:spMk id="6146" creationId="{EAA042DF-FAF2-DA4B-9FB9-A8E93FAB0389}"/>
          </ac:spMkLst>
        </pc:spChg>
        <pc:spChg chg="mod">
          <ac:chgData name="Long B Nguyen" userId="f59fb8f3-a021-417a-8bc1-65c8d471c621" providerId="ADAL" clId="{4147FC6E-99C4-2241-9195-7A95286B3603}" dt="2022-01-04T18:11:23.825" v="681" actId="207"/>
          <ac:spMkLst>
            <pc:docMk/>
            <pc:sldMk cId="1656957266" sldId="626"/>
            <ac:spMk id="186370" creationId="{C5506108-D6E6-9641-98CC-A9DA92AF0478}"/>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D8E0FF47-5D02-BE42-82DB-1C73A03F4240}"/>
    <pc:docChg chg="custSel addSld delSld modSld">
      <pc:chgData name="Long B Nguyen" userId="f59fb8f3-a021-417a-8bc1-65c8d471c621" providerId="ADAL" clId="{D8E0FF47-5D02-BE42-82DB-1C73A03F4240}" dt="2021-06-10T13:08:25.817" v="23" actId="2696"/>
      <pc:docMkLst>
        <pc:docMk/>
      </pc:docMkLst>
      <pc:sldChg chg="modSp mod modAnim">
        <pc:chgData name="Long B Nguyen" userId="f59fb8f3-a021-417a-8bc1-65c8d471c621" providerId="ADAL" clId="{D8E0FF47-5D02-BE42-82DB-1C73A03F4240}" dt="2021-06-10T13:08:01.279" v="20" actId="20577"/>
        <pc:sldMkLst>
          <pc:docMk/>
          <pc:sldMk cId="2431525960" sldId="557"/>
        </pc:sldMkLst>
        <pc:spChg chg="mod">
          <ac:chgData name="Long B Nguyen" userId="f59fb8f3-a021-417a-8bc1-65c8d471c621" providerId="ADAL" clId="{D8E0FF47-5D02-BE42-82DB-1C73A03F4240}" dt="2021-06-10T13:08:01.279" v="20" actId="20577"/>
          <ac:spMkLst>
            <pc:docMk/>
            <pc:sldMk cId="2431525960" sldId="557"/>
            <ac:spMk id="6146" creationId="{EAA042DF-FAF2-DA4B-9FB9-A8E93FAB0389}"/>
          </ac:spMkLst>
        </pc:spChg>
      </pc:sldChg>
      <pc:sldChg chg="modSp add del modAnim">
        <pc:chgData name="Long B Nguyen" userId="f59fb8f3-a021-417a-8bc1-65c8d471c621" providerId="ADAL" clId="{D8E0FF47-5D02-BE42-82DB-1C73A03F4240}" dt="2021-06-10T13:08:25.817" v="23" actId="2696"/>
        <pc:sldMkLst>
          <pc:docMk/>
          <pc:sldMk cId="2545936015" sldId="626"/>
        </pc:sldMkLst>
        <pc:spChg chg="mod">
          <ac:chgData name="Long B Nguyen" userId="f59fb8f3-a021-417a-8bc1-65c8d471c621" providerId="ADAL" clId="{D8E0FF47-5D02-BE42-82DB-1C73A03F4240}" dt="2021-06-10T13:08:07.118" v="22" actId="20577"/>
          <ac:spMkLst>
            <pc:docMk/>
            <pc:sldMk cId="2545936015" sldId="626"/>
            <ac:spMk id="6146" creationId="{EAA042DF-FAF2-DA4B-9FB9-A8E93FAB0389}"/>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21T12:24:06.436" v="7279"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sldChg chg="modSp add modAnim">
        <pc:chgData name="Long B Nguyen" userId="f59fb8f3-a021-417a-8bc1-65c8d471c621" providerId="ADAL" clId="{0E2AE9A0-AA60-BB4A-B160-C870111F23F3}" dt="2021-05-21T12:24:06.436" v="7279" actId="20577"/>
        <pc:sldMkLst>
          <pc:docMk/>
          <pc:sldMk cId="2393647287" sldId="625"/>
        </pc:sldMkLst>
        <pc:spChg chg="mod">
          <ac:chgData name="Long B Nguyen" userId="f59fb8f3-a021-417a-8bc1-65c8d471c621" providerId="ADAL" clId="{0E2AE9A0-AA60-BB4A-B160-C870111F23F3}" dt="2021-05-21T12:24:06.436" v="7279" actId="20577"/>
          <ac:spMkLst>
            <pc:docMk/>
            <pc:sldMk cId="2393647287" sldId="625"/>
            <ac:spMk id="26627" creationId="{BD7CEE5B-C52A-794A-BCE5-C92159F2026F}"/>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1/12/22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26</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27</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28</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38201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19</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20</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23</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1/12/22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1/12/22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1/12/22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1/12/22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1/12/22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1/12/22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1/12/22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1/12/22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1/12/22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1/12/22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1/12/22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1/12/22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942" y="840408"/>
            <a:ext cx="5410145" cy="476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01" y="797547"/>
            <a:ext cx="5588140" cy="491745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D9F94BD-D7C3-EC4B-80A4-AEB66905FD98}"/>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4458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803953"/>
            <a:ext cx="5580860" cy="491104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28A4C4A-3903-8545-A432-37549FB32997}"/>
              </a:ext>
            </a:extLst>
          </p:cNvPr>
          <p:cNvSpPr>
            <a:spLocks noGrp="1"/>
          </p:cNvSpPr>
          <p:nvPr>
            <p:ph type="title"/>
          </p:nvPr>
        </p:nvSpPr>
        <p:spPr>
          <a:xfrm>
            <a:off x="95693" y="113771"/>
            <a:ext cx="8419657" cy="422300"/>
          </a:xfrm>
        </p:spPr>
        <p:txBody>
          <a:bodyPr>
            <a:normAutofit fontScale="90000"/>
          </a:bodyPr>
          <a:lstStyle/>
          <a:p>
            <a:r>
              <a:rPr lang="en-US" dirty="0"/>
              <a:t>Sorting(not on AP)</a:t>
            </a:r>
          </a:p>
        </p:txBody>
      </p:sp>
    </p:spTree>
    <p:extLst>
      <p:ext uri="{BB962C8B-B14F-4D97-AF65-F5344CB8AC3E}">
        <p14:creationId xmlns:p14="http://schemas.microsoft.com/office/powerpoint/2010/main" val="39661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92500" lnSpcReduction="20000"/>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For example, a sorting algorithm that requires more computations is slower than a different sorting algorithm </a:t>
            </a:r>
            <a:r>
              <a:rPr lang="en-US"/>
              <a:t>that requires less.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sz="20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000" dirty="0"/>
          </a:p>
          <a:p>
            <a:pPr marL="0" indent="0">
              <a:buNone/>
            </a:pPr>
            <a:r>
              <a:rPr lang="en-US" sz="2000" dirty="0"/>
              <a:t>For example, ﻿a file-organizing algorithm(sorting a folder based on file types e.g. pdf, docs, jpegs)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000"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3936472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21587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775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484292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fontScale="85000" lnSpcReduction="20000"/>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44466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search(when applied to a sorted list)?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FF0000"/>
                </a:solidFill>
                <a:latin typeface="Gill Sans MT" panose="020B0502020104020203" pitchFamily="34" charset="77"/>
                <a:ea typeface="ＭＳ Ｐゴシック" panose="020B0600070205080204" pitchFamily="34" charset="-128"/>
              </a:rPr>
              <a:t>Note: The AP exam only requires that you know binary search is generally faster than linear search when applied to a sorted list but not how much faster.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(for example, following a baking recipe requires that steps are taken in a certain order)</a:t>
            </a:r>
            <a:endParaRPr lang="en-US" i="1" dirty="0"/>
          </a:p>
          <a:p>
            <a:pPr marL="0" indent="0">
              <a:buNone/>
            </a:pPr>
            <a:r>
              <a:rPr lang="en-US" b="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Sorting(not on AP exam)</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runtime(not on AP exam)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runtime(not on AP exam)</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22</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Top-Down Design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b="1" dirty="0"/>
              <a:t>Top-down design </a:t>
            </a:r>
            <a:r>
              <a:rPr lang="en-US" dirty="0"/>
              <a:t>is the name given to breaking a problem down into smaller and more manageable parts(also known as </a:t>
            </a:r>
            <a:r>
              <a:rPr lang="en-US" b="1" dirty="0"/>
              <a:t>decomposition</a:t>
            </a:r>
            <a:r>
              <a:rPr lang="en-US" dirty="0"/>
              <a:t>).</a:t>
            </a:r>
          </a:p>
          <a:p>
            <a:pPr marL="0" indent="0">
              <a:buNone/>
            </a:pPr>
            <a:endParaRPr lang="en-US" sz="2000" dirty="0"/>
          </a:p>
          <a:p>
            <a:pPr marL="0" indent="0">
              <a:buNone/>
            </a:pPr>
            <a:r>
              <a:rPr lang="en-US" dirty="0"/>
              <a:t>If any of these subproblems is not easier to solve, we further divide the subproblem into smaller parts. The subdivision of a computer program into separate subprograms is called </a:t>
            </a:r>
            <a:r>
              <a:rPr lang="en-US" b="1" dirty="0"/>
              <a:t>modularity.</a:t>
            </a:r>
            <a:r>
              <a:rPr lang="en-US" dirty="0"/>
              <a:t> </a:t>
            </a:r>
          </a:p>
          <a:p>
            <a:pPr marL="0" indent="0">
              <a:buNone/>
            </a:pPr>
            <a:endParaRPr lang="en-US" dirty="0"/>
          </a:p>
          <a:p>
            <a:pPr marL="0" indent="0">
              <a:buNone/>
            </a:pPr>
            <a:r>
              <a:rPr lang="en-US" dirty="0"/>
              <a:t>We repeat the subdividing process until all small parts are not dividable. Then, we can use a few lines of code to solve every trivial problem. In the end, we put all these little pieces together as a solution to the original problem. </a:t>
            </a:r>
          </a:p>
          <a:p>
            <a:pPr marL="0" indent="0">
              <a:buNone/>
            </a:pPr>
            <a:endParaRPr lang="en-US" dirty="0"/>
          </a:p>
          <a:p>
            <a:pPr marL="0" indent="0">
              <a:buNone/>
            </a:pPr>
            <a:r>
              <a:rPr lang="en-US" dirty="0"/>
              <a:t>This approach makes it easy to think about the problem, code the solution, read the code, and identify bugs.</a:t>
            </a: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9422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b="1" dirty="0"/>
              <a:t>Abstraction</a:t>
            </a:r>
            <a:r>
              <a:rPr lang="en-US" i="1" dirty="0"/>
              <a:t> </a:t>
            </a:r>
            <a:r>
              <a:rPr lang="en-US" dirty="0"/>
              <a:t>is the process of reducing complexity by focusing on the main idea. </a:t>
            </a:r>
          </a:p>
          <a:p>
            <a:pPr marL="0" indent="0">
              <a:buNone/>
            </a:pPr>
            <a:r>
              <a:rPr lang="en-US" dirty="0"/>
              <a:t>By hiding details irrelevant to the question at hand and bringing together related and useful details, abstraction reduces complexity and allows one to focus on the idea. </a:t>
            </a:r>
          </a:p>
          <a:p>
            <a:pPr marL="0" indent="0">
              <a:buNone/>
            </a:pPr>
            <a:endParaRPr lang="en-US" dirty="0"/>
          </a:p>
          <a:p>
            <a:pPr marL="0" indent="0">
              <a:buNone/>
            </a:pPr>
            <a:r>
              <a:rPr lang="en-US" sz="2000" dirty="0"/>
              <a:t>One common type of abstraction is </a:t>
            </a:r>
            <a:r>
              <a:rPr lang="en-US" sz="2000" b="1" dirty="0"/>
              <a:t>procedural abstraction</a:t>
            </a:r>
            <a:r>
              <a:rPr lang="en-US" sz="2000" dirty="0"/>
              <a:t>, which provides a name for a procedure(function) and allows it to be used only knowing what it does, not how it does it. </a:t>
            </a:r>
          </a:p>
          <a:p>
            <a:pPr marL="0" indent="0">
              <a:buNone/>
            </a:pPr>
            <a:endParaRPr lang="en-US" sz="2000" dirty="0"/>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random.randrange</a:t>
            </a:r>
            <a:r>
              <a:rPr lang="en-US" sz="2000" b="1" dirty="0">
                <a:latin typeface="INCONSOLATA" panose="020B0609030003000000" pitchFamily="49" charset="77"/>
              </a:rPr>
              <a:t>(10)) </a:t>
            </a:r>
            <a:r>
              <a:rPr lang="en-US" sz="2000" b="1" dirty="0">
                <a:solidFill>
                  <a:schemeClr val="accent6"/>
                </a:solidFill>
                <a:latin typeface="INCONSOLATA" panose="020B0609030003000000" pitchFamily="49" charset="77"/>
              </a:rPr>
              <a:t># random number from 0 - 9</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We don't need to know how the </a:t>
            </a:r>
            <a:r>
              <a:rPr lang="en-US" sz="2000" dirty="0" err="1">
                <a:latin typeface="Gill Sans MT" panose="020B0502020104020203" pitchFamily="34" charset="77"/>
              </a:rPr>
              <a:t>randrange</a:t>
            </a:r>
            <a:r>
              <a:rPr lang="en-US" sz="2000" dirty="0">
                <a:latin typeface="Gill Sans MT" panose="020B0502020104020203" pitchFamily="34" charset="77"/>
              </a:rPr>
              <a:t>() function is implemented to be able use it. </a:t>
            </a:r>
          </a:p>
          <a:p>
            <a:pPr marL="0" indent="0">
              <a:buNone/>
            </a:pPr>
            <a:endParaRPr lang="en-US" sz="2000" dirty="0">
              <a:latin typeface="Gill Sans MT" panose="020B0502020104020203" pitchFamily="34" charset="77"/>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43152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undecidable problem 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normAutofit fontScale="85000" lnSpcReduction="20000"/>
          </a:bodyPr>
          <a:lstStyle/>
          <a:p>
            <a:pPr marL="0" indent="0" eaLnBrk="1" hangingPunct="1">
              <a:buNone/>
            </a:pPr>
            <a:r>
              <a:rPr lang="en-US" altLang="en-US" sz="2000" dirty="0">
                <a:ea typeface="ＭＳ Ｐゴシック" panose="020B0600070205080204" pitchFamily="34" charset="-128"/>
              </a:rPr>
              <a:t>IF the halting function can be implemented, it will give the following outputs for the sum function(sum 1 to 10 with step size= increment).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exist(cannot be</a:t>
            </a:r>
          </a:p>
          <a:p>
            <a:pPr>
              <a:buNone/>
            </a:pPr>
            <a:r>
              <a:rPr lang="en-US" altLang="en-US" sz="2000" dirty="0">
                <a:latin typeface="Gill Sans MT" panose="020B0502020104020203" pitchFamily="34" charset="77"/>
                <a:ea typeface="ＭＳ Ｐゴシック" panose="020B0600070205080204" pitchFamily="34" charset="-128"/>
              </a:rPr>
              <a:t>implemented).  Alan Turing is portrayed by the incredible Benedict Cumberbatch in </a:t>
            </a:r>
          </a:p>
          <a:p>
            <a:pPr>
              <a:buNone/>
            </a:pPr>
            <a:r>
              <a:rPr lang="en-US" altLang="en-US" sz="2000" dirty="0">
                <a:latin typeface="Gill Sans MT" panose="020B0502020104020203" pitchFamily="34" charset="77"/>
                <a:ea typeface="ＭＳ Ｐゴシック" panose="020B0600070205080204" pitchFamily="34" charset="-128"/>
              </a:rPr>
              <a:t>the movie "The Imitation Game".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solidFill>
                  <a:srgbClr val="FF0000"/>
                </a:solidFill>
                <a:cs typeface="+mj-cs"/>
              </a:rPr>
              <a:t>Algorithms to know for AP Exam</a:t>
            </a:r>
            <a:endParaRPr lang="en-US" sz="2333" dirty="0">
              <a:solidFill>
                <a:srgbClr val="FF0000"/>
              </a:solidFill>
            </a:endParaRP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You should know how to implement(write the code for) the following algorithms. The AP exam may give you the code for an algorithm and ask you to find the error or explain what it does. </a:t>
            </a:r>
          </a:p>
          <a:p>
            <a:pPr marL="0" indent="0">
              <a:buNone/>
            </a:pPr>
            <a:endParaRPr lang="en-US" altLang="en-US" sz="2000" dirty="0">
              <a:latin typeface="Courier New" panose="02070309020205020404" pitchFamily="49" charset="0"/>
              <a:ea typeface="ＭＳ Ｐゴシック" panose="020B0600070205080204" pitchFamily="34" charset="-128"/>
            </a:endParaRPr>
          </a:p>
          <a:p>
            <a:pPr marL="457200" indent="-457200">
              <a:buAutoNum type="arabicParenR"/>
            </a:pPr>
            <a:r>
              <a:rPr lang="en-US" altLang="en-US" sz="2000" dirty="0">
                <a:latin typeface="Gill Sans MT" panose="020B0502020104020203" pitchFamily="34" charset="77"/>
                <a:ea typeface="ＭＳ Ｐゴシック" panose="020B0600070205080204" pitchFamily="34" charset="-128"/>
              </a:rPr>
              <a:t>Finding an item in a list(sequential search).</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Given a list and an item, return whether(True or False) the item is in the list</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 a list an an item, return the index of the item in the list(-1 if not found).</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Compute the sum or average of a list of numbers.</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Find the minimum or maximum value of a list of numbers.</a:t>
            </a: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6569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Index of Two Smallest Values(</a:t>
            </a:r>
            <a:r>
              <a:rPr lang="en-US" dirty="0"/>
              <a:t>optional)</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Autofit/>
          </a:bodyPr>
          <a:lstStyle/>
          <a:p>
            <a:pPr marL="0" indent="0">
              <a:buNone/>
            </a:pPr>
            <a:endParaRPr lang="en-US" sz="2000" dirty="0"/>
          </a:p>
          <a:p>
            <a:pPr marL="0" indent="0">
              <a:buNone/>
            </a:pPr>
            <a:endParaRPr lang="en-US" sz="2000" dirty="0"/>
          </a:p>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p>
          <a:p>
            <a:pPr marL="0" indent="0">
              <a:buNone/>
            </a:pPr>
            <a:r>
              <a:rPr lang="en-US" sz="2000" dirty="0"/>
              <a:t>We'll implement two algorithms to solve the above problem. We'll use top-down design by first using pseudocode and break down problems into smaller and smaller parts until the pseudocode is easily translated into Python code.</a:t>
            </a:r>
          </a:p>
          <a:p>
            <a:pPr marL="0" indent="0">
              <a:buNone/>
            </a:pPr>
            <a:endParaRPr lang="en-US" sz="2000" dirty="0"/>
          </a:p>
          <a:p>
            <a:pPr marL="0" indent="0">
              <a:buNone/>
            </a:pPr>
            <a:r>
              <a:rPr lang="en-US" sz="2000" dirty="0"/>
              <a:t>We'll use both built-in functions(</a:t>
            </a:r>
            <a:r>
              <a:rPr lang="en-US" sz="2000" b="1" dirty="0"/>
              <a:t>min, sorted</a:t>
            </a:r>
            <a:r>
              <a:rPr lang="en-US" sz="2000" dirty="0"/>
              <a:t>) and list methods(</a:t>
            </a:r>
            <a:r>
              <a:rPr lang="en-US" sz="2000" b="1" dirty="0">
                <a:latin typeface="INCONSOLATA" panose="020B0609030003000000" pitchFamily="49" charset="77"/>
              </a:rPr>
              <a:t>index, </a:t>
            </a:r>
            <a:r>
              <a:rPr lang="en-US" sz="2000" b="1" dirty="0" err="1">
                <a:latin typeface="INCONSOLATA" panose="020B0609030003000000" pitchFamily="49" charset="77"/>
              </a:rPr>
              <a:t>remove,insert</a:t>
            </a:r>
            <a:r>
              <a:rPr lang="en-US" sz="2000" dirty="0"/>
              <a:t>) to abstract away some of the smaller tasks in the problem(procedure abstraction).</a:t>
            </a:r>
          </a:p>
          <a:p>
            <a:pPr marL="0" indent="0">
              <a:buNone/>
            </a:pPr>
            <a:endParaRPr lang="en-US" altLang="en-US" sz="2000" dirty="0">
              <a:ea typeface="ＭＳ Ｐゴシック" panose="020B0600070205080204" pitchFamily="34" charset="-128"/>
            </a:endParaRP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C3CA69A-9F9B-CC4B-BBCA-6F6F89332FC4}"/>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5884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3" y="104519"/>
            <a:ext cx="8003569" cy="679442"/>
          </a:xfrm>
        </p:spPr>
        <p:txBody>
          <a:bodyPr/>
          <a:lstStyle/>
          <a:p>
            <a:pPr eaLnBrk="1" hangingPunct="1">
              <a:defRPr/>
            </a:pPr>
            <a:r>
              <a:rPr lang="en-US" dirty="0">
                <a:cs typeface="+mj-cs"/>
              </a:rPr>
              <a:t>Index of Two Smallest Values(optional)</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Jumping right into coding this problem without planning will be tricky.</a:t>
            </a:r>
          </a:p>
          <a:p>
            <a:pPr marL="0" indent="0">
              <a:buNone/>
            </a:pPr>
            <a:r>
              <a:rPr lang="en-US" sz="2000" dirty="0">
                <a:latin typeface="Gill Sans MT" panose="020B0502020104020203" pitchFamily="34" charset="77"/>
              </a:rPr>
              <a:t>Let's think carefully how we would solve this by writing out the pseudocode.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err="1">
                <a:solidFill>
                  <a:srgbClr val="3C9FF2"/>
                </a:solidFill>
                <a:latin typeface="Inconsolata" panose="020B0609030003000000" pitchFamily="49" charset="77"/>
              </a:rPr>
              <a:t>two_smallest</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Find the index of the minimum item in </a:t>
            </a:r>
            <a:r>
              <a:rPr lang="en-US" sz="2000" b="1" dirty="0" err="1">
                <a:solidFill>
                  <a:srgbClr val="006699"/>
                </a:solidFill>
                <a:latin typeface="Inconsolata" panose="020B0609030003000000" pitchFamily="49" charset="77"/>
              </a:rPr>
              <a:t>lst</a:t>
            </a:r>
            <a:r>
              <a:rPr lang="en-US" sz="2000" b="1" dirty="0">
                <a:solidFill>
                  <a:srgbClr val="006699"/>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Remove that item from the list </a:t>
            </a:r>
          </a:p>
          <a:p>
            <a:pPr marL="0" indent="0">
              <a:buNone/>
            </a:pPr>
            <a:r>
              <a:rPr lang="en-US" sz="2000" b="1" dirty="0">
                <a:solidFill>
                  <a:srgbClr val="006699"/>
                </a:solidFill>
                <a:latin typeface="Inconsolata" panose="020B0609030003000000" pitchFamily="49" charset="77"/>
              </a:rPr>
              <a:t>	# Find the index of the new minimum item in the list </a:t>
            </a:r>
          </a:p>
          <a:p>
            <a:pPr marL="0" indent="0">
              <a:buNone/>
            </a:pPr>
            <a:r>
              <a:rPr lang="en-US" sz="2000" b="1" dirty="0">
                <a:solidFill>
                  <a:srgbClr val="006699"/>
                </a:solidFill>
                <a:latin typeface="Inconsolata" panose="020B0609030003000000" pitchFamily="49" charset="77"/>
              </a:rPr>
              <a:t>	# Put the smallest item back in the list </a:t>
            </a:r>
          </a:p>
          <a:p>
            <a:pPr marL="0" indent="0">
              <a:buNone/>
            </a:pPr>
            <a:r>
              <a:rPr lang="en-US" sz="2000" b="1" dirty="0">
                <a:solidFill>
                  <a:srgbClr val="006699"/>
                </a:solidFill>
                <a:latin typeface="Inconsolata" panose="020B0609030003000000" pitchFamily="49" charset="77"/>
              </a:rPr>
              <a:t>	# If necessary, adjust the second index </a:t>
            </a:r>
          </a:p>
          <a:p>
            <a:pPr marL="0" indent="0">
              <a:buNone/>
            </a:pPr>
            <a:r>
              <a:rPr lang="en-US" sz="2000" b="1" dirty="0">
                <a:solidFill>
                  <a:srgbClr val="006699"/>
                </a:solidFill>
                <a:latin typeface="Inconsolata" panose="020B0609030003000000" pitchFamily="49" charset="77"/>
              </a:rPr>
              <a:t>	# Return the two indices </a:t>
            </a:r>
          </a:p>
        </p:txBody>
      </p:sp>
      <p:sp>
        <p:nvSpPr>
          <p:cNvPr id="2" name="Slide Number Placeholder 1">
            <a:extLst>
              <a:ext uri="{FF2B5EF4-FFF2-40B4-BE49-F238E27FC236}">
                <a16:creationId xmlns:a16="http://schemas.microsoft.com/office/drawing/2014/main" id="{B20B7105-DF5A-C340-AECE-D8A3C15DF162}"/>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72229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43838" y="0"/>
            <a:ext cx="8527551" cy="5591710"/>
          </a:xfrm>
        </p:spPr>
        <p:txBody>
          <a:bodyPr>
            <a:normAutofit/>
          </a:bodyPr>
          <a:lstStyle/>
          <a:p>
            <a:pPr marL="0" indent="0">
              <a:buNone/>
            </a:pPr>
            <a:r>
              <a:rPr lang="en-US" sz="2000" b="1" dirty="0">
                <a:latin typeface="Gill Sans MT" panose="020B0502020104020203" pitchFamily="34" charset="77"/>
              </a:rPr>
              <a:t>(Optional)</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a:t>
            </a:r>
            <a:r>
              <a:rPr lang="en-US" sz="1600" b="1" dirty="0">
                <a:solidFill>
                  <a:srgbClr val="000000"/>
                </a:solidFill>
                <a:latin typeface="Inconsolata" panose="020B0609030003000000" pitchFamily="49" charset="77"/>
                <a:sym typeface="Wingdings" pitchFamily="2" charset="2"/>
              </a:rPr>
              <a: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Find the index of the minimum item in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a:t>
            </a:r>
            <a:r>
              <a:rPr lang="en-US" sz="1600" b="1" dirty="0">
                <a:latin typeface="Inconsolata" panose="020B0609030003000000" pitchFamily="49" charset="77"/>
              </a:rPr>
              <a:t>smallest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min1 = </a:t>
            </a:r>
            <a:r>
              <a:rPr lang="en-US" sz="1600" b="1" dirty="0" err="1">
                <a:latin typeface="Inconsolata" panose="020B0609030003000000" pitchFamily="49" charset="77"/>
              </a:rPr>
              <a:t>lst.index</a:t>
            </a:r>
            <a:r>
              <a:rPr lang="en-US" sz="1600" b="1" dirty="0">
                <a:latin typeface="Inconsolata" panose="020B0609030003000000" pitchFamily="49" charset="77"/>
              </a:rPr>
              <a:t>(smallest)</a:t>
            </a:r>
          </a:p>
          <a:p>
            <a:pPr marL="0" indent="0">
              <a:buNone/>
            </a:pPr>
            <a:r>
              <a:rPr lang="en-US" sz="1600" b="1" dirty="0">
                <a:solidFill>
                  <a:srgbClr val="006699"/>
                </a:solidFill>
                <a:latin typeface="Inconsolata" panose="020B0609030003000000" pitchFamily="49" charset="77"/>
              </a:rPr>
              <a:t>	# Remove that item from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lst.remove</a:t>
            </a:r>
            <a:r>
              <a:rPr lang="en-US" sz="1600" b="1" dirty="0">
                <a:latin typeface="Inconsolata" panose="020B0609030003000000" pitchFamily="49" charset="77"/>
              </a:rPr>
              <a:t>(smallest)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Find the index of the new minimum item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next_smallest</a:t>
            </a:r>
            <a:r>
              <a:rPr lang="en-US" sz="1600" b="1" dirty="0">
                <a:latin typeface="Inconsolata" panose="020B0609030003000000" pitchFamily="49" charset="77"/>
              </a:rPr>
              <a: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min2 = </a:t>
            </a:r>
            <a:r>
              <a:rPr lang="en-US" sz="1600" b="1" dirty="0" err="1">
                <a:latin typeface="Inconsolata" panose="020B0609030003000000" pitchFamily="49" charset="77"/>
              </a:rPr>
              <a:t>lst.index</a:t>
            </a:r>
            <a:r>
              <a:rPr lang="en-US" sz="1600" b="1" dirty="0">
                <a:latin typeface="Inconsolata" panose="020B0609030003000000" pitchFamily="49" charset="77"/>
              </a:rPr>
              <a:t>(</a:t>
            </a:r>
            <a:r>
              <a:rPr lang="en-US" sz="1600" b="1" dirty="0" err="1">
                <a:latin typeface="Inconsolata" panose="020B0609030003000000" pitchFamily="49" charset="77"/>
              </a:rPr>
              <a:t>next_smallest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Put the smallest item back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lst.insert</a:t>
            </a:r>
            <a:r>
              <a:rPr lang="en-US" sz="1600" b="1" dirty="0">
                <a:latin typeface="Inconsolata" panose="020B0609030003000000" pitchFamily="49" charset="77"/>
              </a:rPr>
              <a:t>(min1, smallest)</a:t>
            </a:r>
          </a:p>
          <a:p>
            <a:pPr marL="0" indent="0">
              <a:buNone/>
            </a:pPr>
            <a:r>
              <a:rPr lang="en-US" sz="1600" b="1" dirty="0">
                <a:solidFill>
                  <a:srgbClr val="006699"/>
                </a:solidFill>
                <a:latin typeface="Inconsolata" panose="020B0609030003000000" pitchFamily="49" charset="77"/>
              </a:rPr>
              <a:t>	# If necessary, adjust the second index</a:t>
            </a:r>
          </a:p>
          <a:p>
            <a:pPr marL="0" indent="0">
              <a:buNone/>
            </a:pPr>
            <a:r>
              <a:rPr lang="en-US" sz="1600" b="1" dirty="0">
                <a:latin typeface="Inconsolata" panose="020B0609030003000000" pitchFamily="49" charset="77"/>
              </a:rPr>
              <a:t>	if min1 &lt;= min2:</a:t>
            </a:r>
          </a:p>
          <a:p>
            <a:pPr marL="0" indent="0">
              <a:buNone/>
            </a:pPr>
            <a:r>
              <a:rPr lang="en-US" sz="1600" b="1" dirty="0">
                <a:latin typeface="Inconsolata" panose="020B0609030003000000" pitchFamily="49" charset="77"/>
              </a:rPr>
              <a:t>		min2 += 1</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(min1, min2)</a:t>
            </a:r>
          </a:p>
        </p:txBody>
      </p:sp>
      <p:sp>
        <p:nvSpPr>
          <p:cNvPr id="2" name="Slide Number Placeholder 1">
            <a:extLst>
              <a:ext uri="{FF2B5EF4-FFF2-40B4-BE49-F238E27FC236}">
                <a16:creationId xmlns:a16="http://schemas.microsoft.com/office/drawing/2014/main" id="{3F3777BB-3610-4B44-80AB-6B366FF42E17}"/>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263321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146">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146">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14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236306"/>
            <a:ext cx="8527551" cy="5088276"/>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Here's another algorithm to find the indices of the two smallest numbers.</a:t>
            </a:r>
          </a:p>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Sort a copy of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sorted_list</a:t>
            </a:r>
            <a:r>
              <a:rPr lang="en-US" sz="1600" b="1" dirty="0">
                <a:latin typeface="Inconsolata" panose="020B0609030003000000" pitchFamily="49" charset="77"/>
              </a:rPr>
              <a:t> = sorted(</a:t>
            </a:r>
            <a:r>
              <a:rPr lang="en-US" sz="1600" b="1" dirty="0" err="1">
                <a:latin typeface="Inconsolata" panose="020B0609030003000000" pitchFamily="49" charset="77"/>
              </a:rPr>
              <a:t>lst</a:t>
            </a:r>
            <a:r>
              <a:rPr lang="en-US" sz="1600" b="1" dirty="0">
                <a:latin typeface="Inconsolata" panose="020B0609030003000000" pitchFamily="49" charset="77"/>
              </a:rPr>
              <a:t>)</a:t>
            </a:r>
          </a:p>
          <a:p>
            <a:pPr marL="0" indent="0">
              <a:buNone/>
            </a:pPr>
            <a:r>
              <a:rPr lang="en-US" sz="1600" b="1" dirty="0">
                <a:solidFill>
                  <a:srgbClr val="006699"/>
                </a:solidFill>
                <a:latin typeface="Inconsolata" panose="020B0609030003000000" pitchFamily="49" charset="77"/>
              </a:rPr>
              <a:t>	# Get the two smallest numbers </a:t>
            </a:r>
          </a:p>
          <a:p>
            <a:pPr marL="0" indent="0">
              <a:buNone/>
            </a:pPr>
            <a:r>
              <a:rPr lang="en-US" sz="1600" b="1" dirty="0">
                <a:latin typeface="Inconsolata" panose="020B0609030003000000" pitchFamily="49" charset="77"/>
              </a:rPr>
              <a:t>	small1 = </a:t>
            </a:r>
            <a:r>
              <a:rPr lang="en-US" sz="1600" b="1" dirty="0" err="1">
                <a:latin typeface="Inconsolata" panose="020B0609030003000000" pitchFamily="49" charset="77"/>
              </a:rPr>
              <a:t>sorted_list</a:t>
            </a:r>
            <a:r>
              <a:rPr lang="en-US" sz="1600" b="1" dirty="0">
                <a:latin typeface="Inconsolata" panose="020B0609030003000000" pitchFamily="49" charset="77"/>
              </a:rPr>
              <a:t>[0]</a:t>
            </a:r>
          </a:p>
          <a:p>
            <a:pPr marL="0" indent="0">
              <a:buNone/>
            </a:pPr>
            <a:r>
              <a:rPr lang="en-US" sz="1600" b="1" dirty="0">
                <a:latin typeface="Inconsolata" panose="020B0609030003000000" pitchFamily="49" charset="77"/>
              </a:rPr>
              <a:t>	small2 = </a:t>
            </a:r>
            <a:r>
              <a:rPr lang="en-US" sz="1600" b="1" dirty="0" err="1">
                <a:latin typeface="Inconsolata" panose="020B0609030003000000" pitchFamily="49" charset="77"/>
              </a:rPr>
              <a:t>sorted_list</a:t>
            </a:r>
            <a:r>
              <a:rPr lang="en-US" sz="1600" b="1" dirty="0">
                <a:latin typeface="Inconsolata" panose="020B0609030003000000" pitchFamily="49" charset="77"/>
              </a:rPr>
              <a:t>[1]</a:t>
            </a:r>
          </a:p>
          <a:p>
            <a:pPr marL="0" indent="0">
              <a:buNone/>
            </a:pPr>
            <a:r>
              <a:rPr lang="en-US" sz="1600" b="1" dirty="0">
                <a:solidFill>
                  <a:srgbClr val="006699"/>
                </a:solidFill>
                <a:latin typeface="Inconsolata" panose="020B0609030003000000" pitchFamily="49" charset="77"/>
              </a:rPr>
              <a:t>	# Find their indices in the original list </a:t>
            </a:r>
            <a:r>
              <a:rPr lang="en-US" sz="1600" b="1" dirty="0" err="1">
                <a:solidFill>
                  <a:srgbClr val="006699"/>
                </a:solidFill>
                <a:latin typeface="Inconsolata" panose="020B0609030003000000" pitchFamily="49" charset="77"/>
              </a:rPr>
              <a:t>lst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index1 = </a:t>
            </a:r>
            <a:r>
              <a:rPr lang="en-US" sz="1600" b="1" dirty="0" err="1">
                <a:latin typeface="Inconsolata" panose="020B0609030003000000" pitchFamily="49" charset="77"/>
              </a:rPr>
              <a:t>lst.index</a:t>
            </a:r>
            <a:r>
              <a:rPr lang="en-US" sz="1600" b="1" dirty="0">
                <a:latin typeface="Inconsolata" panose="020B0609030003000000" pitchFamily="49" charset="77"/>
              </a:rPr>
              <a:t>(small1)</a:t>
            </a:r>
          </a:p>
          <a:p>
            <a:pPr marL="0" indent="0">
              <a:buNone/>
            </a:pPr>
            <a:r>
              <a:rPr lang="en-US" sz="1600" b="1" dirty="0">
                <a:latin typeface="Inconsolata" panose="020B0609030003000000" pitchFamily="49" charset="77"/>
              </a:rPr>
              <a:t>	index2 = </a:t>
            </a:r>
            <a:r>
              <a:rPr lang="en-US" sz="1600" b="1" dirty="0" err="1">
                <a:latin typeface="Inconsolata" panose="020B0609030003000000" pitchFamily="49" charset="77"/>
              </a:rPr>
              <a:t>lst.index</a:t>
            </a:r>
            <a:r>
              <a:rPr lang="en-US" sz="1600" b="1" dirty="0">
                <a:latin typeface="Inconsolata" panose="020B0609030003000000" pitchFamily="49" charset="77"/>
              </a:rPr>
              <a:t>(small2)</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index1, index2</a:t>
            </a:r>
          </a:p>
          <a:p>
            <a:pPr marL="0" indent="0">
              <a:buNone/>
            </a:pPr>
            <a:endParaRPr lang="en-US" sz="1600" b="1" dirty="0">
              <a:latin typeface="Inconsolata" panose="020B0609030003000000" pitchFamily="49" charset="77"/>
            </a:endParaRPr>
          </a:p>
        </p:txBody>
      </p:sp>
      <p:sp>
        <p:nvSpPr>
          <p:cNvPr id="2" name="Slide Number Placeholder 1">
            <a:extLst>
              <a:ext uri="{FF2B5EF4-FFF2-40B4-BE49-F238E27FC236}">
                <a16:creationId xmlns:a16="http://schemas.microsoft.com/office/drawing/2014/main" id="{8FBD42D2-FB35-334B-9DC6-7C44CA59319B}"/>
              </a:ext>
            </a:extLst>
          </p:cNvPr>
          <p:cNvSpPr>
            <a:spLocks noGrp="1"/>
          </p:cNvSpPr>
          <p:nvPr>
            <p:ph type="sldNum" sz="quarter" idx="12"/>
          </p:nvPr>
        </p:nvSpPr>
        <p:spPr/>
        <p:txBody>
          <a:bodyPr/>
          <a:lstStyle/>
          <a:p>
            <a:fld id="{D57F1E4F-1CFF-5643-939E-02111984F565}" type="slidenum">
              <a:rPr lang="en-US" smtClean="0"/>
              <a:t>33</a:t>
            </a:fld>
            <a:endParaRPr lang="en-US" dirty="0"/>
          </a:p>
        </p:txBody>
      </p:sp>
      <p:sp>
        <p:nvSpPr>
          <p:cNvPr id="3" name="TextBox 2">
            <a:extLst>
              <a:ext uri="{FF2B5EF4-FFF2-40B4-BE49-F238E27FC236}">
                <a16:creationId xmlns:a16="http://schemas.microsoft.com/office/drawing/2014/main" id="{000F94B9-FA26-9B4B-954E-BBCC432AB7ED}"/>
              </a:ext>
            </a:extLst>
          </p:cNvPr>
          <p:cNvSpPr txBox="1"/>
          <p:nvPr/>
        </p:nvSpPr>
        <p:spPr>
          <a:xfrm>
            <a:off x="133564" y="113098"/>
            <a:ext cx="1436612" cy="616194"/>
          </a:xfrm>
          <a:prstGeom prst="rect">
            <a:avLst/>
          </a:prstGeom>
          <a:noFill/>
        </p:spPr>
        <p:txBody>
          <a:bodyPr wrap="none" rtlCol="0">
            <a:spAutoFit/>
          </a:bodyPr>
          <a:lstStyle/>
          <a:p>
            <a:r>
              <a:rPr lang="en-US" sz="2000" b="1" dirty="0">
                <a:latin typeface="Gill Sans MT" panose="020B0502020104020203" pitchFamily="34" charset="77"/>
              </a:rPr>
              <a:t>(Optional)</a:t>
            </a:r>
          </a:p>
          <a:p>
            <a:endParaRPr lang="en-US" dirty="0"/>
          </a:p>
        </p:txBody>
      </p:sp>
    </p:spTree>
    <p:extLst>
      <p:ext uri="{BB962C8B-B14F-4D97-AF65-F5344CB8AC3E}">
        <p14:creationId xmlns:p14="http://schemas.microsoft.com/office/powerpoint/2010/main" val="207246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sorted_list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normAutofit fontScale="90000"/>
          </a:bodyPr>
          <a:lstStyle/>
          <a:p>
            <a:r>
              <a:rPr lang="en-US" dirty="0"/>
              <a:t>Sorting(not on AP)</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lvl="1">
              <a:defRPr/>
            </a:pPr>
            <a:r>
              <a:rPr lang="en-US" dirty="0"/>
              <a:t>sorts products on Amazon based on ratings or price</a:t>
            </a:r>
          </a:p>
          <a:p>
            <a:pPr lvl="1">
              <a:defRPr/>
            </a:pPr>
            <a:r>
              <a:rPr lang="en-US" dirty="0"/>
              <a:t>sorts contacts on phone in alphabetical order</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94632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10131</TotalTime>
  <Words>3101</Words>
  <Application>Microsoft Macintosh PowerPoint</Application>
  <PresentationFormat>On-screen Show (16:10)</PresentationFormat>
  <Paragraphs>377</Paragraphs>
  <Slides>33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Sorting(not on AP)</vt:lpstr>
      <vt:lpstr>Sorting(not on AP)</vt:lpstr>
      <vt:lpstr>Sorting(not on AP)</vt:lpstr>
      <vt:lpstr>Sorting(not on AP)</vt:lpstr>
      <vt:lpstr>Algorithmic Efficiency</vt:lpstr>
      <vt:lpstr>Algorithmic Efficiency</vt:lpstr>
      <vt:lpstr>Algorithmic Efficiency</vt:lpstr>
      <vt:lpstr>Example 1 of Algorithmic Efficiency</vt:lpstr>
      <vt:lpstr>Example 2 of Algorithmic Efficiency</vt:lpstr>
      <vt:lpstr>Example 3 of Algorithmic Efficiency</vt:lpstr>
      <vt:lpstr>Efficiency for Searching</vt:lpstr>
      <vt:lpstr>Computational Complexity for Sorting(not on AP exam)</vt:lpstr>
      <vt:lpstr>Selection sort runtime(not on AP exam) </vt:lpstr>
      <vt:lpstr>Merge sort runtime(not on AP exam)</vt:lpstr>
      <vt:lpstr>Exponential Complexity Problems</vt:lpstr>
      <vt:lpstr>Top-Down Design</vt:lpstr>
      <vt:lpstr>Abstraction</vt:lpstr>
      <vt:lpstr>Decidability</vt:lpstr>
      <vt:lpstr>The Halting Problem</vt:lpstr>
      <vt:lpstr>Example</vt:lpstr>
      <vt:lpstr>Algorithms to know for AP Exam</vt:lpstr>
      <vt:lpstr>Index of Two Smallest Values(optional)</vt:lpstr>
      <vt:lpstr>Index of Two Smallest Values(optional)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2022-01-13T12:44:04Z</dcterms:modified>
</cp:coreProperties>
</file>