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2"/>
  </p:notesMasterIdLst>
  <p:sldIdLst>
    <p:sldId id="555" r:id="rId2"/>
    <p:sldId id="556" r:id="rId3"/>
    <p:sldId id="557" r:id="rId4"/>
    <p:sldId id="571" r:id="rId5"/>
    <p:sldId id="558" r:id="rId6"/>
    <p:sldId id="567" r:id="rId7"/>
    <p:sldId id="573" r:id="rId8"/>
    <p:sldId id="308" r:id="rId9"/>
    <p:sldId id="313" r:id="rId10"/>
    <p:sldId id="312" r:id="rId11"/>
    <p:sldId id="306" r:id="rId12"/>
    <p:sldId id="257" r:id="rId13"/>
    <p:sldId id="575" r:id="rId14"/>
    <p:sldId id="574" r:id="rId15"/>
    <p:sldId id="341" r:id="rId16"/>
    <p:sldId id="368" r:id="rId17"/>
    <p:sldId id="373" r:id="rId18"/>
    <p:sldId id="383" r:id="rId19"/>
    <p:sldId id="371" r:id="rId20"/>
    <p:sldId id="385" r:id="rId21"/>
    <p:sldId id="372" r:id="rId22"/>
    <p:sldId id="569" r:id="rId23"/>
    <p:sldId id="374" r:id="rId24"/>
    <p:sldId id="375" r:id="rId25"/>
    <p:sldId id="576" r:id="rId26"/>
    <p:sldId id="577" r:id="rId27"/>
    <p:sldId id="561" r:id="rId28"/>
    <p:sldId id="424" r:id="rId29"/>
    <p:sldId id="565" r:id="rId30"/>
    <p:sldId id="572" r:id="rId3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EC9A6B-597B-A549-8046-E8A6FAF2541E}" v="863" dt="2022-01-10T19:13:47.2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6100"/>
    <p:restoredTop sz="90560"/>
  </p:normalViewPr>
  <p:slideViewPr>
    <p:cSldViewPr snapToGrid="0" snapToObjects="1">
      <p:cViewPr varScale="1">
        <p:scale>
          <a:sx n="105" d="100"/>
          <a:sy n="105" d="100"/>
        </p:scale>
        <p:origin x="208"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9T12:47:14.779" v="13175" actId="20577"/>
      <pc:docMkLst>
        <pc:docMk/>
      </pc:docMkLst>
      <pc:sldChg chg="modSp modAnim">
        <pc:chgData name="Long B Nguyen" userId="f59fb8f3-a021-417a-8bc1-65c8d471c621" providerId="ADAL" clId="{59CB9C7B-CBC7-E549-B176-97F9C29CB310}" dt="2019-11-14T12:40:42.660" v="12558"/>
        <pc:sldMkLst>
          <pc:docMk/>
          <pc:sldMk cId="278045358" sldId="257"/>
        </pc:sldMkLst>
        <pc:spChg chg="mod">
          <ac:chgData name="Long B Nguyen" userId="f59fb8f3-a021-417a-8bc1-65c8d471c621" providerId="ADAL" clId="{59CB9C7B-CBC7-E549-B176-97F9C29CB310}" dt="2019-11-12T01:11:38.632" v="9417" actId="20577"/>
          <ac:spMkLst>
            <pc:docMk/>
            <pc:sldMk cId="278045358" sldId="257"/>
            <ac:spMk id="2" creationId="{AA3A228F-61D0-D949-A5E7-F83756230BF8}"/>
          </ac:spMkLst>
        </pc:spChg>
        <pc:spChg chg="mod">
          <ac:chgData name="Long B Nguyen" userId="f59fb8f3-a021-417a-8bc1-65c8d471c621" providerId="ADAL" clId="{59CB9C7B-CBC7-E549-B176-97F9C29CB310}" dt="2019-11-13T15:49:37.520" v="12034" actId="20577"/>
          <ac:spMkLst>
            <pc:docMk/>
            <pc:sldMk cId="278045358" sldId="257"/>
            <ac:spMk id="9" creationId="{E3B2E017-30B2-884B-A113-B419A2ED51AD}"/>
          </ac:spMkLst>
        </pc:spChg>
      </pc:sldChg>
      <pc:sldChg chg="modSp">
        <pc:chgData name="Long B Nguyen" userId="f59fb8f3-a021-417a-8bc1-65c8d471c621" providerId="ADAL" clId="{59CB9C7B-CBC7-E549-B176-97F9C29CB310}" dt="2019-11-12T15:11:32.112" v="11690" actId="20577"/>
        <pc:sldMkLst>
          <pc:docMk/>
          <pc:sldMk cId="1438711869" sldId="284"/>
        </pc:sldMkLst>
        <pc:spChg chg="mod">
          <ac:chgData name="Long B Nguyen" userId="f59fb8f3-a021-417a-8bc1-65c8d471c621" providerId="ADAL" clId="{59CB9C7B-CBC7-E549-B176-97F9C29CB310}" dt="2019-11-12T15:11:32.112" v="11690" actId="20577"/>
          <ac:spMkLst>
            <pc:docMk/>
            <pc:sldMk cId="1438711869" sldId="284"/>
            <ac:spMk id="9" creationId="{E3B2E017-30B2-884B-A113-B419A2ED51AD}"/>
          </ac:spMkLst>
        </pc:spChg>
      </pc:sldChg>
      <pc:sldChg chg="modSp">
        <pc:chgData name="Long B Nguyen" userId="f59fb8f3-a021-417a-8bc1-65c8d471c621" providerId="ADAL" clId="{59CB9C7B-CBC7-E549-B176-97F9C29CB310}" dt="2019-11-13T15:48:40.306" v="11995" actId="20577"/>
        <pc:sldMkLst>
          <pc:docMk/>
          <pc:sldMk cId="131840209" sldId="286"/>
        </pc:sldMkLst>
        <pc:spChg chg="mod">
          <ac:chgData name="Long B Nguyen" userId="f59fb8f3-a021-417a-8bc1-65c8d471c621" providerId="ADAL" clId="{59CB9C7B-CBC7-E549-B176-97F9C29CB310}" dt="2019-11-13T15:48:40.306" v="11995" actId="20577"/>
          <ac:spMkLst>
            <pc:docMk/>
            <pc:sldMk cId="131840209" sldId="286"/>
            <ac:spMk id="9" creationId="{E3B2E017-30B2-884B-A113-B419A2ED51AD}"/>
          </ac:spMkLst>
        </pc:spChg>
      </pc:sldChg>
      <pc:sldChg chg="addSp delSp modSp">
        <pc:chgData name="Long B Nguyen" userId="f59fb8f3-a021-417a-8bc1-65c8d471c621" providerId="ADAL" clId="{59CB9C7B-CBC7-E549-B176-97F9C29CB310}" dt="2019-11-10T19:22:00.946" v="8903" actId="20577"/>
        <pc:sldMkLst>
          <pc:docMk/>
          <pc:sldMk cId="3036972376" sldId="321"/>
        </pc:sldMkLst>
        <pc:spChg chg="add del mod">
          <ac:chgData name="Long B Nguyen" userId="f59fb8f3-a021-417a-8bc1-65c8d471c621" providerId="ADAL" clId="{59CB9C7B-CBC7-E549-B176-97F9C29CB310}" dt="2019-11-05T13:54:02.337" v="1287"/>
          <ac:spMkLst>
            <pc:docMk/>
            <pc:sldMk cId="3036972376" sldId="321"/>
            <ac:spMk id="3" creationId="{24F99C46-A32E-3148-9B44-9521E1A1E87B}"/>
          </ac:spMkLst>
        </pc:spChg>
        <pc:spChg chg="add mod">
          <ac:chgData name="Long B Nguyen" userId="f59fb8f3-a021-417a-8bc1-65c8d471c621" providerId="ADAL" clId="{59CB9C7B-CBC7-E549-B176-97F9C29CB310}" dt="2019-11-10T19:22:00.946" v="8903" actId="20577"/>
          <ac:spMkLst>
            <pc:docMk/>
            <pc:sldMk cId="3036972376" sldId="321"/>
            <ac:spMk id="4" creationId="{8659479A-1929-8C41-9815-9AEA66125320}"/>
          </ac:spMkLst>
        </pc:spChg>
        <pc:spChg chg="mod">
          <ac:chgData name="Long B Nguyen" userId="f59fb8f3-a021-417a-8bc1-65c8d471c621" providerId="ADAL" clId="{59CB9C7B-CBC7-E549-B176-97F9C29CB310}" dt="2019-11-04T19:50:37.380" v="66" actId="20577"/>
          <ac:spMkLst>
            <pc:docMk/>
            <pc:sldMk cId="3036972376" sldId="321"/>
            <ac:spMk id="9" creationId="{E3B2E017-30B2-884B-A113-B419A2ED51AD}"/>
          </ac:spMkLst>
        </pc:spChg>
        <pc:cxnChg chg="add del mod">
          <ac:chgData name="Long B Nguyen" userId="f59fb8f3-a021-417a-8bc1-65c8d471c621" providerId="ADAL" clId="{59CB9C7B-CBC7-E549-B176-97F9C29CB310}" dt="2019-11-05T13:54:02.337" v="1287"/>
          <ac:cxnSpMkLst>
            <pc:docMk/>
            <pc:sldMk cId="3036972376" sldId="321"/>
            <ac:cxnSpMk id="5" creationId="{4DB27AD3-BE1D-8F44-BD28-286CB0C4F16D}"/>
          </ac:cxnSpMkLst>
        </pc:cxnChg>
      </pc:sldChg>
      <pc:sldChg chg="addSp modSp modAnim">
        <pc:chgData name="Long B Nguyen" userId="f59fb8f3-a021-417a-8bc1-65c8d471c621" providerId="ADAL" clId="{59CB9C7B-CBC7-E549-B176-97F9C29CB310}" dt="2019-11-14T13:00:38.436" v="12869" actId="20577"/>
        <pc:sldMkLst>
          <pc:docMk/>
          <pc:sldMk cId="3329169435" sldId="324"/>
        </pc:sldMkLst>
        <pc:spChg chg="mod">
          <ac:chgData name="Long B Nguyen" userId="f59fb8f3-a021-417a-8bc1-65c8d471c621" providerId="ADAL" clId="{59CB9C7B-CBC7-E549-B176-97F9C29CB310}" dt="2019-11-10T19:19:28.717" v="8860" actId="20577"/>
          <ac:spMkLst>
            <pc:docMk/>
            <pc:sldMk cId="3329169435" sldId="324"/>
            <ac:spMk id="2" creationId="{AA3A228F-61D0-D949-A5E7-F83756230BF8}"/>
          </ac:spMkLst>
        </pc:spChg>
        <pc:spChg chg="add mod">
          <ac:chgData name="Long B Nguyen" userId="f59fb8f3-a021-417a-8bc1-65c8d471c621" providerId="ADAL" clId="{59CB9C7B-CBC7-E549-B176-97F9C29CB310}" dt="2019-11-12T14:36:53.122" v="9544" actId="20577"/>
          <ac:spMkLst>
            <pc:docMk/>
            <pc:sldMk cId="3329169435" sldId="324"/>
            <ac:spMk id="3" creationId="{A1DFF59C-0607-DD47-93E1-3B5DBC7CB72D}"/>
          </ac:spMkLst>
        </pc:spChg>
        <pc:spChg chg="add mod">
          <ac:chgData name="Long B Nguyen" userId="f59fb8f3-a021-417a-8bc1-65c8d471c621" providerId="ADAL" clId="{59CB9C7B-CBC7-E549-B176-97F9C29CB310}" dt="2019-11-12T14:53:54.886" v="10799" actId="20577"/>
          <ac:spMkLst>
            <pc:docMk/>
            <pc:sldMk cId="3329169435" sldId="324"/>
            <ac:spMk id="8" creationId="{7C58B594-C488-9F41-BC3D-B12A7562F3F7}"/>
          </ac:spMkLst>
        </pc:spChg>
        <pc:spChg chg="mod">
          <ac:chgData name="Long B Nguyen" userId="f59fb8f3-a021-417a-8bc1-65c8d471c621" providerId="ADAL" clId="{59CB9C7B-CBC7-E549-B176-97F9C29CB310}" dt="2019-11-14T13:00:38.436" v="12869" actId="20577"/>
          <ac:spMkLst>
            <pc:docMk/>
            <pc:sldMk cId="3329169435" sldId="324"/>
            <ac:spMk id="9" creationId="{E3B2E017-30B2-884B-A113-B419A2ED51AD}"/>
          </ac:spMkLst>
        </pc:spChg>
        <pc:spChg chg="add mod">
          <ac:chgData name="Long B Nguyen" userId="f59fb8f3-a021-417a-8bc1-65c8d471c621" providerId="ADAL" clId="{59CB9C7B-CBC7-E549-B176-97F9C29CB310}" dt="2019-11-12T14:54:40.604" v="10805" actId="113"/>
          <ac:spMkLst>
            <pc:docMk/>
            <pc:sldMk cId="3329169435" sldId="324"/>
            <ac:spMk id="14" creationId="{5EDF072F-75BE-8741-9067-D2D254F08E47}"/>
          </ac:spMkLst>
        </pc:spChg>
        <pc:cxnChg chg="add mod">
          <ac:chgData name="Long B Nguyen" userId="f59fb8f3-a021-417a-8bc1-65c8d471c621" providerId="ADAL" clId="{59CB9C7B-CBC7-E549-B176-97F9C29CB310}" dt="2019-11-12T14:54:15.245" v="10800" actId="14100"/>
          <ac:cxnSpMkLst>
            <pc:docMk/>
            <pc:sldMk cId="3329169435" sldId="324"/>
            <ac:cxnSpMk id="4" creationId="{A46F3D1F-4E4F-FA42-90BE-0487CC045C6E}"/>
          </ac:cxnSpMkLst>
        </pc:cxnChg>
        <pc:cxnChg chg="add mod">
          <ac:chgData name="Long B Nguyen" userId="f59fb8f3-a021-417a-8bc1-65c8d471c621" providerId="ADAL" clId="{59CB9C7B-CBC7-E549-B176-97F9C29CB310}" dt="2019-11-05T13:38:52.025" v="508" actId="1036"/>
          <ac:cxnSpMkLst>
            <pc:docMk/>
            <pc:sldMk cId="3329169435" sldId="324"/>
            <ac:cxnSpMk id="10" creationId="{72A59FBC-12F0-5C49-8BA8-983F96E9EE0E}"/>
          </ac:cxnSpMkLst>
        </pc:cxnChg>
        <pc:cxnChg chg="add mod">
          <ac:chgData name="Long B Nguyen" userId="f59fb8f3-a021-417a-8bc1-65c8d471c621" providerId="ADAL" clId="{59CB9C7B-CBC7-E549-B176-97F9C29CB310}" dt="2019-11-12T14:54:28.685" v="10803" actId="14100"/>
          <ac:cxnSpMkLst>
            <pc:docMk/>
            <pc:sldMk cId="3329169435" sldId="324"/>
            <ac:cxnSpMk id="15" creationId="{F7544DEB-4070-1144-B42C-B2D00FB2B589}"/>
          </ac:cxnSpMkLst>
        </pc:cxnChg>
      </pc:sldChg>
      <pc:sldChg chg="addSp delSp modSp add delAnim modAnim">
        <pc:chgData name="Long B Nguyen" userId="f59fb8f3-a021-417a-8bc1-65c8d471c621" providerId="ADAL" clId="{59CB9C7B-CBC7-E549-B176-97F9C29CB310}" dt="2019-11-14T12:43:23.402" v="12581"/>
        <pc:sldMkLst>
          <pc:docMk/>
          <pc:sldMk cId="1776864183" sldId="328"/>
        </pc:sldMkLst>
        <pc:spChg chg="mod">
          <ac:chgData name="Long B Nguyen" userId="f59fb8f3-a021-417a-8bc1-65c8d471c621" providerId="ADAL" clId="{59CB9C7B-CBC7-E549-B176-97F9C29CB310}" dt="2019-11-12T15:14:06.124" v="11712" actId="20577"/>
          <ac:spMkLst>
            <pc:docMk/>
            <pc:sldMk cId="1776864183" sldId="328"/>
            <ac:spMk id="2" creationId="{AA3A228F-61D0-D949-A5E7-F83756230BF8}"/>
          </ac:spMkLst>
        </pc:spChg>
        <pc:spChg chg="add mod">
          <ac:chgData name="Long B Nguyen" userId="f59fb8f3-a021-417a-8bc1-65c8d471c621" providerId="ADAL" clId="{59CB9C7B-CBC7-E549-B176-97F9C29CB310}" dt="2019-11-12T15:15:01.451" v="11782" actId="255"/>
          <ac:spMkLst>
            <pc:docMk/>
            <pc:sldMk cId="1776864183" sldId="328"/>
            <ac:spMk id="4" creationId="{FED0F1E3-82CD-B346-A913-A640D9993422}"/>
          </ac:spMkLst>
        </pc:spChg>
        <pc:spChg chg="del">
          <ac:chgData name="Long B Nguyen" userId="f59fb8f3-a021-417a-8bc1-65c8d471c621" providerId="ADAL" clId="{59CB9C7B-CBC7-E549-B176-97F9C29CB310}" dt="2019-11-12T15:14:09.609" v="11713" actId="478"/>
          <ac:spMkLst>
            <pc:docMk/>
            <pc:sldMk cId="1776864183" sldId="328"/>
            <ac:spMk id="8" creationId="{D57AD83D-A164-2C46-A5D9-850FF63C92FB}"/>
          </ac:spMkLst>
        </pc:spChg>
        <pc:spChg chg="add mod">
          <ac:chgData name="Long B Nguyen" userId="f59fb8f3-a021-417a-8bc1-65c8d471c621" providerId="ADAL" clId="{59CB9C7B-CBC7-E549-B176-97F9C29CB310}" dt="2019-11-12T15:17:48.107" v="11936" actId="1076"/>
          <ac:spMkLst>
            <pc:docMk/>
            <pc:sldMk cId="1776864183" sldId="328"/>
            <ac:spMk id="12" creationId="{9E2D0245-4E8B-0243-AE9F-4DE1A924CAF4}"/>
          </ac:spMkLst>
        </pc:spChg>
        <pc:spChg chg="del">
          <ac:chgData name="Long B Nguyen" userId="f59fb8f3-a021-417a-8bc1-65c8d471c621" providerId="ADAL" clId="{59CB9C7B-CBC7-E549-B176-97F9C29CB310}" dt="2019-11-12T15:14:25.270" v="11719" actId="478"/>
          <ac:spMkLst>
            <pc:docMk/>
            <pc:sldMk cId="1776864183" sldId="328"/>
            <ac:spMk id="15" creationId="{785021ED-C20D-0141-8AF2-FBA30E60D3E6}"/>
          </ac:spMkLst>
        </pc:spChg>
        <pc:spChg chg="del">
          <ac:chgData name="Long B Nguyen" userId="f59fb8f3-a021-417a-8bc1-65c8d471c621" providerId="ADAL" clId="{59CB9C7B-CBC7-E549-B176-97F9C29CB310}" dt="2019-11-12T15:14:22.851" v="11718" actId="478"/>
          <ac:spMkLst>
            <pc:docMk/>
            <pc:sldMk cId="1776864183" sldId="328"/>
            <ac:spMk id="16" creationId="{2C3068F1-27B1-8745-AC00-F5D5109130CF}"/>
          </ac:spMkLst>
        </pc:spChg>
        <pc:spChg chg="add mod">
          <ac:chgData name="Long B Nguyen" userId="f59fb8f3-a021-417a-8bc1-65c8d471c621" providerId="ADAL" clId="{59CB9C7B-CBC7-E549-B176-97F9C29CB310}" dt="2019-11-12T15:17:53.168" v="11938" actId="1076"/>
          <ac:spMkLst>
            <pc:docMk/>
            <pc:sldMk cId="1776864183" sldId="328"/>
            <ac:spMk id="18" creationId="{7116D9A5-60C1-8D4E-997E-2550DA5CAD84}"/>
          </ac:spMkLst>
        </pc:spChg>
        <pc:spChg chg="add mod">
          <ac:chgData name="Long B Nguyen" userId="f59fb8f3-a021-417a-8bc1-65c8d471c621" providerId="ADAL" clId="{59CB9C7B-CBC7-E549-B176-97F9C29CB310}" dt="2019-11-12T15:18:20.491" v="11962" actId="1076"/>
          <ac:spMkLst>
            <pc:docMk/>
            <pc:sldMk cId="1776864183" sldId="328"/>
            <ac:spMk id="22" creationId="{0E62641D-9476-0F48-9611-7021ACF92407}"/>
          </ac:spMkLst>
        </pc:spChg>
        <pc:graphicFrameChg chg="mod modGraphic">
          <ac:chgData name="Long B Nguyen" userId="f59fb8f3-a021-417a-8bc1-65c8d471c621" providerId="ADAL" clId="{59CB9C7B-CBC7-E549-B176-97F9C29CB310}" dt="2019-11-12T15:18:38.395" v="11977" actId="20577"/>
          <ac:graphicFrameMkLst>
            <pc:docMk/>
            <pc:sldMk cId="1776864183" sldId="328"/>
            <ac:graphicFrameMk id="3" creationId="{9AFC970E-3FBA-F843-9AA5-DEA44EAA51C8}"/>
          </ac:graphicFrameMkLst>
        </pc:graphicFrameChg>
        <pc:graphicFrameChg chg="del">
          <ac:chgData name="Long B Nguyen" userId="f59fb8f3-a021-417a-8bc1-65c8d471c621" providerId="ADAL" clId="{59CB9C7B-CBC7-E549-B176-97F9C29CB310}" dt="2019-11-12T15:14:13.755" v="11714" actId="478"/>
          <ac:graphicFrameMkLst>
            <pc:docMk/>
            <pc:sldMk cId="1776864183" sldId="328"/>
            <ac:graphicFrameMk id="5" creationId="{A202C015-BB96-FC4D-B798-E01CEEDE818A}"/>
          </ac:graphicFrameMkLst>
        </pc:graphicFrameChg>
        <pc:graphicFrameChg chg="del modGraphic">
          <ac:chgData name="Long B Nguyen" userId="f59fb8f3-a021-417a-8bc1-65c8d471c621" providerId="ADAL" clId="{59CB9C7B-CBC7-E549-B176-97F9C29CB310}" dt="2019-11-12T15:14:20.723" v="11717" actId="478"/>
          <ac:graphicFrameMkLst>
            <pc:docMk/>
            <pc:sldMk cId="1776864183" sldId="328"/>
            <ac:graphicFrameMk id="6" creationId="{CD4D97C6-774B-044C-9810-2CE615865126}"/>
          </ac:graphicFrameMkLst>
        </pc:graphicFrameChg>
        <pc:cxnChg chg="del">
          <ac:chgData name="Long B Nguyen" userId="f59fb8f3-a021-417a-8bc1-65c8d471c621" providerId="ADAL" clId="{59CB9C7B-CBC7-E549-B176-97F9C29CB310}" dt="2019-11-12T15:14:13.755" v="11714" actId="478"/>
          <ac:cxnSpMkLst>
            <pc:docMk/>
            <pc:sldMk cId="1776864183" sldId="328"/>
            <ac:cxnSpMk id="7" creationId="{0957043E-1F8C-8543-A3F1-31C9D596FC1F}"/>
          </ac:cxnSpMkLst>
        </pc:cxnChg>
        <pc:cxnChg chg="del">
          <ac:chgData name="Long B Nguyen" userId="f59fb8f3-a021-417a-8bc1-65c8d471c621" providerId="ADAL" clId="{59CB9C7B-CBC7-E549-B176-97F9C29CB310}" dt="2019-11-12T15:14:16.300" v="11715" actId="478"/>
          <ac:cxnSpMkLst>
            <pc:docMk/>
            <pc:sldMk cId="1776864183" sldId="328"/>
            <ac:cxnSpMk id="11" creationId="{EF130512-CDDF-C947-9F4C-970628FD5926}"/>
          </ac:cxnSpMkLst>
        </pc:cxnChg>
        <pc:cxnChg chg="add mod">
          <ac:chgData name="Long B Nguyen" userId="f59fb8f3-a021-417a-8bc1-65c8d471c621" providerId="ADAL" clId="{59CB9C7B-CBC7-E549-B176-97F9C29CB310}" dt="2019-11-12T15:17:50.325" v="11937" actId="14100"/>
          <ac:cxnSpMkLst>
            <pc:docMk/>
            <pc:sldMk cId="1776864183" sldId="328"/>
            <ac:cxnSpMk id="13" creationId="{8BC38A77-D77A-B949-95AE-18A25DC3C3F5}"/>
          </ac:cxnSpMkLst>
        </pc:cxnChg>
        <pc:cxnChg chg="add del mod">
          <ac:chgData name="Long B Nguyen" userId="f59fb8f3-a021-417a-8bc1-65c8d471c621" providerId="ADAL" clId="{59CB9C7B-CBC7-E549-B176-97F9C29CB310}" dt="2019-11-12T15:17:38.758" v="11908" actId="478"/>
          <ac:cxnSpMkLst>
            <pc:docMk/>
            <pc:sldMk cId="1776864183" sldId="328"/>
            <ac:cxnSpMk id="17" creationId="{F92AA7AF-571E-0D4A-BBBB-FE7856A0832F}"/>
          </ac:cxnSpMkLst>
        </pc:cxnChg>
        <pc:cxnChg chg="add mod">
          <ac:chgData name="Long B Nguyen" userId="f59fb8f3-a021-417a-8bc1-65c8d471c621" providerId="ADAL" clId="{59CB9C7B-CBC7-E549-B176-97F9C29CB310}" dt="2019-11-12T15:17:45.207" v="11935" actId="1037"/>
          <ac:cxnSpMkLst>
            <pc:docMk/>
            <pc:sldMk cId="1776864183" sldId="328"/>
            <ac:cxnSpMk id="20" creationId="{2FFEFA06-1569-2D46-A3A4-72572FB3A0DD}"/>
          </ac:cxnSpMkLst>
        </pc:cxnChg>
        <pc:cxnChg chg="add mod">
          <ac:chgData name="Long B Nguyen" userId="f59fb8f3-a021-417a-8bc1-65c8d471c621" providerId="ADAL" clId="{59CB9C7B-CBC7-E549-B176-97F9C29CB310}" dt="2019-11-12T15:18:16.030" v="11961" actId="14100"/>
          <ac:cxnSpMkLst>
            <pc:docMk/>
            <pc:sldMk cId="1776864183" sldId="328"/>
            <ac:cxnSpMk id="23" creationId="{DF859B50-AEDB-5C4C-BD6F-2305261149EE}"/>
          </ac:cxnSpMkLst>
        </pc:cxnChg>
      </pc:sldChg>
      <pc:sldChg chg="addSp modSp modAnim">
        <pc:chgData name="Long B Nguyen" userId="f59fb8f3-a021-417a-8bc1-65c8d471c621" providerId="ADAL" clId="{59CB9C7B-CBC7-E549-B176-97F9C29CB310}" dt="2019-11-14T12:51:19.338" v="12789"/>
        <pc:sldMkLst>
          <pc:docMk/>
          <pc:sldMk cId="1403592009" sldId="331"/>
        </pc:sldMkLst>
        <pc:spChg chg="add mod">
          <ac:chgData name="Long B Nguyen" userId="f59fb8f3-a021-417a-8bc1-65c8d471c621" providerId="ADAL" clId="{59CB9C7B-CBC7-E549-B176-97F9C29CB310}" dt="2019-11-12T00:48:36.243" v="9287" actId="1076"/>
          <ac:spMkLst>
            <pc:docMk/>
            <pc:sldMk cId="1403592009" sldId="331"/>
            <ac:spMk id="4" creationId="{557F7968-AE4D-9746-81FE-F79B57BD6EFE}"/>
          </ac:spMkLst>
        </pc:spChg>
        <pc:spChg chg="add mod">
          <ac:chgData name="Long B Nguyen" userId="f59fb8f3-a021-417a-8bc1-65c8d471c621" providerId="ADAL" clId="{59CB9C7B-CBC7-E549-B176-97F9C29CB310}" dt="2019-11-12T00:48:25.450" v="9284" actId="1076"/>
          <ac:spMkLst>
            <pc:docMk/>
            <pc:sldMk cId="1403592009" sldId="331"/>
            <ac:spMk id="6" creationId="{95DF8A1A-4837-3C40-9A2C-4A5FFE885A41}"/>
          </ac:spMkLst>
        </pc:spChg>
        <pc:spChg chg="mod">
          <ac:chgData name="Long B Nguyen" userId="f59fb8f3-a021-417a-8bc1-65c8d471c621" providerId="ADAL" clId="{59CB9C7B-CBC7-E549-B176-97F9C29CB310}" dt="2019-11-12T00:46:34.030" v="9046" actId="207"/>
          <ac:spMkLst>
            <pc:docMk/>
            <pc:sldMk cId="1403592009" sldId="331"/>
            <ac:spMk id="9" creationId="{E3B2E017-30B2-884B-A113-B419A2ED51AD}"/>
          </ac:spMkLst>
        </pc:spChg>
        <pc:cxnChg chg="add mod">
          <ac:chgData name="Long B Nguyen" userId="f59fb8f3-a021-417a-8bc1-65c8d471c621" providerId="ADAL" clId="{59CB9C7B-CBC7-E549-B176-97F9C29CB310}" dt="2019-11-12T00:48:45.586" v="9289" actId="14100"/>
          <ac:cxnSpMkLst>
            <pc:docMk/>
            <pc:sldMk cId="1403592009" sldId="331"/>
            <ac:cxnSpMk id="5" creationId="{3734FE02-600C-2A44-BC16-F394E2FB5293}"/>
          </ac:cxnSpMkLst>
        </pc:cxnChg>
        <pc:cxnChg chg="add mod">
          <ac:chgData name="Long B Nguyen" userId="f59fb8f3-a021-417a-8bc1-65c8d471c621" providerId="ADAL" clId="{59CB9C7B-CBC7-E549-B176-97F9C29CB310}" dt="2019-11-12T00:48:32.563" v="9286" actId="14100"/>
          <ac:cxnSpMkLst>
            <pc:docMk/>
            <pc:sldMk cId="1403592009" sldId="331"/>
            <ac:cxnSpMk id="7" creationId="{C6885A45-616A-744B-A4F0-146A3737FC47}"/>
          </ac:cxnSpMkLst>
        </pc:cxnChg>
      </pc:sldChg>
      <pc:sldChg chg="addSp modSp add modAnim">
        <pc:chgData name="Long B Nguyen" userId="f59fb8f3-a021-417a-8bc1-65c8d471c621" providerId="ADAL" clId="{59CB9C7B-CBC7-E549-B176-97F9C29CB310}" dt="2019-11-14T12:50:48.962" v="12785"/>
        <pc:sldMkLst>
          <pc:docMk/>
          <pc:sldMk cId="1776526477" sldId="332"/>
        </pc:sldMkLst>
        <pc:spChg chg="mod">
          <ac:chgData name="Long B Nguyen" userId="f59fb8f3-a021-417a-8bc1-65c8d471c621" providerId="ADAL" clId="{59CB9C7B-CBC7-E549-B176-97F9C29CB310}" dt="2019-11-06T17:40:28.615" v="1921" actId="1076"/>
          <ac:spMkLst>
            <pc:docMk/>
            <pc:sldMk cId="1776526477" sldId="332"/>
            <ac:spMk id="2" creationId="{AA3A228F-61D0-D949-A5E7-F83756230BF8}"/>
          </ac:spMkLst>
        </pc:spChg>
        <pc:spChg chg="add mod">
          <ac:chgData name="Long B Nguyen" userId="f59fb8f3-a021-417a-8bc1-65c8d471c621" providerId="ADAL" clId="{59CB9C7B-CBC7-E549-B176-97F9C29CB310}" dt="2019-11-14T12:49:55.911" v="12769" actId="1076"/>
          <ac:spMkLst>
            <pc:docMk/>
            <pc:sldMk cId="1776526477" sldId="332"/>
            <ac:spMk id="4" creationId="{BE66D76A-BB4F-8A4D-AB4B-A968E4D75F6C}"/>
          </ac:spMkLst>
        </pc:spChg>
        <pc:spChg chg="add mod">
          <ac:chgData name="Long B Nguyen" userId="f59fb8f3-a021-417a-8bc1-65c8d471c621" providerId="ADAL" clId="{59CB9C7B-CBC7-E549-B176-97F9C29CB310}" dt="2019-11-14T12:50:26.552" v="12783" actId="20577"/>
          <ac:spMkLst>
            <pc:docMk/>
            <pc:sldMk cId="1776526477" sldId="332"/>
            <ac:spMk id="6" creationId="{933C1516-15E0-6241-839C-CC896EC7C958}"/>
          </ac:spMkLst>
        </pc:spChg>
        <pc:spChg chg="mod">
          <ac:chgData name="Long B Nguyen" userId="f59fb8f3-a021-417a-8bc1-65c8d471c621" providerId="ADAL" clId="{59CB9C7B-CBC7-E549-B176-97F9C29CB310}" dt="2019-11-06T17:41:05.504" v="1934" actId="20577"/>
          <ac:spMkLst>
            <pc:docMk/>
            <pc:sldMk cId="1776526477" sldId="332"/>
            <ac:spMk id="9" creationId="{E3B2E017-30B2-884B-A113-B419A2ED51AD}"/>
          </ac:spMkLst>
        </pc:spChg>
        <pc:cxnChg chg="add mod">
          <ac:chgData name="Long B Nguyen" userId="f59fb8f3-a021-417a-8bc1-65c8d471c621" providerId="ADAL" clId="{59CB9C7B-CBC7-E549-B176-97F9C29CB310}" dt="2019-11-06T17:41:10.033" v="1935" actId="14100"/>
          <ac:cxnSpMkLst>
            <pc:docMk/>
            <pc:sldMk cId="1776526477" sldId="332"/>
            <ac:cxnSpMk id="5" creationId="{2ACA8F3D-2AEE-0146-8A7F-D08353AD1C3A}"/>
          </ac:cxnSpMkLst>
        </pc:cxnChg>
      </pc:sldChg>
      <pc:sldChg chg="addSp delSp modSp add modAnim">
        <pc:chgData name="Long B Nguyen" userId="f59fb8f3-a021-417a-8bc1-65c8d471c621" providerId="ADAL" clId="{59CB9C7B-CBC7-E549-B176-97F9C29CB310}" dt="2019-11-14T13:02:05.813" v="12882"/>
        <pc:sldMkLst>
          <pc:docMk/>
          <pc:sldMk cId="3768911574" sldId="333"/>
        </pc:sldMkLst>
        <pc:spChg chg="del">
          <ac:chgData name="Long B Nguyen" userId="f59fb8f3-a021-417a-8bc1-65c8d471c621" providerId="ADAL" clId="{59CB9C7B-CBC7-E549-B176-97F9C29CB310}" dt="2019-11-05T13:39:00.362" v="509" actId="478"/>
          <ac:spMkLst>
            <pc:docMk/>
            <pc:sldMk cId="3768911574" sldId="333"/>
            <ac:spMk id="3" creationId="{A1DFF59C-0607-DD47-93E1-3B5DBC7CB72D}"/>
          </ac:spMkLst>
        </pc:spChg>
        <pc:spChg chg="del">
          <ac:chgData name="Long B Nguyen" userId="f59fb8f3-a021-417a-8bc1-65c8d471c621" providerId="ADAL" clId="{59CB9C7B-CBC7-E549-B176-97F9C29CB310}" dt="2019-11-05T13:39:12.947" v="513" actId="478"/>
          <ac:spMkLst>
            <pc:docMk/>
            <pc:sldMk cId="3768911574" sldId="333"/>
            <ac:spMk id="8" creationId="{7C58B594-C488-9F41-BC3D-B12A7562F3F7}"/>
          </ac:spMkLst>
        </pc:spChg>
        <pc:spChg chg="mod">
          <ac:chgData name="Long B Nguyen" userId="f59fb8f3-a021-417a-8bc1-65c8d471c621" providerId="ADAL" clId="{59CB9C7B-CBC7-E549-B176-97F9C29CB310}" dt="2019-11-05T13:44:18.384" v="791" actId="20577"/>
          <ac:spMkLst>
            <pc:docMk/>
            <pc:sldMk cId="3768911574" sldId="333"/>
            <ac:spMk id="9" creationId="{E3B2E017-30B2-884B-A113-B419A2ED51AD}"/>
          </ac:spMkLst>
        </pc:spChg>
        <pc:spChg chg="mod">
          <ac:chgData name="Long B Nguyen" userId="f59fb8f3-a021-417a-8bc1-65c8d471c621" providerId="ADAL" clId="{59CB9C7B-CBC7-E549-B176-97F9C29CB310}" dt="2019-11-14T12:45:21.882" v="12589" actId="20577"/>
          <ac:spMkLst>
            <pc:docMk/>
            <pc:sldMk cId="3768911574" sldId="333"/>
            <ac:spMk id="14" creationId="{5EDF072F-75BE-8741-9067-D2D254F08E47}"/>
          </ac:spMkLst>
        </pc:spChg>
        <pc:spChg chg="add mod">
          <ac:chgData name="Long B Nguyen" userId="f59fb8f3-a021-417a-8bc1-65c8d471c621" providerId="ADAL" clId="{59CB9C7B-CBC7-E549-B176-97F9C29CB310}" dt="2019-11-14T12:45:25.993" v="12592" actId="20577"/>
          <ac:spMkLst>
            <pc:docMk/>
            <pc:sldMk cId="3768911574" sldId="333"/>
            <ac:spMk id="16" creationId="{5A9C07C4-A578-9340-813C-79D04F7B9BE1}"/>
          </ac:spMkLst>
        </pc:spChg>
        <pc:spChg chg="add mod">
          <ac:chgData name="Long B Nguyen" userId="f59fb8f3-a021-417a-8bc1-65c8d471c621" providerId="ADAL" clId="{59CB9C7B-CBC7-E549-B176-97F9C29CB310}" dt="2019-11-14T12:46:25.792" v="12667" actId="1076"/>
          <ac:spMkLst>
            <pc:docMk/>
            <pc:sldMk cId="3768911574" sldId="333"/>
            <ac:spMk id="17" creationId="{A0DA8034-18BF-A04B-95E1-E02483E3609C}"/>
          </ac:spMkLst>
        </pc:spChg>
        <pc:spChg chg="add mod">
          <ac:chgData name="Long B Nguyen" userId="f59fb8f3-a021-417a-8bc1-65c8d471c621" providerId="ADAL" clId="{59CB9C7B-CBC7-E549-B176-97F9C29CB310}" dt="2019-11-14T12:45:11.008" v="12586" actId="20577"/>
          <ac:spMkLst>
            <pc:docMk/>
            <pc:sldMk cId="3768911574" sldId="333"/>
            <ac:spMk id="20" creationId="{F9A61694-4FC5-7F46-9DC1-78F5E8AD77B0}"/>
          </ac:spMkLst>
        </pc:spChg>
        <pc:cxnChg chg="del">
          <ac:chgData name="Long B Nguyen" userId="f59fb8f3-a021-417a-8bc1-65c8d471c621" providerId="ADAL" clId="{59CB9C7B-CBC7-E549-B176-97F9C29CB310}" dt="2019-11-05T13:39:02.337" v="510" actId="478"/>
          <ac:cxnSpMkLst>
            <pc:docMk/>
            <pc:sldMk cId="3768911574" sldId="333"/>
            <ac:cxnSpMk id="4" creationId="{A46F3D1F-4E4F-FA42-90BE-0487CC045C6E}"/>
          </ac:cxnSpMkLst>
        </pc:cxnChg>
        <pc:cxnChg chg="del">
          <ac:chgData name="Long B Nguyen" userId="f59fb8f3-a021-417a-8bc1-65c8d471c621" providerId="ADAL" clId="{59CB9C7B-CBC7-E549-B176-97F9C29CB310}" dt="2019-11-05T13:39:12.947" v="513" actId="478"/>
          <ac:cxnSpMkLst>
            <pc:docMk/>
            <pc:sldMk cId="3768911574" sldId="333"/>
            <ac:cxnSpMk id="10" creationId="{72A59FBC-12F0-5C49-8BA8-983F96E9EE0E}"/>
          </ac:cxnSpMkLst>
        </pc:cxnChg>
        <pc:cxnChg chg="add mod">
          <ac:chgData name="Long B Nguyen" userId="f59fb8f3-a021-417a-8bc1-65c8d471c621" providerId="ADAL" clId="{59CB9C7B-CBC7-E549-B176-97F9C29CB310}" dt="2019-11-10T19:21:05.339" v="8892" actId="1037"/>
          <ac:cxnSpMkLst>
            <pc:docMk/>
            <pc:sldMk cId="3768911574" sldId="333"/>
            <ac:cxnSpMk id="10" creationId="{78689255-3173-164C-A63E-73DEF65651F2}"/>
          </ac:cxnSpMkLst>
        </pc:cxnChg>
        <pc:cxnChg chg="add mod">
          <ac:chgData name="Long B Nguyen" userId="f59fb8f3-a021-417a-8bc1-65c8d471c621" providerId="ADAL" clId="{59CB9C7B-CBC7-E549-B176-97F9C29CB310}" dt="2019-11-05T13:39:49.663" v="528" actId="14100"/>
          <ac:cxnSpMkLst>
            <pc:docMk/>
            <pc:sldMk cId="3768911574" sldId="333"/>
            <ac:cxnSpMk id="12" creationId="{CC48B4CD-941B-0741-BFA8-B9998C524923}"/>
          </ac:cxnSpMkLst>
        </pc:cxnChg>
        <pc:cxnChg chg="add mod">
          <ac:chgData name="Long B Nguyen" userId="f59fb8f3-a021-417a-8bc1-65c8d471c621" providerId="ADAL" clId="{59CB9C7B-CBC7-E549-B176-97F9C29CB310}" dt="2019-11-05T13:39:43.740" v="525" actId="14100"/>
          <ac:cxnSpMkLst>
            <pc:docMk/>
            <pc:sldMk cId="3768911574" sldId="333"/>
            <ac:cxnSpMk id="13" creationId="{031D278B-4055-D447-8A45-9C9C2EE370C7}"/>
          </ac:cxnSpMkLst>
        </pc:cxnChg>
        <pc:cxnChg chg="mod">
          <ac:chgData name="Long B Nguyen" userId="f59fb8f3-a021-417a-8bc1-65c8d471c621" providerId="ADAL" clId="{59CB9C7B-CBC7-E549-B176-97F9C29CB310}" dt="2019-11-05T13:39:24.362" v="520" actId="692"/>
          <ac:cxnSpMkLst>
            <pc:docMk/>
            <pc:sldMk cId="3768911574" sldId="333"/>
            <ac:cxnSpMk id="15" creationId="{F7544DEB-4070-1144-B42C-B2D00FB2B589}"/>
          </ac:cxnSpMkLst>
        </pc:cxnChg>
        <pc:cxnChg chg="add mod">
          <ac:chgData name="Long B Nguyen" userId="f59fb8f3-a021-417a-8bc1-65c8d471c621" providerId="ADAL" clId="{59CB9C7B-CBC7-E549-B176-97F9C29CB310}" dt="2019-11-05T13:45:56.060" v="830" actId="14100"/>
          <ac:cxnSpMkLst>
            <pc:docMk/>
            <pc:sldMk cId="3768911574" sldId="333"/>
            <ac:cxnSpMk id="18" creationId="{0455C446-0CB9-7542-A5E5-DF0CA973519D}"/>
          </ac:cxnSpMkLst>
        </pc:cxnChg>
        <pc:cxnChg chg="add mod">
          <ac:chgData name="Long B Nguyen" userId="f59fb8f3-a021-417a-8bc1-65c8d471c621" providerId="ADAL" clId="{59CB9C7B-CBC7-E549-B176-97F9C29CB310}" dt="2019-11-14T12:46:41.528" v="12671" actId="14100"/>
          <ac:cxnSpMkLst>
            <pc:docMk/>
            <pc:sldMk cId="3768911574" sldId="333"/>
            <ac:cxnSpMk id="19" creationId="{A6C5B7ED-9686-3549-A3DD-5DD0CF6E8DED}"/>
          </ac:cxnSpMkLst>
        </pc:cxnChg>
      </pc:sldChg>
      <pc:sldChg chg="addSp delSp modSp add">
        <pc:chgData name="Long B Nguyen" userId="f59fb8f3-a021-417a-8bc1-65c8d471c621" providerId="ADAL" clId="{59CB9C7B-CBC7-E549-B176-97F9C29CB310}" dt="2019-11-12T00:58:03.638" v="9374" actId="20577"/>
        <pc:sldMkLst>
          <pc:docMk/>
          <pc:sldMk cId="1520390356" sldId="334"/>
        </pc:sldMkLst>
        <pc:spChg chg="del">
          <ac:chgData name="Long B Nguyen" userId="f59fb8f3-a021-417a-8bc1-65c8d471c621" providerId="ADAL" clId="{59CB9C7B-CBC7-E549-B176-97F9C29CB310}" dt="2019-11-06T17:31:26.918" v="1461" actId="478"/>
          <ac:spMkLst>
            <pc:docMk/>
            <pc:sldMk cId="1520390356" sldId="334"/>
            <ac:spMk id="4" creationId="{557F7968-AE4D-9746-81FE-F79B57BD6EFE}"/>
          </ac:spMkLst>
        </pc:spChg>
        <pc:spChg chg="mod">
          <ac:chgData name="Long B Nguyen" userId="f59fb8f3-a021-417a-8bc1-65c8d471c621" providerId="ADAL" clId="{59CB9C7B-CBC7-E549-B176-97F9C29CB310}" dt="2019-11-12T00:58:03.638" v="9374" actId="20577"/>
          <ac:spMkLst>
            <pc:docMk/>
            <pc:sldMk cId="1520390356" sldId="334"/>
            <ac:spMk id="9" creationId="{E3B2E017-30B2-884B-A113-B419A2ED51AD}"/>
          </ac:spMkLst>
        </pc:spChg>
        <pc:cxnChg chg="mod">
          <ac:chgData name="Long B Nguyen" userId="f59fb8f3-a021-417a-8bc1-65c8d471c621" providerId="ADAL" clId="{59CB9C7B-CBC7-E549-B176-97F9C29CB310}" dt="2019-11-06T17:30:58.532" v="1457" actId="14100"/>
          <ac:cxnSpMkLst>
            <pc:docMk/>
            <pc:sldMk cId="1520390356" sldId="334"/>
            <ac:cxnSpMk id="5" creationId="{3734FE02-600C-2A44-BC16-F394E2FB5293}"/>
          </ac:cxnSpMkLst>
        </pc:cxnChg>
        <pc:cxnChg chg="add mod">
          <ac:chgData name="Long B Nguyen" userId="f59fb8f3-a021-417a-8bc1-65c8d471c621" providerId="ADAL" clId="{59CB9C7B-CBC7-E549-B176-97F9C29CB310}" dt="2019-11-06T17:31:06.805" v="1460" actId="14100"/>
          <ac:cxnSpMkLst>
            <pc:docMk/>
            <pc:sldMk cId="1520390356" sldId="334"/>
            <ac:cxnSpMk id="8" creationId="{EADE529A-64EB-0A40-B575-D437D32FAB41}"/>
          </ac:cxnSpMkLst>
        </pc:cxnChg>
      </pc:sldChg>
      <pc:sldChg chg="delSp modSp add modAnim">
        <pc:chgData name="Long B Nguyen" userId="f59fb8f3-a021-417a-8bc1-65c8d471c621" providerId="ADAL" clId="{59CB9C7B-CBC7-E549-B176-97F9C29CB310}" dt="2019-11-14T12:48:46.852" v="12698" actId="20577"/>
        <pc:sldMkLst>
          <pc:docMk/>
          <pc:sldMk cId="1370301937" sldId="335"/>
        </pc:sldMkLst>
        <pc:spChg chg="del">
          <ac:chgData name="Long B Nguyen" userId="f59fb8f3-a021-417a-8bc1-65c8d471c621" providerId="ADAL" clId="{59CB9C7B-CBC7-E549-B176-97F9C29CB310}" dt="2019-11-06T17:36:49.176" v="1782" actId="478"/>
          <ac:spMkLst>
            <pc:docMk/>
            <pc:sldMk cId="1370301937" sldId="335"/>
            <ac:spMk id="14" creationId="{5EDF072F-75BE-8741-9067-D2D254F08E47}"/>
          </ac:spMkLst>
        </pc:spChg>
        <pc:spChg chg="mod">
          <ac:chgData name="Long B Nguyen" userId="f59fb8f3-a021-417a-8bc1-65c8d471c621" providerId="ADAL" clId="{59CB9C7B-CBC7-E549-B176-97F9C29CB310}" dt="2019-11-14T12:48:46.852" v="12698" actId="20577"/>
          <ac:spMkLst>
            <pc:docMk/>
            <pc:sldMk cId="1370301937" sldId="335"/>
            <ac:spMk id="20" creationId="{F9A61694-4FC5-7F46-9DC1-78F5E8AD77B0}"/>
          </ac:spMkLst>
        </pc:spChg>
        <pc:cxnChg chg="del">
          <ac:chgData name="Long B Nguyen" userId="f59fb8f3-a021-417a-8bc1-65c8d471c621" providerId="ADAL" clId="{59CB9C7B-CBC7-E549-B176-97F9C29CB310}" dt="2019-11-06T17:36:49.176" v="1782" actId="478"/>
          <ac:cxnSpMkLst>
            <pc:docMk/>
            <pc:sldMk cId="1370301937" sldId="335"/>
            <ac:cxnSpMk id="12" creationId="{CC48B4CD-941B-0741-BFA8-B9998C524923}"/>
          </ac:cxnSpMkLst>
        </pc:cxnChg>
        <pc:cxnChg chg="del">
          <ac:chgData name="Long B Nguyen" userId="f59fb8f3-a021-417a-8bc1-65c8d471c621" providerId="ADAL" clId="{59CB9C7B-CBC7-E549-B176-97F9C29CB310}" dt="2019-11-06T17:36:49.176" v="1782" actId="478"/>
          <ac:cxnSpMkLst>
            <pc:docMk/>
            <pc:sldMk cId="1370301937" sldId="335"/>
            <ac:cxnSpMk id="13" creationId="{031D278B-4055-D447-8A45-9C9C2EE370C7}"/>
          </ac:cxnSpMkLst>
        </pc:cxnChg>
        <pc:cxnChg chg="del">
          <ac:chgData name="Long B Nguyen" userId="f59fb8f3-a021-417a-8bc1-65c8d471c621" providerId="ADAL" clId="{59CB9C7B-CBC7-E549-B176-97F9C29CB310}" dt="2019-11-06T17:36:41.962" v="1781" actId="478"/>
          <ac:cxnSpMkLst>
            <pc:docMk/>
            <pc:sldMk cId="1370301937" sldId="335"/>
            <ac:cxnSpMk id="15" creationId="{F7544DEB-4070-1144-B42C-B2D00FB2B589}"/>
          </ac:cxnSpMkLst>
        </pc:cxnChg>
        <pc:cxnChg chg="del">
          <ac:chgData name="Long B Nguyen" userId="f59fb8f3-a021-417a-8bc1-65c8d471c621" providerId="ADAL" clId="{59CB9C7B-CBC7-E549-B176-97F9C29CB310}" dt="2019-11-06T17:36:40.542" v="1780" actId="478"/>
          <ac:cxnSpMkLst>
            <pc:docMk/>
            <pc:sldMk cId="1370301937" sldId="335"/>
            <ac:cxnSpMk id="18" creationId="{0455C446-0CB9-7542-A5E5-DF0CA973519D}"/>
          </ac:cxnSpMkLst>
        </pc:cxnChg>
      </pc:sldChg>
      <pc:sldChg chg="addSp delSp modSp add">
        <pc:chgData name="Long B Nguyen" userId="f59fb8f3-a021-417a-8bc1-65c8d471c621" providerId="ADAL" clId="{59CB9C7B-CBC7-E549-B176-97F9C29CB310}" dt="2019-11-06T17:41:57.400" v="1984" actId="255"/>
        <pc:sldMkLst>
          <pc:docMk/>
          <pc:sldMk cId="649473723" sldId="336"/>
        </pc:sldMkLst>
        <pc:spChg chg="del">
          <ac:chgData name="Long B Nguyen" userId="f59fb8f3-a021-417a-8bc1-65c8d471c621" providerId="ADAL" clId="{59CB9C7B-CBC7-E549-B176-97F9C29CB310}" dt="2019-11-06T17:41:40.395" v="1977" actId="478"/>
          <ac:spMkLst>
            <pc:docMk/>
            <pc:sldMk cId="649473723" sldId="336"/>
            <ac:spMk id="4" creationId="{BE66D76A-BB4F-8A4D-AB4B-A968E4D75F6C}"/>
          </ac:spMkLst>
        </pc:spChg>
        <pc:spChg chg="add mod">
          <ac:chgData name="Long B Nguyen" userId="f59fb8f3-a021-417a-8bc1-65c8d471c621" providerId="ADAL" clId="{59CB9C7B-CBC7-E549-B176-97F9C29CB310}" dt="2019-11-06T17:41:57.400" v="1984" actId="255"/>
          <ac:spMkLst>
            <pc:docMk/>
            <pc:sldMk cId="649473723" sldId="336"/>
            <ac:spMk id="7" creationId="{A9401C64-AC9A-004F-A248-696EF36A106F}"/>
          </ac:spMkLst>
        </pc:spChg>
        <pc:spChg chg="mod">
          <ac:chgData name="Long B Nguyen" userId="f59fb8f3-a021-417a-8bc1-65c8d471c621" providerId="ADAL" clId="{59CB9C7B-CBC7-E549-B176-97F9C29CB310}" dt="2019-11-06T17:40:57.398" v="1930" actId="20577"/>
          <ac:spMkLst>
            <pc:docMk/>
            <pc:sldMk cId="649473723" sldId="336"/>
            <ac:spMk id="9" creationId="{E3B2E017-30B2-884B-A113-B419A2ED51AD}"/>
          </ac:spMkLst>
        </pc:spChg>
        <pc:cxnChg chg="mod">
          <ac:chgData name="Long B Nguyen" userId="f59fb8f3-a021-417a-8bc1-65c8d471c621" providerId="ADAL" clId="{59CB9C7B-CBC7-E549-B176-97F9C29CB310}" dt="2019-11-06T17:40:49.393" v="1926" actId="14100"/>
          <ac:cxnSpMkLst>
            <pc:docMk/>
            <pc:sldMk cId="649473723" sldId="336"/>
            <ac:cxnSpMk id="5" creationId="{2ACA8F3D-2AEE-0146-8A7F-D08353AD1C3A}"/>
          </ac:cxnSpMkLst>
        </pc:cxnChg>
      </pc:sldChg>
      <pc:sldChg chg="modSp add modAnim">
        <pc:chgData name="Long B Nguyen" userId="f59fb8f3-a021-417a-8bc1-65c8d471c621" providerId="ADAL" clId="{59CB9C7B-CBC7-E549-B176-97F9C29CB310}" dt="2019-11-14T12:57:06.015" v="12816"/>
        <pc:sldMkLst>
          <pc:docMk/>
          <pc:sldMk cId="1454819895" sldId="337"/>
        </pc:sldMkLst>
        <pc:spChg chg="mod">
          <ac:chgData name="Long B Nguyen" userId="f59fb8f3-a021-417a-8bc1-65c8d471c621" providerId="ADAL" clId="{59CB9C7B-CBC7-E549-B176-97F9C29CB310}" dt="2019-11-12T00:45:18.003" v="9033" actId="20577"/>
          <ac:spMkLst>
            <pc:docMk/>
            <pc:sldMk cId="1454819895" sldId="337"/>
            <ac:spMk id="9" creationId="{E3B2E017-30B2-884B-A113-B419A2ED51AD}"/>
          </ac:spMkLst>
        </pc:spChg>
      </pc:sldChg>
      <pc:sldChg chg="modSp add modAnim">
        <pc:chgData name="Long B Nguyen" userId="f59fb8f3-a021-417a-8bc1-65c8d471c621" providerId="ADAL" clId="{59CB9C7B-CBC7-E549-B176-97F9C29CB310}" dt="2019-11-14T12:57:17.150" v="12819"/>
        <pc:sldMkLst>
          <pc:docMk/>
          <pc:sldMk cId="3761802647" sldId="338"/>
        </pc:sldMkLst>
        <pc:spChg chg="mod">
          <ac:chgData name="Long B Nguyen" userId="f59fb8f3-a021-417a-8bc1-65c8d471c621" providerId="ADAL" clId="{59CB9C7B-CBC7-E549-B176-97F9C29CB310}" dt="2019-11-12T00:50:29.296" v="9342" actId="20577"/>
          <ac:spMkLst>
            <pc:docMk/>
            <pc:sldMk cId="3761802647" sldId="338"/>
            <ac:spMk id="9" creationId="{E3B2E017-30B2-884B-A113-B419A2ED51AD}"/>
          </ac:spMkLst>
        </pc:spChg>
      </pc:sldChg>
      <pc:sldChg chg="modSp add modAnim">
        <pc:chgData name="Long B Nguyen" userId="f59fb8f3-a021-417a-8bc1-65c8d471c621" providerId="ADAL" clId="{59CB9C7B-CBC7-E549-B176-97F9C29CB310}" dt="2019-11-14T12:41:27.577" v="12568"/>
        <pc:sldMkLst>
          <pc:docMk/>
          <pc:sldMk cId="2700872664" sldId="339"/>
        </pc:sldMkLst>
        <pc:spChg chg="mod">
          <ac:chgData name="Long B Nguyen" userId="f59fb8f3-a021-417a-8bc1-65c8d471c621" providerId="ADAL" clId="{59CB9C7B-CBC7-E549-B176-97F9C29CB310}" dt="2019-11-10T19:18:36.909" v="8819" actId="20577"/>
          <ac:spMkLst>
            <pc:docMk/>
            <pc:sldMk cId="2700872664" sldId="339"/>
            <ac:spMk id="2" creationId="{AA3A228F-61D0-D949-A5E7-F83756230BF8}"/>
          </ac:spMkLst>
        </pc:spChg>
        <pc:spChg chg="mod">
          <ac:chgData name="Long B Nguyen" userId="f59fb8f3-a021-417a-8bc1-65c8d471c621" providerId="ADAL" clId="{59CB9C7B-CBC7-E549-B176-97F9C29CB310}" dt="2019-11-12T14:50:38.623" v="10523" actId="20577"/>
          <ac:spMkLst>
            <pc:docMk/>
            <pc:sldMk cId="2700872664" sldId="339"/>
            <ac:spMk id="9" creationId="{E3B2E017-30B2-884B-A113-B419A2ED51AD}"/>
          </ac:spMkLst>
        </pc:spChg>
      </pc:sldChg>
      <pc:sldChg chg="modSp add modAnim">
        <pc:chgData name="Long B Nguyen" userId="f59fb8f3-a021-417a-8bc1-65c8d471c621" providerId="ADAL" clId="{59CB9C7B-CBC7-E549-B176-97F9C29CB310}" dt="2019-11-14T13:00:08.319" v="12834"/>
        <pc:sldMkLst>
          <pc:docMk/>
          <pc:sldMk cId="2044636910" sldId="340"/>
        </pc:sldMkLst>
        <pc:spChg chg="mod">
          <ac:chgData name="Long B Nguyen" userId="f59fb8f3-a021-417a-8bc1-65c8d471c621" providerId="ADAL" clId="{59CB9C7B-CBC7-E549-B176-97F9C29CB310}" dt="2019-11-10T19:19:14.943" v="8840" actId="20577"/>
          <ac:spMkLst>
            <pc:docMk/>
            <pc:sldMk cId="2044636910" sldId="340"/>
            <ac:spMk id="2" creationId="{AA3A228F-61D0-D949-A5E7-F83756230BF8}"/>
          </ac:spMkLst>
        </pc:spChg>
        <pc:spChg chg="mod">
          <ac:chgData name="Long B Nguyen" userId="f59fb8f3-a021-417a-8bc1-65c8d471c621" providerId="ADAL" clId="{59CB9C7B-CBC7-E549-B176-97F9C29CB310}" dt="2019-11-12T01:01:37.390" v="9406" actId="20577"/>
          <ac:spMkLst>
            <pc:docMk/>
            <pc:sldMk cId="2044636910" sldId="340"/>
            <ac:spMk id="9" creationId="{E3B2E017-30B2-884B-A113-B419A2ED51AD}"/>
          </ac:spMkLst>
        </pc:spChg>
      </pc:sldChg>
      <pc:sldChg chg="modSp add modAnim">
        <pc:chgData name="Long B Nguyen" userId="f59fb8f3-a021-417a-8bc1-65c8d471c621" providerId="ADAL" clId="{59CB9C7B-CBC7-E549-B176-97F9C29CB310}" dt="2019-11-14T12:41:05.691" v="12564"/>
        <pc:sldMkLst>
          <pc:docMk/>
          <pc:sldMk cId="2849583976" sldId="341"/>
        </pc:sldMkLst>
        <pc:spChg chg="mod">
          <ac:chgData name="Long B Nguyen" userId="f59fb8f3-a021-417a-8bc1-65c8d471c621" providerId="ADAL" clId="{59CB9C7B-CBC7-E549-B176-97F9C29CB310}" dt="2019-11-13T15:50:19.846" v="12040" actId="20577"/>
          <ac:spMkLst>
            <pc:docMk/>
            <pc:sldMk cId="2849583976" sldId="341"/>
            <ac:spMk id="9" creationId="{E3B2E017-30B2-884B-A113-B419A2ED51AD}"/>
          </ac:spMkLst>
        </pc:spChg>
      </pc:sldChg>
      <pc:sldChg chg="modSp add modAnim">
        <pc:chgData name="Long B Nguyen" userId="f59fb8f3-a021-417a-8bc1-65c8d471c621" providerId="ADAL" clId="{59CB9C7B-CBC7-E549-B176-97F9C29CB310}" dt="2019-11-14T12:40:58.843" v="12562"/>
        <pc:sldMkLst>
          <pc:docMk/>
          <pc:sldMk cId="1097937752" sldId="342"/>
        </pc:sldMkLst>
        <pc:spChg chg="mod">
          <ac:chgData name="Long B Nguyen" userId="f59fb8f3-a021-417a-8bc1-65c8d471c621" providerId="ADAL" clId="{59CB9C7B-CBC7-E549-B176-97F9C29CB310}" dt="2019-11-10T19:18:08.769" v="8792" actId="20577"/>
          <ac:spMkLst>
            <pc:docMk/>
            <pc:sldMk cId="1097937752" sldId="342"/>
            <ac:spMk id="2" creationId="{AA3A228F-61D0-D949-A5E7-F83756230BF8}"/>
          </ac:spMkLst>
        </pc:spChg>
        <pc:spChg chg="mod">
          <ac:chgData name="Long B Nguyen" userId="f59fb8f3-a021-417a-8bc1-65c8d471c621" providerId="ADAL" clId="{59CB9C7B-CBC7-E549-B176-97F9C29CB310}" dt="2019-11-13T15:50:02.213" v="12038" actId="114"/>
          <ac:spMkLst>
            <pc:docMk/>
            <pc:sldMk cId="1097937752" sldId="342"/>
            <ac:spMk id="9" creationId="{E3B2E017-30B2-884B-A113-B419A2ED51AD}"/>
          </ac:spMkLst>
        </pc:spChg>
      </pc:sldChg>
      <pc:sldChg chg="modSp add modAnim">
        <pc:chgData name="Long B Nguyen" userId="f59fb8f3-a021-417a-8bc1-65c8d471c621" providerId="ADAL" clId="{59CB9C7B-CBC7-E549-B176-97F9C29CB310}" dt="2019-11-14T12:51:56.869" v="12795"/>
        <pc:sldMkLst>
          <pc:docMk/>
          <pc:sldMk cId="2946703032" sldId="346"/>
        </pc:sldMkLst>
        <pc:spChg chg="mod">
          <ac:chgData name="Long B Nguyen" userId="f59fb8f3-a021-417a-8bc1-65c8d471c621" providerId="ADAL" clId="{59CB9C7B-CBC7-E549-B176-97F9C29CB310}" dt="2019-11-12T00:56:32.031" v="9344" actId="14100"/>
          <ac:spMkLst>
            <pc:docMk/>
            <pc:sldMk cId="2946703032" sldId="346"/>
            <ac:spMk id="2" creationId="{AA3A228F-61D0-D949-A5E7-F83756230BF8}"/>
          </ac:spMkLst>
        </pc:spChg>
        <pc:spChg chg="mod">
          <ac:chgData name="Long B Nguyen" userId="f59fb8f3-a021-417a-8bc1-65c8d471c621" providerId="ADAL" clId="{59CB9C7B-CBC7-E549-B176-97F9C29CB310}" dt="2019-11-12T15:00:23.500" v="11132" actId="20577"/>
          <ac:spMkLst>
            <pc:docMk/>
            <pc:sldMk cId="2946703032" sldId="346"/>
            <ac:spMk id="9" creationId="{E3B2E017-30B2-884B-A113-B419A2ED51AD}"/>
          </ac:spMkLst>
        </pc:spChg>
        <pc:spChg chg="mod">
          <ac:chgData name="Long B Nguyen" userId="f59fb8f3-a021-417a-8bc1-65c8d471c621" providerId="ADAL" clId="{59CB9C7B-CBC7-E549-B176-97F9C29CB310}" dt="2019-11-10T19:16:44.615" v="8779" actId="1076"/>
          <ac:spMkLst>
            <pc:docMk/>
            <pc:sldMk cId="2946703032" sldId="346"/>
            <ac:spMk id="10" creationId="{9947108E-12E8-044F-805D-DC505E96834C}"/>
          </ac:spMkLst>
        </pc:spChg>
      </pc:sldChg>
      <pc:sldChg chg="delSp modSp add modAnim">
        <pc:chgData name="Long B Nguyen" userId="f59fb8f3-a021-417a-8bc1-65c8d471c621" providerId="ADAL" clId="{59CB9C7B-CBC7-E549-B176-97F9C29CB310}" dt="2019-11-14T12:52:03.644" v="12797"/>
        <pc:sldMkLst>
          <pc:docMk/>
          <pc:sldMk cId="3861312264" sldId="347"/>
        </pc:sldMkLst>
        <pc:spChg chg="mod">
          <ac:chgData name="Long B Nguyen" userId="f59fb8f3-a021-417a-8bc1-65c8d471c621" providerId="ADAL" clId="{59CB9C7B-CBC7-E549-B176-97F9C29CB310}" dt="2019-11-10T18:41:18.297" v="6968" actId="20577"/>
          <ac:spMkLst>
            <pc:docMk/>
            <pc:sldMk cId="3861312264" sldId="347"/>
            <ac:spMk id="2" creationId="{AA3A228F-61D0-D949-A5E7-F83756230BF8}"/>
          </ac:spMkLst>
        </pc:spChg>
        <pc:spChg chg="mod">
          <ac:chgData name="Long B Nguyen" userId="f59fb8f3-a021-417a-8bc1-65c8d471c621" providerId="ADAL" clId="{59CB9C7B-CBC7-E549-B176-97F9C29CB310}" dt="2019-11-12T00:43:16.595" v="9017" actId="20577"/>
          <ac:spMkLst>
            <pc:docMk/>
            <pc:sldMk cId="3861312264" sldId="347"/>
            <ac:spMk id="9" creationId="{E3B2E017-30B2-884B-A113-B419A2ED51AD}"/>
          </ac:spMkLst>
        </pc:spChg>
        <pc:spChg chg="del">
          <ac:chgData name="Long B Nguyen" userId="f59fb8f3-a021-417a-8bc1-65c8d471c621" providerId="ADAL" clId="{59CB9C7B-CBC7-E549-B176-97F9C29CB310}" dt="2019-11-10T18:40:13.153" v="6927" actId="478"/>
          <ac:spMkLst>
            <pc:docMk/>
            <pc:sldMk cId="3861312264" sldId="347"/>
            <ac:spMk id="10" creationId="{9947108E-12E8-044F-805D-DC505E96834C}"/>
          </ac:spMkLst>
        </pc:spChg>
      </pc:sldChg>
      <pc:sldChg chg="addSp delSp modSp add modAnim">
        <pc:chgData name="Long B Nguyen" userId="f59fb8f3-a021-417a-8bc1-65c8d471c621" providerId="ADAL" clId="{59CB9C7B-CBC7-E549-B176-97F9C29CB310}" dt="2019-11-14T13:12:01.541" v="12955" actId="20577"/>
        <pc:sldMkLst>
          <pc:docMk/>
          <pc:sldMk cId="4152312606" sldId="348"/>
        </pc:sldMkLst>
        <pc:spChg chg="add mod">
          <ac:chgData name="Long B Nguyen" userId="f59fb8f3-a021-417a-8bc1-65c8d471c621" providerId="ADAL" clId="{59CB9C7B-CBC7-E549-B176-97F9C29CB310}" dt="2019-11-14T13:12:01.541" v="12955" actId="20577"/>
          <ac:spMkLst>
            <pc:docMk/>
            <pc:sldMk cId="4152312606" sldId="348"/>
            <ac:spMk id="3" creationId="{74672431-8FFA-904A-BC8A-F824A588FCDD}"/>
          </ac:spMkLst>
        </pc:spChg>
        <pc:spChg chg="add del mod">
          <ac:chgData name="Long B Nguyen" userId="f59fb8f3-a021-417a-8bc1-65c8d471c621" providerId="ADAL" clId="{59CB9C7B-CBC7-E549-B176-97F9C29CB310}" dt="2019-11-10T19:00:18.499" v="7687" actId="478"/>
          <ac:spMkLst>
            <pc:docMk/>
            <pc:sldMk cId="4152312606" sldId="348"/>
            <ac:spMk id="3" creationId="{ABB60266-6ED5-534D-8933-CA03ABF66C15}"/>
          </ac:spMkLst>
        </pc:spChg>
        <pc:spChg chg="add mod">
          <ac:chgData name="Long B Nguyen" userId="f59fb8f3-a021-417a-8bc1-65c8d471c621" providerId="ADAL" clId="{59CB9C7B-CBC7-E549-B176-97F9C29CB310}" dt="2019-11-10T19:10:11.008" v="8412" actId="1036"/>
          <ac:spMkLst>
            <pc:docMk/>
            <pc:sldMk cId="4152312606" sldId="348"/>
            <ac:spMk id="4" creationId="{AFC1027A-A2B6-B44B-9245-2E5D826BC5DB}"/>
          </ac:spMkLst>
        </pc:spChg>
        <pc:spChg chg="add mod">
          <ac:chgData name="Long B Nguyen" userId="f59fb8f3-a021-417a-8bc1-65c8d471c621" providerId="ADAL" clId="{59CB9C7B-CBC7-E549-B176-97F9C29CB310}" dt="2019-11-10T19:11:32.585" v="8514" actId="207"/>
          <ac:spMkLst>
            <pc:docMk/>
            <pc:sldMk cId="4152312606" sldId="348"/>
            <ac:spMk id="5" creationId="{BABC40CC-AD73-DE40-9706-D1FABABD38CB}"/>
          </ac:spMkLst>
        </pc:spChg>
        <pc:spChg chg="add mod">
          <ac:chgData name="Long B Nguyen" userId="f59fb8f3-a021-417a-8bc1-65c8d471c621" providerId="ADAL" clId="{59CB9C7B-CBC7-E549-B176-97F9C29CB310}" dt="2019-11-10T19:10:11.008" v="8412" actId="1036"/>
          <ac:spMkLst>
            <pc:docMk/>
            <pc:sldMk cId="4152312606" sldId="348"/>
            <ac:spMk id="6" creationId="{DA0DFD29-B861-3643-8A1F-6A851B97825B}"/>
          </ac:spMkLst>
        </pc:spChg>
        <pc:spChg chg="add mod">
          <ac:chgData name="Long B Nguyen" userId="f59fb8f3-a021-417a-8bc1-65c8d471c621" providerId="ADAL" clId="{59CB9C7B-CBC7-E549-B176-97F9C29CB310}" dt="2019-11-10T19:10:20.645" v="8414" actId="255"/>
          <ac:spMkLst>
            <pc:docMk/>
            <pc:sldMk cId="4152312606" sldId="348"/>
            <ac:spMk id="7" creationId="{7FA88EF5-A7E3-4B42-AC10-E3709C51AEBA}"/>
          </ac:spMkLst>
        </pc:spChg>
        <pc:spChg chg="add mod">
          <ac:chgData name="Long B Nguyen" userId="f59fb8f3-a021-417a-8bc1-65c8d471c621" providerId="ADAL" clId="{59CB9C7B-CBC7-E549-B176-97F9C29CB310}" dt="2019-11-10T19:10:11.008" v="8412" actId="1036"/>
          <ac:spMkLst>
            <pc:docMk/>
            <pc:sldMk cId="4152312606" sldId="348"/>
            <ac:spMk id="8" creationId="{9678D9F0-77F4-7A43-B46C-EBDB97CE2005}"/>
          </ac:spMkLst>
        </pc:spChg>
        <pc:spChg chg="mod">
          <ac:chgData name="Long B Nguyen" userId="f59fb8f3-a021-417a-8bc1-65c8d471c621" providerId="ADAL" clId="{59CB9C7B-CBC7-E549-B176-97F9C29CB310}" dt="2019-11-12T00:43:34.297" v="9020" actId="20577"/>
          <ac:spMkLst>
            <pc:docMk/>
            <pc:sldMk cId="4152312606" sldId="348"/>
            <ac:spMk id="9" creationId="{E3B2E017-30B2-884B-A113-B419A2ED51AD}"/>
          </ac:spMkLst>
        </pc:spChg>
      </pc:sldChg>
      <pc:sldChg chg="modSp add modAnim">
        <pc:chgData name="Long B Nguyen" userId="f59fb8f3-a021-417a-8bc1-65c8d471c621" providerId="ADAL" clId="{59CB9C7B-CBC7-E549-B176-97F9C29CB310}" dt="2019-11-14T13:07:01.353" v="12891" actId="20577"/>
        <pc:sldMkLst>
          <pc:docMk/>
          <pc:sldMk cId="2239308720" sldId="349"/>
        </pc:sldMkLst>
        <pc:spChg chg="mod">
          <ac:chgData name="Long B Nguyen" userId="f59fb8f3-a021-417a-8bc1-65c8d471c621" providerId="ADAL" clId="{59CB9C7B-CBC7-E549-B176-97F9C29CB310}" dt="2019-11-14T13:07:01.353" v="12891" actId="20577"/>
          <ac:spMkLst>
            <pc:docMk/>
            <pc:sldMk cId="2239308720" sldId="349"/>
            <ac:spMk id="5" creationId="{BABC40CC-AD73-DE40-9706-D1FABABD38CB}"/>
          </ac:spMkLst>
        </pc:spChg>
        <pc:spChg chg="mod">
          <ac:chgData name="Long B Nguyen" userId="f59fb8f3-a021-417a-8bc1-65c8d471c621" providerId="ADAL" clId="{59CB9C7B-CBC7-E549-B176-97F9C29CB310}" dt="2019-11-10T19:12:50.729" v="8607" actId="20577"/>
          <ac:spMkLst>
            <pc:docMk/>
            <pc:sldMk cId="2239308720" sldId="349"/>
            <ac:spMk id="7" creationId="{7FA88EF5-A7E3-4B42-AC10-E3709C51AEBA}"/>
          </ac:spMkLst>
        </pc:spChg>
        <pc:spChg chg="mod">
          <ac:chgData name="Long B Nguyen" userId="f59fb8f3-a021-417a-8bc1-65c8d471c621" providerId="ADAL" clId="{59CB9C7B-CBC7-E549-B176-97F9C29CB310}" dt="2019-11-10T19:11:23.207" v="8508" actId="20577"/>
          <ac:spMkLst>
            <pc:docMk/>
            <pc:sldMk cId="2239308720" sldId="349"/>
            <ac:spMk id="9" creationId="{E3B2E017-30B2-884B-A113-B419A2ED51AD}"/>
          </ac:spMkLst>
        </pc:spChg>
      </pc:sldChg>
      <pc:sldChg chg="modSp add modAnim">
        <pc:chgData name="Long B Nguyen" userId="f59fb8f3-a021-417a-8bc1-65c8d471c621" providerId="ADAL" clId="{59CB9C7B-CBC7-E549-B176-97F9C29CB310}" dt="2019-11-14T12:56:28.365" v="12807"/>
        <pc:sldMkLst>
          <pc:docMk/>
          <pc:sldMk cId="1532134668" sldId="350"/>
        </pc:sldMkLst>
        <pc:spChg chg="mod">
          <ac:chgData name="Long B Nguyen" userId="f59fb8f3-a021-417a-8bc1-65c8d471c621" providerId="ADAL" clId="{59CB9C7B-CBC7-E549-B176-97F9C29CB310}" dt="2019-11-10T19:13:39.293" v="8668" actId="20577"/>
          <ac:spMkLst>
            <pc:docMk/>
            <pc:sldMk cId="1532134668" sldId="350"/>
            <ac:spMk id="5" creationId="{BABC40CC-AD73-DE40-9706-D1FABABD38CB}"/>
          </ac:spMkLst>
        </pc:spChg>
        <pc:spChg chg="mod">
          <ac:chgData name="Long B Nguyen" userId="f59fb8f3-a021-417a-8bc1-65c8d471c621" providerId="ADAL" clId="{59CB9C7B-CBC7-E549-B176-97F9C29CB310}" dt="2019-11-10T19:14:01.220" v="8681" actId="1076"/>
          <ac:spMkLst>
            <pc:docMk/>
            <pc:sldMk cId="1532134668" sldId="350"/>
            <ac:spMk id="7" creationId="{7FA88EF5-A7E3-4B42-AC10-E3709C51AEBA}"/>
          </ac:spMkLst>
        </pc:spChg>
        <pc:spChg chg="mod">
          <ac:chgData name="Long B Nguyen" userId="f59fb8f3-a021-417a-8bc1-65c8d471c621" providerId="ADAL" clId="{59CB9C7B-CBC7-E549-B176-97F9C29CB310}" dt="2019-11-10T19:13:22.858" v="8649" actId="20577"/>
          <ac:spMkLst>
            <pc:docMk/>
            <pc:sldMk cId="1532134668" sldId="350"/>
            <ac:spMk id="9" creationId="{E3B2E017-30B2-884B-A113-B419A2ED51AD}"/>
          </ac:spMkLst>
        </pc:spChg>
      </pc:sldChg>
      <pc:sldChg chg="add modAnim">
        <pc:chgData name="Long B Nguyen" userId="f59fb8f3-a021-417a-8bc1-65c8d471c621" providerId="ADAL" clId="{59CB9C7B-CBC7-E549-B176-97F9C29CB310}" dt="2019-11-14T12:55:27.111" v="12804"/>
        <pc:sldMkLst>
          <pc:docMk/>
          <pc:sldMk cId="3420249496" sldId="351"/>
        </pc:sldMkLst>
      </pc:sldChg>
      <pc:sldChg chg="modSp add modAnim">
        <pc:chgData name="Long B Nguyen" userId="f59fb8f3-a021-417a-8bc1-65c8d471c621" providerId="ADAL" clId="{59CB9C7B-CBC7-E549-B176-97F9C29CB310}" dt="2019-11-14T12:40:25.058" v="12554"/>
        <pc:sldMkLst>
          <pc:docMk/>
          <pc:sldMk cId="2101795491" sldId="545"/>
        </pc:sldMkLst>
        <pc:spChg chg="mod">
          <ac:chgData name="Long B Nguyen" userId="f59fb8f3-a021-417a-8bc1-65c8d471c621" providerId="ADAL" clId="{59CB9C7B-CBC7-E549-B176-97F9C29CB310}" dt="2019-11-12T00:41:44.199" v="8972" actId="20577"/>
          <ac:spMkLst>
            <pc:docMk/>
            <pc:sldMk cId="2101795491" sldId="545"/>
            <ac:spMk id="27650" creationId="{CDDBD0B0-F30B-EE40-92BE-F8B3992FD62C}"/>
          </ac:spMkLst>
        </pc:spChg>
      </pc:sldChg>
      <pc:sldChg chg="modSp add modAnim">
        <pc:chgData name="Long B Nguyen" userId="f59fb8f3-a021-417a-8bc1-65c8d471c621" providerId="ADAL" clId="{59CB9C7B-CBC7-E549-B176-97F9C29CB310}" dt="2019-11-12T15:20:09.141" v="11989" actId="20577"/>
        <pc:sldMkLst>
          <pc:docMk/>
          <pc:sldMk cId="1854861563" sldId="546"/>
        </pc:sldMkLst>
        <pc:spChg chg="mod">
          <ac:chgData name="Long B Nguyen" userId="f59fb8f3-a021-417a-8bc1-65c8d471c621" providerId="ADAL" clId="{59CB9C7B-CBC7-E549-B176-97F9C29CB310}" dt="2019-11-12T01:38:55.875" v="9475" actId="20577"/>
          <ac:spMkLst>
            <pc:docMk/>
            <pc:sldMk cId="1854861563" sldId="546"/>
            <ac:spMk id="2" creationId="{AA3A228F-61D0-D949-A5E7-F83756230BF8}"/>
          </ac:spMkLst>
        </pc:spChg>
        <pc:spChg chg="mod">
          <ac:chgData name="Long B Nguyen" userId="f59fb8f3-a021-417a-8bc1-65c8d471c621" providerId="ADAL" clId="{59CB9C7B-CBC7-E549-B176-97F9C29CB310}" dt="2019-11-12T15:20:09.141" v="11989" actId="20577"/>
          <ac:spMkLst>
            <pc:docMk/>
            <pc:sldMk cId="1854861563" sldId="546"/>
            <ac:spMk id="9" creationId="{E3B2E017-30B2-884B-A113-B419A2ED51AD}"/>
          </ac:spMkLst>
        </pc:spChg>
      </pc:sldChg>
      <pc:sldChg chg="modSp add modAnim">
        <pc:chgData name="Long B Nguyen" userId="f59fb8f3-a021-417a-8bc1-65c8d471c621" providerId="ADAL" clId="{59CB9C7B-CBC7-E549-B176-97F9C29CB310}" dt="2019-11-14T12:42:09.435" v="12575"/>
        <pc:sldMkLst>
          <pc:docMk/>
          <pc:sldMk cId="906346442" sldId="547"/>
        </pc:sldMkLst>
        <pc:spChg chg="mod">
          <ac:chgData name="Long B Nguyen" userId="f59fb8f3-a021-417a-8bc1-65c8d471c621" providerId="ADAL" clId="{59CB9C7B-CBC7-E549-B176-97F9C29CB310}" dt="2019-11-12T14:52:49.478" v="10756" actId="20577"/>
          <ac:spMkLst>
            <pc:docMk/>
            <pc:sldMk cId="906346442" sldId="547"/>
            <ac:spMk id="2" creationId="{AA3A228F-61D0-D949-A5E7-F83756230BF8}"/>
          </ac:spMkLst>
        </pc:spChg>
        <pc:spChg chg="mod">
          <ac:chgData name="Long B Nguyen" userId="f59fb8f3-a021-417a-8bc1-65c8d471c621" providerId="ADAL" clId="{59CB9C7B-CBC7-E549-B176-97F9C29CB310}" dt="2019-11-12T14:57:25.508" v="10934" actId="20577"/>
          <ac:spMkLst>
            <pc:docMk/>
            <pc:sldMk cId="906346442" sldId="547"/>
            <ac:spMk id="9" creationId="{E3B2E017-30B2-884B-A113-B419A2ED51AD}"/>
          </ac:spMkLst>
        </pc:spChg>
      </pc:sldChg>
      <pc:sldChg chg="modSp add modAnim">
        <pc:chgData name="Long B Nguyen" userId="f59fb8f3-a021-417a-8bc1-65c8d471c621" providerId="ADAL" clId="{59CB9C7B-CBC7-E549-B176-97F9C29CB310}" dt="2019-11-14T12:49:01.182" v="12701"/>
        <pc:sldMkLst>
          <pc:docMk/>
          <pc:sldMk cId="2079192273" sldId="548"/>
        </pc:sldMkLst>
        <pc:spChg chg="mod">
          <ac:chgData name="Long B Nguyen" userId="f59fb8f3-a021-417a-8bc1-65c8d471c621" providerId="ADAL" clId="{59CB9C7B-CBC7-E549-B176-97F9C29CB310}" dt="2019-11-12T14:56:52.237" v="10880" actId="20577"/>
          <ac:spMkLst>
            <pc:docMk/>
            <pc:sldMk cId="2079192273" sldId="548"/>
            <ac:spMk id="2" creationId="{AA3A228F-61D0-D949-A5E7-F83756230BF8}"/>
          </ac:spMkLst>
        </pc:spChg>
        <pc:spChg chg="mod">
          <ac:chgData name="Long B Nguyen" userId="f59fb8f3-a021-417a-8bc1-65c8d471c621" providerId="ADAL" clId="{59CB9C7B-CBC7-E549-B176-97F9C29CB310}" dt="2019-11-12T14:58:49.833" v="11089" actId="20577"/>
          <ac:spMkLst>
            <pc:docMk/>
            <pc:sldMk cId="2079192273" sldId="548"/>
            <ac:spMk id="9" creationId="{E3B2E017-30B2-884B-A113-B419A2ED51AD}"/>
          </ac:spMkLst>
        </pc:spChg>
      </pc:sldChg>
      <pc:sldChg chg="delSp modSp add modAnim">
        <pc:chgData name="Long B Nguyen" userId="f59fb8f3-a021-417a-8bc1-65c8d471c621" providerId="ADAL" clId="{59CB9C7B-CBC7-E549-B176-97F9C29CB310}" dt="2019-11-14T12:57:41.484" v="12822"/>
        <pc:sldMkLst>
          <pc:docMk/>
          <pc:sldMk cId="1299838656" sldId="549"/>
        </pc:sldMkLst>
        <pc:spChg chg="mod">
          <ac:chgData name="Long B Nguyen" userId="f59fb8f3-a021-417a-8bc1-65c8d471c621" providerId="ADAL" clId="{59CB9C7B-CBC7-E549-B176-97F9C29CB310}" dt="2019-11-12T15:10:57.849" v="11689" actId="20577"/>
          <ac:spMkLst>
            <pc:docMk/>
            <pc:sldMk cId="1299838656" sldId="549"/>
            <ac:spMk id="2" creationId="{AA3A228F-61D0-D949-A5E7-F83756230BF8}"/>
          </ac:spMkLst>
        </pc:spChg>
        <pc:spChg chg="mod">
          <ac:chgData name="Long B Nguyen" userId="f59fb8f3-a021-417a-8bc1-65c8d471c621" providerId="ADAL" clId="{59CB9C7B-CBC7-E549-B176-97F9C29CB310}" dt="2019-11-12T15:05:29.135" v="11446" actId="20577"/>
          <ac:spMkLst>
            <pc:docMk/>
            <pc:sldMk cId="1299838656" sldId="549"/>
            <ac:spMk id="9" creationId="{E3B2E017-30B2-884B-A113-B419A2ED51AD}"/>
          </ac:spMkLst>
        </pc:spChg>
        <pc:spChg chg="del">
          <ac:chgData name="Long B Nguyen" userId="f59fb8f3-a021-417a-8bc1-65c8d471c621" providerId="ADAL" clId="{59CB9C7B-CBC7-E549-B176-97F9C29CB310}" dt="2019-11-12T14:59:58.015" v="11128" actId="478"/>
          <ac:spMkLst>
            <pc:docMk/>
            <pc:sldMk cId="1299838656" sldId="549"/>
            <ac:spMk id="10" creationId="{9947108E-12E8-044F-805D-DC505E96834C}"/>
          </ac:spMkLst>
        </pc:spChg>
      </pc:sldChg>
      <pc:sldChg chg="modSp add modAnim">
        <pc:chgData name="Long B Nguyen" userId="f59fb8f3-a021-417a-8bc1-65c8d471c621" providerId="ADAL" clId="{59CB9C7B-CBC7-E549-B176-97F9C29CB310}" dt="2019-11-14T12:58:19.218" v="12827"/>
        <pc:sldMkLst>
          <pc:docMk/>
          <pc:sldMk cId="2820908233" sldId="551"/>
        </pc:sldMkLst>
        <pc:spChg chg="mod">
          <ac:chgData name="Long B Nguyen" userId="f59fb8f3-a021-417a-8bc1-65c8d471c621" providerId="ADAL" clId="{59CB9C7B-CBC7-E549-B176-97F9C29CB310}" dt="2019-11-12T15:08:09.321" v="11682" actId="20577"/>
          <ac:spMkLst>
            <pc:docMk/>
            <pc:sldMk cId="2820908233" sldId="551"/>
            <ac:spMk id="2" creationId="{AA3A228F-61D0-D949-A5E7-F83756230BF8}"/>
          </ac:spMkLst>
        </pc:spChg>
        <pc:spChg chg="mod">
          <ac:chgData name="Long B Nguyen" userId="f59fb8f3-a021-417a-8bc1-65c8d471c621" providerId="ADAL" clId="{59CB9C7B-CBC7-E549-B176-97F9C29CB310}" dt="2019-11-12T15:08:50.392" v="11688" actId="207"/>
          <ac:spMkLst>
            <pc:docMk/>
            <pc:sldMk cId="2820908233" sldId="551"/>
            <ac:spMk id="9" creationId="{E3B2E017-30B2-884B-A113-B419A2ED51AD}"/>
          </ac:spMkLst>
        </pc:spChg>
      </pc:sldChg>
      <pc:sldChg chg="add del">
        <pc:chgData name="Long B Nguyen" userId="f59fb8f3-a021-417a-8bc1-65c8d471c621" providerId="ADAL" clId="{59CB9C7B-CBC7-E549-B176-97F9C29CB310}" dt="2019-11-19T12:45:40.186" v="12957" actId="2696"/>
        <pc:sldMkLst>
          <pc:docMk/>
          <pc:sldMk cId="1559918550" sldId="552"/>
        </pc:sldMkLst>
      </pc:sldChg>
      <pc:sldChg chg="modSp add modAnim">
        <pc:chgData name="Long B Nguyen" userId="f59fb8f3-a021-417a-8bc1-65c8d471c621" providerId="ADAL" clId="{59CB9C7B-CBC7-E549-B176-97F9C29CB310}" dt="2019-11-14T12:56:42.041" v="12810"/>
        <pc:sldMkLst>
          <pc:docMk/>
          <pc:sldMk cId="1358728332" sldId="553"/>
        </pc:sldMkLst>
        <pc:spChg chg="mod">
          <ac:chgData name="Long B Nguyen" userId="f59fb8f3-a021-417a-8bc1-65c8d471c621" providerId="ADAL" clId="{59CB9C7B-CBC7-E549-B176-97F9C29CB310}" dt="2019-11-13T15:57:03.762" v="12061" actId="20577"/>
          <ac:spMkLst>
            <pc:docMk/>
            <pc:sldMk cId="1358728332" sldId="553"/>
            <ac:spMk id="2" creationId="{AA3A228F-61D0-D949-A5E7-F83756230BF8}"/>
          </ac:spMkLst>
        </pc:spChg>
        <pc:spChg chg="mod">
          <ac:chgData name="Long B Nguyen" userId="f59fb8f3-a021-417a-8bc1-65c8d471c621" providerId="ADAL" clId="{59CB9C7B-CBC7-E549-B176-97F9C29CB310}" dt="2019-11-13T16:02:48.086" v="12552" actId="255"/>
          <ac:spMkLst>
            <pc:docMk/>
            <pc:sldMk cId="1358728332" sldId="553"/>
            <ac:spMk id="9" creationId="{E3B2E017-30B2-884B-A113-B419A2ED51AD}"/>
          </ac:spMkLst>
        </pc:spChg>
      </pc:sldChg>
      <pc:sldChg chg="modSp add">
        <pc:chgData name="Long B Nguyen" userId="f59fb8f3-a021-417a-8bc1-65c8d471c621" providerId="ADAL" clId="{59CB9C7B-CBC7-E549-B176-97F9C29CB310}" dt="2019-11-19T12:47:14.779" v="13175" actId="20577"/>
        <pc:sldMkLst>
          <pc:docMk/>
          <pc:sldMk cId="3027756854" sldId="554"/>
        </pc:sldMkLst>
        <pc:spChg chg="mod">
          <ac:chgData name="Long B Nguyen" userId="f59fb8f3-a021-417a-8bc1-65c8d471c621" providerId="ADAL" clId="{59CB9C7B-CBC7-E549-B176-97F9C29CB310}" dt="2019-11-19T12:47:14.779" v="13175" actId="20577"/>
          <ac:spMkLst>
            <pc:docMk/>
            <pc:sldMk cId="3027756854" sldId="554"/>
            <ac:spMk id="9" creationId="{E3B2E017-30B2-884B-A113-B419A2ED51AD}"/>
          </ac:spMkLst>
        </pc:spChg>
      </pc:sldChg>
    </pc:docChg>
  </pc:docChgLst>
  <pc:docChgLst>
    <pc:chgData name="Long B Nguyen" userId="f59fb8f3-a021-417a-8bc1-65c8d471c621" providerId="ADAL" clId="{308CFCF3-47BA-8D4A-8A80-5ECC75BA7E52}"/>
    <pc:docChg chg="addSld delSld modSld">
      <pc:chgData name="Long B Nguyen" userId="f59fb8f3-a021-417a-8bc1-65c8d471c621" providerId="ADAL" clId="{308CFCF3-47BA-8D4A-8A80-5ECC75BA7E52}" dt="2019-11-19T12:50:23.367" v="38" actId="207"/>
      <pc:docMkLst>
        <pc:docMk/>
      </pc:docMkLst>
      <pc:sldChg chg="del">
        <pc:chgData name="Long B Nguyen" userId="f59fb8f3-a021-417a-8bc1-65c8d471c621" providerId="ADAL" clId="{308CFCF3-47BA-8D4A-8A80-5ECC75BA7E52}" dt="2019-11-19T12:49:13.963" v="1" actId="2696"/>
        <pc:sldMkLst>
          <pc:docMk/>
          <pc:sldMk cId="4247104139" sldId="256"/>
        </pc:sldMkLst>
      </pc:sldChg>
      <pc:sldChg chg="del">
        <pc:chgData name="Long B Nguyen" userId="f59fb8f3-a021-417a-8bc1-65c8d471c621" providerId="ADAL" clId="{308CFCF3-47BA-8D4A-8A80-5ECC75BA7E52}" dt="2019-11-19T12:49:54.751" v="6" actId="2696"/>
        <pc:sldMkLst>
          <pc:docMk/>
          <pc:sldMk cId="278045358" sldId="257"/>
        </pc:sldMkLst>
      </pc:sldChg>
      <pc:sldChg chg="del">
        <pc:chgData name="Long B Nguyen" userId="f59fb8f3-a021-417a-8bc1-65c8d471c621" providerId="ADAL" clId="{308CFCF3-47BA-8D4A-8A80-5ECC75BA7E52}" dt="2019-11-19T12:49:55.390" v="35" actId="2696"/>
        <pc:sldMkLst>
          <pc:docMk/>
          <pc:sldMk cId="1438711869" sldId="284"/>
        </pc:sldMkLst>
      </pc:sldChg>
      <pc:sldChg chg="del">
        <pc:chgData name="Long B Nguyen" userId="f59fb8f3-a021-417a-8bc1-65c8d471c621" providerId="ADAL" clId="{308CFCF3-47BA-8D4A-8A80-5ECC75BA7E52}" dt="2019-11-19T12:49:54.721" v="4" actId="2696"/>
        <pc:sldMkLst>
          <pc:docMk/>
          <pc:sldMk cId="131840209" sldId="286"/>
        </pc:sldMkLst>
      </pc:sldChg>
      <pc:sldChg chg="add">
        <pc:chgData name="Long B Nguyen" userId="f59fb8f3-a021-417a-8bc1-65c8d471c621" providerId="ADAL" clId="{308CFCF3-47BA-8D4A-8A80-5ECC75BA7E52}" dt="2019-11-19T12:49:08.416" v="0"/>
        <pc:sldMkLst>
          <pc:docMk/>
          <pc:sldMk cId="1769313612" sldId="306"/>
        </pc:sldMkLst>
      </pc:sldChg>
      <pc:sldChg chg="add">
        <pc:chgData name="Long B Nguyen" userId="f59fb8f3-a021-417a-8bc1-65c8d471c621" providerId="ADAL" clId="{308CFCF3-47BA-8D4A-8A80-5ECC75BA7E52}" dt="2019-11-19T12:49:08.416" v="0"/>
        <pc:sldMkLst>
          <pc:docMk/>
          <pc:sldMk cId="3175113722" sldId="307"/>
        </pc:sldMkLst>
      </pc:sldChg>
      <pc:sldChg chg="add">
        <pc:chgData name="Long B Nguyen" userId="f59fb8f3-a021-417a-8bc1-65c8d471c621" providerId="ADAL" clId="{308CFCF3-47BA-8D4A-8A80-5ECC75BA7E52}" dt="2019-11-19T12:49:08.416" v="0"/>
        <pc:sldMkLst>
          <pc:docMk/>
          <pc:sldMk cId="3855133670" sldId="308"/>
        </pc:sldMkLst>
      </pc:sldChg>
      <pc:sldChg chg="add">
        <pc:chgData name="Long B Nguyen" userId="f59fb8f3-a021-417a-8bc1-65c8d471c621" providerId="ADAL" clId="{308CFCF3-47BA-8D4A-8A80-5ECC75BA7E52}" dt="2019-11-19T12:49:08.416" v="0"/>
        <pc:sldMkLst>
          <pc:docMk/>
          <pc:sldMk cId="3585856351" sldId="309"/>
        </pc:sldMkLst>
      </pc:sldChg>
      <pc:sldChg chg="add">
        <pc:chgData name="Long B Nguyen" userId="f59fb8f3-a021-417a-8bc1-65c8d471c621" providerId="ADAL" clId="{308CFCF3-47BA-8D4A-8A80-5ECC75BA7E52}" dt="2019-11-19T12:49:08.416" v="0"/>
        <pc:sldMkLst>
          <pc:docMk/>
          <pc:sldMk cId="3276587347" sldId="310"/>
        </pc:sldMkLst>
      </pc:sldChg>
      <pc:sldChg chg="add">
        <pc:chgData name="Long B Nguyen" userId="f59fb8f3-a021-417a-8bc1-65c8d471c621" providerId="ADAL" clId="{308CFCF3-47BA-8D4A-8A80-5ECC75BA7E52}" dt="2019-11-19T12:49:08.416" v="0"/>
        <pc:sldMkLst>
          <pc:docMk/>
          <pc:sldMk cId="863905040" sldId="312"/>
        </pc:sldMkLst>
      </pc:sldChg>
      <pc:sldChg chg="add">
        <pc:chgData name="Long B Nguyen" userId="f59fb8f3-a021-417a-8bc1-65c8d471c621" providerId="ADAL" clId="{308CFCF3-47BA-8D4A-8A80-5ECC75BA7E52}" dt="2019-11-19T12:49:08.416" v="0"/>
        <pc:sldMkLst>
          <pc:docMk/>
          <pc:sldMk cId="1871198671" sldId="313"/>
        </pc:sldMkLst>
      </pc:sldChg>
      <pc:sldChg chg="add">
        <pc:chgData name="Long B Nguyen" userId="f59fb8f3-a021-417a-8bc1-65c8d471c621" providerId="ADAL" clId="{308CFCF3-47BA-8D4A-8A80-5ECC75BA7E52}" dt="2019-11-19T12:49:08.416" v="0"/>
        <pc:sldMkLst>
          <pc:docMk/>
          <pc:sldMk cId="1880090826" sldId="316"/>
        </pc:sldMkLst>
      </pc:sldChg>
      <pc:sldChg chg="add">
        <pc:chgData name="Long B Nguyen" userId="f59fb8f3-a021-417a-8bc1-65c8d471c621" providerId="ADAL" clId="{308CFCF3-47BA-8D4A-8A80-5ECC75BA7E52}" dt="2019-11-19T12:49:08.416" v="0"/>
        <pc:sldMkLst>
          <pc:docMk/>
          <pc:sldMk cId="518539467" sldId="317"/>
        </pc:sldMkLst>
      </pc:sldChg>
      <pc:sldChg chg="add">
        <pc:chgData name="Long B Nguyen" userId="f59fb8f3-a021-417a-8bc1-65c8d471c621" providerId="ADAL" clId="{308CFCF3-47BA-8D4A-8A80-5ECC75BA7E52}" dt="2019-11-19T12:49:08.416" v="0"/>
        <pc:sldMkLst>
          <pc:docMk/>
          <pc:sldMk cId="2878693247" sldId="318"/>
        </pc:sldMkLst>
      </pc:sldChg>
      <pc:sldChg chg="add">
        <pc:chgData name="Long B Nguyen" userId="f59fb8f3-a021-417a-8bc1-65c8d471c621" providerId="ADAL" clId="{308CFCF3-47BA-8D4A-8A80-5ECC75BA7E52}" dt="2019-11-19T12:49:08.416" v="0"/>
        <pc:sldMkLst>
          <pc:docMk/>
          <pc:sldMk cId="3014449171" sldId="319"/>
        </pc:sldMkLst>
      </pc:sldChg>
      <pc:sldChg chg="del">
        <pc:chgData name="Long B Nguyen" userId="f59fb8f3-a021-417a-8bc1-65c8d471c621" providerId="ADAL" clId="{308CFCF3-47BA-8D4A-8A80-5ECC75BA7E52}" dt="2019-11-19T12:49:55.067" v="19" actId="2696"/>
        <pc:sldMkLst>
          <pc:docMk/>
          <pc:sldMk cId="3036972376" sldId="321"/>
        </pc:sldMkLst>
      </pc:sldChg>
      <pc:sldChg chg="add">
        <pc:chgData name="Long B Nguyen" userId="f59fb8f3-a021-417a-8bc1-65c8d471c621" providerId="ADAL" clId="{308CFCF3-47BA-8D4A-8A80-5ECC75BA7E52}" dt="2019-11-19T12:49:08.416" v="0"/>
        <pc:sldMkLst>
          <pc:docMk/>
          <pc:sldMk cId="1925491708" sldId="322"/>
        </pc:sldMkLst>
      </pc:sldChg>
      <pc:sldChg chg="add">
        <pc:chgData name="Long B Nguyen" userId="f59fb8f3-a021-417a-8bc1-65c8d471c621" providerId="ADAL" clId="{308CFCF3-47BA-8D4A-8A80-5ECC75BA7E52}" dt="2019-11-19T12:49:08.416" v="0"/>
        <pc:sldMkLst>
          <pc:docMk/>
          <pc:sldMk cId="856464997" sldId="323"/>
        </pc:sldMkLst>
      </pc:sldChg>
      <pc:sldChg chg="del">
        <pc:chgData name="Long B Nguyen" userId="f59fb8f3-a021-417a-8bc1-65c8d471c621" providerId="ADAL" clId="{308CFCF3-47BA-8D4A-8A80-5ECC75BA7E52}" dt="2019-11-19T12:49:54.854" v="12" actId="2696"/>
        <pc:sldMkLst>
          <pc:docMk/>
          <pc:sldMk cId="3329169435" sldId="324"/>
        </pc:sldMkLst>
      </pc:sldChg>
      <pc:sldChg chg="add">
        <pc:chgData name="Long B Nguyen" userId="f59fb8f3-a021-417a-8bc1-65c8d471c621" providerId="ADAL" clId="{308CFCF3-47BA-8D4A-8A80-5ECC75BA7E52}" dt="2019-11-19T12:49:08.416" v="0"/>
        <pc:sldMkLst>
          <pc:docMk/>
          <pc:sldMk cId="2537719982" sldId="325"/>
        </pc:sldMkLst>
      </pc:sldChg>
      <pc:sldChg chg="add">
        <pc:chgData name="Long B Nguyen" userId="f59fb8f3-a021-417a-8bc1-65c8d471c621" providerId="ADAL" clId="{308CFCF3-47BA-8D4A-8A80-5ECC75BA7E52}" dt="2019-11-19T12:49:08.416" v="0"/>
        <pc:sldMkLst>
          <pc:docMk/>
          <pc:sldMk cId="73332731" sldId="326"/>
        </pc:sldMkLst>
      </pc:sldChg>
      <pc:sldChg chg="add">
        <pc:chgData name="Long B Nguyen" userId="f59fb8f3-a021-417a-8bc1-65c8d471c621" providerId="ADAL" clId="{308CFCF3-47BA-8D4A-8A80-5ECC75BA7E52}" dt="2019-11-19T12:49:08.416" v="0"/>
        <pc:sldMkLst>
          <pc:docMk/>
          <pc:sldMk cId="3935762855" sldId="327"/>
        </pc:sldMkLst>
      </pc:sldChg>
      <pc:sldChg chg="del">
        <pc:chgData name="Long B Nguyen" userId="f59fb8f3-a021-417a-8bc1-65c8d471c621" providerId="ADAL" clId="{308CFCF3-47BA-8D4A-8A80-5ECC75BA7E52}" dt="2019-11-19T12:49:54.890" v="13" actId="2696"/>
        <pc:sldMkLst>
          <pc:docMk/>
          <pc:sldMk cId="1776864183" sldId="328"/>
        </pc:sldMkLst>
      </pc:sldChg>
      <pc:sldChg chg="add">
        <pc:chgData name="Long B Nguyen" userId="f59fb8f3-a021-417a-8bc1-65c8d471c621" providerId="ADAL" clId="{308CFCF3-47BA-8D4A-8A80-5ECC75BA7E52}" dt="2019-11-19T12:49:08.416" v="0"/>
        <pc:sldMkLst>
          <pc:docMk/>
          <pc:sldMk cId="1369627949" sldId="330"/>
        </pc:sldMkLst>
      </pc:sldChg>
      <pc:sldChg chg="del">
        <pc:chgData name="Long B Nguyen" userId="f59fb8f3-a021-417a-8bc1-65c8d471c621" providerId="ADAL" clId="{308CFCF3-47BA-8D4A-8A80-5ECC75BA7E52}" dt="2019-11-19T12:49:55.092" v="20" actId="2696"/>
        <pc:sldMkLst>
          <pc:docMk/>
          <pc:sldMk cId="1403592009" sldId="331"/>
        </pc:sldMkLst>
      </pc:sldChg>
      <pc:sldChg chg="del">
        <pc:chgData name="Long B Nguyen" userId="f59fb8f3-a021-417a-8bc1-65c8d471c621" providerId="ADAL" clId="{308CFCF3-47BA-8D4A-8A80-5ECC75BA7E52}" dt="2019-11-19T12:49:55.001" v="17" actId="2696"/>
        <pc:sldMkLst>
          <pc:docMk/>
          <pc:sldMk cId="1776526477" sldId="332"/>
        </pc:sldMkLst>
      </pc:sldChg>
      <pc:sldChg chg="del">
        <pc:chgData name="Long B Nguyen" userId="f59fb8f3-a021-417a-8bc1-65c8d471c621" providerId="ADAL" clId="{308CFCF3-47BA-8D4A-8A80-5ECC75BA7E52}" dt="2019-11-19T12:49:54.925" v="14" actId="2696"/>
        <pc:sldMkLst>
          <pc:docMk/>
          <pc:sldMk cId="3768911574" sldId="333"/>
        </pc:sldMkLst>
      </pc:sldChg>
      <pc:sldChg chg="del">
        <pc:chgData name="Long B Nguyen" userId="f59fb8f3-a021-417a-8bc1-65c8d471c621" providerId="ADAL" clId="{308CFCF3-47BA-8D4A-8A80-5ECC75BA7E52}" dt="2019-11-19T12:49:55.115" v="21" actId="2696"/>
        <pc:sldMkLst>
          <pc:docMk/>
          <pc:sldMk cId="1520390356" sldId="334"/>
        </pc:sldMkLst>
      </pc:sldChg>
      <pc:sldChg chg="del">
        <pc:chgData name="Long B Nguyen" userId="f59fb8f3-a021-417a-8bc1-65c8d471c621" providerId="ADAL" clId="{308CFCF3-47BA-8D4A-8A80-5ECC75BA7E52}" dt="2019-11-19T12:49:54.938" v="15" actId="2696"/>
        <pc:sldMkLst>
          <pc:docMk/>
          <pc:sldMk cId="1370301937" sldId="335"/>
        </pc:sldMkLst>
      </pc:sldChg>
      <pc:sldChg chg="del">
        <pc:chgData name="Long B Nguyen" userId="f59fb8f3-a021-417a-8bc1-65c8d471c621" providerId="ADAL" clId="{308CFCF3-47BA-8D4A-8A80-5ECC75BA7E52}" dt="2019-11-19T12:49:55.033" v="18" actId="2696"/>
        <pc:sldMkLst>
          <pc:docMk/>
          <pc:sldMk cId="649473723" sldId="336"/>
        </pc:sldMkLst>
      </pc:sldChg>
      <pc:sldChg chg="del">
        <pc:chgData name="Long B Nguyen" userId="f59fb8f3-a021-417a-8bc1-65c8d471c621" providerId="ADAL" clId="{308CFCF3-47BA-8D4A-8A80-5ECC75BA7E52}" dt="2019-11-19T12:49:55.295" v="29" actId="2696"/>
        <pc:sldMkLst>
          <pc:docMk/>
          <pc:sldMk cId="1454819895" sldId="337"/>
        </pc:sldMkLst>
      </pc:sldChg>
      <pc:sldChg chg="del">
        <pc:chgData name="Long B Nguyen" userId="f59fb8f3-a021-417a-8bc1-65c8d471c621" providerId="ADAL" clId="{308CFCF3-47BA-8D4A-8A80-5ECC75BA7E52}" dt="2019-11-19T12:49:55.313" v="30" actId="2696"/>
        <pc:sldMkLst>
          <pc:docMk/>
          <pc:sldMk cId="3761802647" sldId="338"/>
        </pc:sldMkLst>
      </pc:sldChg>
      <pc:sldChg chg="del">
        <pc:chgData name="Long B Nguyen" userId="f59fb8f3-a021-417a-8bc1-65c8d471c621" providerId="ADAL" clId="{308CFCF3-47BA-8D4A-8A80-5ECC75BA7E52}" dt="2019-11-19T12:49:54.789" v="9" actId="2696"/>
        <pc:sldMkLst>
          <pc:docMk/>
          <pc:sldMk cId="2700872664" sldId="339"/>
        </pc:sldMkLst>
      </pc:sldChg>
      <pc:sldChg chg="del">
        <pc:chgData name="Long B Nguyen" userId="f59fb8f3-a021-417a-8bc1-65c8d471c621" providerId="ADAL" clId="{308CFCF3-47BA-8D4A-8A80-5ECC75BA7E52}" dt="2019-11-19T12:49:54.803" v="10" actId="2696"/>
        <pc:sldMkLst>
          <pc:docMk/>
          <pc:sldMk cId="2044636910" sldId="340"/>
        </pc:sldMkLst>
      </pc:sldChg>
      <pc:sldChg chg="del">
        <pc:chgData name="Long B Nguyen" userId="f59fb8f3-a021-417a-8bc1-65c8d471c621" providerId="ADAL" clId="{308CFCF3-47BA-8D4A-8A80-5ECC75BA7E52}" dt="2019-11-19T12:49:54.775" v="8" actId="2696"/>
        <pc:sldMkLst>
          <pc:docMk/>
          <pc:sldMk cId="2849583976" sldId="341"/>
        </pc:sldMkLst>
      </pc:sldChg>
      <pc:sldChg chg="del">
        <pc:chgData name="Long B Nguyen" userId="f59fb8f3-a021-417a-8bc1-65c8d471c621" providerId="ADAL" clId="{308CFCF3-47BA-8D4A-8A80-5ECC75BA7E52}" dt="2019-11-19T12:49:54.762" v="7" actId="2696"/>
        <pc:sldMkLst>
          <pc:docMk/>
          <pc:sldMk cId="1097937752" sldId="342"/>
        </pc:sldMkLst>
      </pc:sldChg>
      <pc:sldChg chg="del">
        <pc:chgData name="Long B Nguyen" userId="f59fb8f3-a021-417a-8bc1-65c8d471c621" providerId="ADAL" clId="{308CFCF3-47BA-8D4A-8A80-5ECC75BA7E52}" dt="2019-11-19T12:49:55.133" v="22" actId="2696"/>
        <pc:sldMkLst>
          <pc:docMk/>
          <pc:sldMk cId="2946703032" sldId="346"/>
        </pc:sldMkLst>
      </pc:sldChg>
      <pc:sldChg chg="del">
        <pc:chgData name="Long B Nguyen" userId="f59fb8f3-a021-417a-8bc1-65c8d471c621" providerId="ADAL" clId="{308CFCF3-47BA-8D4A-8A80-5ECC75BA7E52}" dt="2019-11-19T12:49:55.164" v="23" actId="2696"/>
        <pc:sldMkLst>
          <pc:docMk/>
          <pc:sldMk cId="3861312264" sldId="347"/>
        </pc:sldMkLst>
      </pc:sldChg>
      <pc:sldChg chg="del">
        <pc:chgData name="Long B Nguyen" userId="f59fb8f3-a021-417a-8bc1-65c8d471c621" providerId="ADAL" clId="{308CFCF3-47BA-8D4A-8A80-5ECC75BA7E52}" dt="2019-11-19T12:49:55.189" v="24" actId="2696"/>
        <pc:sldMkLst>
          <pc:docMk/>
          <pc:sldMk cId="4152312606" sldId="348"/>
        </pc:sldMkLst>
      </pc:sldChg>
      <pc:sldChg chg="del">
        <pc:chgData name="Long B Nguyen" userId="f59fb8f3-a021-417a-8bc1-65c8d471c621" providerId="ADAL" clId="{308CFCF3-47BA-8D4A-8A80-5ECC75BA7E52}" dt="2019-11-19T12:49:55.235" v="26" actId="2696"/>
        <pc:sldMkLst>
          <pc:docMk/>
          <pc:sldMk cId="2239308720" sldId="349"/>
        </pc:sldMkLst>
      </pc:sldChg>
      <pc:sldChg chg="del">
        <pc:chgData name="Long B Nguyen" userId="f59fb8f3-a021-417a-8bc1-65c8d471c621" providerId="ADAL" clId="{308CFCF3-47BA-8D4A-8A80-5ECC75BA7E52}" dt="2019-11-19T12:49:55.252" v="27" actId="2696"/>
        <pc:sldMkLst>
          <pc:docMk/>
          <pc:sldMk cId="1532134668" sldId="350"/>
        </pc:sldMkLst>
      </pc:sldChg>
      <pc:sldChg chg="del">
        <pc:chgData name="Long B Nguyen" userId="f59fb8f3-a021-417a-8bc1-65c8d471c621" providerId="ADAL" clId="{308CFCF3-47BA-8D4A-8A80-5ECC75BA7E52}" dt="2019-11-19T12:49:55.212" v="25" actId="2696"/>
        <pc:sldMkLst>
          <pc:docMk/>
          <pc:sldMk cId="3420249496" sldId="351"/>
        </pc:sldMkLst>
      </pc:sldChg>
      <pc:sldChg chg="add">
        <pc:chgData name="Long B Nguyen" userId="f59fb8f3-a021-417a-8bc1-65c8d471c621" providerId="ADAL" clId="{308CFCF3-47BA-8D4A-8A80-5ECC75BA7E52}" dt="2019-11-19T12:49:08.416" v="0"/>
        <pc:sldMkLst>
          <pc:docMk/>
          <pc:sldMk cId="3212712238" sldId="424"/>
        </pc:sldMkLst>
      </pc:sldChg>
      <pc:sldChg chg="add">
        <pc:chgData name="Long B Nguyen" userId="f59fb8f3-a021-417a-8bc1-65c8d471c621" providerId="ADAL" clId="{308CFCF3-47BA-8D4A-8A80-5ECC75BA7E52}" dt="2019-11-19T12:49:08.416" v="0"/>
        <pc:sldMkLst>
          <pc:docMk/>
          <pc:sldMk cId="2744089513" sldId="425"/>
        </pc:sldMkLst>
      </pc:sldChg>
      <pc:sldChg chg="add">
        <pc:chgData name="Long B Nguyen" userId="f59fb8f3-a021-417a-8bc1-65c8d471c621" providerId="ADAL" clId="{308CFCF3-47BA-8D4A-8A80-5ECC75BA7E52}" dt="2019-11-19T12:49:08.416" v="0"/>
        <pc:sldMkLst>
          <pc:docMk/>
          <pc:sldMk cId="3169230028" sldId="426"/>
        </pc:sldMkLst>
      </pc:sldChg>
      <pc:sldChg chg="del">
        <pc:chgData name="Long B Nguyen" userId="f59fb8f3-a021-417a-8bc1-65c8d471c621" providerId="ADAL" clId="{308CFCF3-47BA-8D4A-8A80-5ECC75BA7E52}" dt="2019-11-19T12:49:54.737" v="5" actId="2696"/>
        <pc:sldMkLst>
          <pc:docMk/>
          <pc:sldMk cId="2101795491" sldId="545"/>
        </pc:sldMkLst>
      </pc:sldChg>
      <pc:sldChg chg="del">
        <pc:chgData name="Long B Nguyen" userId="f59fb8f3-a021-417a-8bc1-65c8d471c621" providerId="ADAL" clId="{308CFCF3-47BA-8D4A-8A80-5ECC75BA7E52}" dt="2019-11-19T12:49:55.369" v="33" actId="2696"/>
        <pc:sldMkLst>
          <pc:docMk/>
          <pc:sldMk cId="1854861563" sldId="546"/>
        </pc:sldMkLst>
      </pc:sldChg>
      <pc:sldChg chg="del">
        <pc:chgData name="Long B Nguyen" userId="f59fb8f3-a021-417a-8bc1-65c8d471c621" providerId="ADAL" clId="{308CFCF3-47BA-8D4A-8A80-5ECC75BA7E52}" dt="2019-11-19T12:49:54.838" v="11" actId="2696"/>
        <pc:sldMkLst>
          <pc:docMk/>
          <pc:sldMk cId="906346442" sldId="547"/>
        </pc:sldMkLst>
      </pc:sldChg>
      <pc:sldChg chg="del">
        <pc:chgData name="Long B Nguyen" userId="f59fb8f3-a021-417a-8bc1-65c8d471c621" providerId="ADAL" clId="{308CFCF3-47BA-8D4A-8A80-5ECC75BA7E52}" dt="2019-11-19T12:49:54.972" v="16" actId="2696"/>
        <pc:sldMkLst>
          <pc:docMk/>
          <pc:sldMk cId="2079192273" sldId="548"/>
        </pc:sldMkLst>
      </pc:sldChg>
      <pc:sldChg chg="del">
        <pc:chgData name="Long B Nguyen" userId="f59fb8f3-a021-417a-8bc1-65c8d471c621" providerId="ADAL" clId="{308CFCF3-47BA-8D4A-8A80-5ECC75BA7E52}" dt="2019-11-19T12:49:55.340" v="31" actId="2696"/>
        <pc:sldMkLst>
          <pc:docMk/>
          <pc:sldMk cId="1299838656" sldId="549"/>
        </pc:sldMkLst>
      </pc:sldChg>
      <pc:sldChg chg="del">
        <pc:chgData name="Long B Nguyen" userId="f59fb8f3-a021-417a-8bc1-65c8d471c621" providerId="ADAL" clId="{308CFCF3-47BA-8D4A-8A80-5ECC75BA7E52}" dt="2019-11-19T12:49:55.357" v="32" actId="2696"/>
        <pc:sldMkLst>
          <pc:docMk/>
          <pc:sldMk cId="2820908233" sldId="551"/>
        </pc:sldMkLst>
      </pc:sldChg>
      <pc:sldChg chg="del">
        <pc:chgData name="Long B Nguyen" userId="f59fb8f3-a021-417a-8bc1-65c8d471c621" providerId="ADAL" clId="{308CFCF3-47BA-8D4A-8A80-5ECC75BA7E52}" dt="2019-11-19T12:49:55.279" v="28" actId="2696"/>
        <pc:sldMkLst>
          <pc:docMk/>
          <pc:sldMk cId="1358728332" sldId="553"/>
        </pc:sldMkLst>
      </pc:sldChg>
      <pc:sldChg chg="del">
        <pc:chgData name="Long B Nguyen" userId="f59fb8f3-a021-417a-8bc1-65c8d471c621" providerId="ADAL" clId="{308CFCF3-47BA-8D4A-8A80-5ECC75BA7E52}" dt="2019-11-19T12:49:55.378" v="34" actId="2696"/>
        <pc:sldMkLst>
          <pc:docMk/>
          <pc:sldMk cId="3027756854" sldId="554"/>
        </pc:sldMkLst>
      </pc:sldChg>
      <pc:sldChg chg="add">
        <pc:chgData name="Long B Nguyen" userId="f59fb8f3-a021-417a-8bc1-65c8d471c621" providerId="ADAL" clId="{308CFCF3-47BA-8D4A-8A80-5ECC75BA7E52}" dt="2019-11-19T12:49:08.416" v="0"/>
        <pc:sldMkLst>
          <pc:docMk/>
          <pc:sldMk cId="847347657" sldId="555"/>
        </pc:sldMkLst>
      </pc:sldChg>
      <pc:sldChg chg="modSp add">
        <pc:chgData name="Long B Nguyen" userId="f59fb8f3-a021-417a-8bc1-65c8d471c621" providerId="ADAL" clId="{308CFCF3-47BA-8D4A-8A80-5ECC75BA7E52}" dt="2019-11-19T12:50:23.367" v="38" actId="207"/>
        <pc:sldMkLst>
          <pc:docMk/>
          <pc:sldMk cId="3515362357" sldId="556"/>
        </pc:sldMkLst>
        <pc:spChg chg="mod">
          <ac:chgData name="Long B Nguyen" userId="f59fb8f3-a021-417a-8bc1-65c8d471c621" providerId="ADAL" clId="{308CFCF3-47BA-8D4A-8A80-5ECC75BA7E52}" dt="2019-11-19T12:50:23.367" v="38" actId="207"/>
          <ac:spMkLst>
            <pc:docMk/>
            <pc:sldMk cId="3515362357" sldId="556"/>
            <ac:spMk id="20483" creationId="{11D6A34E-F264-984B-AD46-8F4C5C826246}"/>
          </ac:spMkLst>
        </pc:spChg>
      </pc:sldChg>
      <pc:sldChg chg="modSp add">
        <pc:chgData name="Long B Nguyen" userId="f59fb8f3-a021-417a-8bc1-65c8d471c621" providerId="ADAL" clId="{308CFCF3-47BA-8D4A-8A80-5ECC75BA7E52}" dt="2019-11-19T12:49:34.413" v="3" actId="1076"/>
        <pc:sldMkLst>
          <pc:docMk/>
          <pc:sldMk cId="56364418" sldId="557"/>
        </pc:sldMkLst>
        <pc:spChg chg="mod">
          <ac:chgData name="Long B Nguyen" userId="f59fb8f3-a021-417a-8bc1-65c8d471c621" providerId="ADAL" clId="{308CFCF3-47BA-8D4A-8A80-5ECC75BA7E52}" dt="2019-11-19T12:49:34.413" v="3" actId="1076"/>
          <ac:spMkLst>
            <pc:docMk/>
            <pc:sldMk cId="56364418" sldId="557"/>
            <ac:spMk id="20482" creationId="{6D756BCF-3D62-744E-A1A2-5EA11AF1F5DE}"/>
          </ac:spMkLst>
        </pc:spChg>
      </pc:sldChg>
      <pc:sldChg chg="modSp add">
        <pc:chgData name="Long B Nguyen" userId="f59fb8f3-a021-417a-8bc1-65c8d471c621" providerId="ADAL" clId="{308CFCF3-47BA-8D4A-8A80-5ECC75BA7E52}" dt="2019-11-19T12:49:29.575" v="2" actId="1076"/>
        <pc:sldMkLst>
          <pc:docMk/>
          <pc:sldMk cId="4185702486" sldId="558"/>
        </pc:sldMkLst>
        <pc:spChg chg="mod">
          <ac:chgData name="Long B Nguyen" userId="f59fb8f3-a021-417a-8bc1-65c8d471c621" providerId="ADAL" clId="{308CFCF3-47BA-8D4A-8A80-5ECC75BA7E52}" dt="2019-11-19T12:49:29.575" v="2" actId="1076"/>
          <ac:spMkLst>
            <pc:docMk/>
            <pc:sldMk cId="4185702486" sldId="558"/>
            <ac:spMk id="20482" creationId="{6D756BCF-3D62-744E-A1A2-5EA11AF1F5DE}"/>
          </ac:spMkLst>
        </pc:spChg>
      </pc:sldChg>
      <pc:sldChg chg="add">
        <pc:chgData name="Long B Nguyen" userId="f59fb8f3-a021-417a-8bc1-65c8d471c621" providerId="ADAL" clId="{308CFCF3-47BA-8D4A-8A80-5ECC75BA7E52}" dt="2019-11-19T12:49:08.416" v="0"/>
        <pc:sldMkLst>
          <pc:docMk/>
          <pc:sldMk cId="2190184513" sldId="559"/>
        </pc:sldMkLst>
      </pc:sldChg>
      <pc:sldChg chg="add">
        <pc:chgData name="Long B Nguyen" userId="f59fb8f3-a021-417a-8bc1-65c8d471c621" providerId="ADAL" clId="{308CFCF3-47BA-8D4A-8A80-5ECC75BA7E52}" dt="2019-11-19T12:49:08.416" v="0"/>
        <pc:sldMkLst>
          <pc:docMk/>
          <pc:sldMk cId="3797534927" sldId="560"/>
        </pc:sldMkLst>
      </pc:sldChg>
      <pc:sldChg chg="add">
        <pc:chgData name="Long B Nguyen" userId="f59fb8f3-a021-417a-8bc1-65c8d471c621" providerId="ADAL" clId="{308CFCF3-47BA-8D4A-8A80-5ECC75BA7E52}" dt="2019-11-19T12:49:08.416" v="0"/>
        <pc:sldMkLst>
          <pc:docMk/>
          <pc:sldMk cId="3461972299" sldId="561"/>
        </pc:sldMkLst>
      </pc:sldChg>
      <pc:sldChg chg="add">
        <pc:chgData name="Long B Nguyen" userId="f59fb8f3-a021-417a-8bc1-65c8d471c621" providerId="ADAL" clId="{308CFCF3-47BA-8D4A-8A80-5ECC75BA7E52}" dt="2019-11-19T12:49:08.416" v="0"/>
        <pc:sldMkLst>
          <pc:docMk/>
          <pc:sldMk cId="2056856836" sldId="562"/>
        </pc:sldMkLst>
      </pc:sldChg>
      <pc:sldChg chg="add">
        <pc:chgData name="Long B Nguyen" userId="f59fb8f3-a021-417a-8bc1-65c8d471c621" providerId="ADAL" clId="{308CFCF3-47BA-8D4A-8A80-5ECC75BA7E52}" dt="2019-11-19T12:49:08.416" v="0"/>
        <pc:sldMkLst>
          <pc:docMk/>
          <pc:sldMk cId="1129266536" sldId="563"/>
        </pc:sldMkLst>
      </pc:sldChg>
      <pc:sldChg chg="add">
        <pc:chgData name="Long B Nguyen" userId="f59fb8f3-a021-417a-8bc1-65c8d471c621" providerId="ADAL" clId="{308CFCF3-47BA-8D4A-8A80-5ECC75BA7E52}" dt="2019-11-19T12:49:08.416" v="0"/>
        <pc:sldMkLst>
          <pc:docMk/>
          <pc:sldMk cId="602950482" sldId="564"/>
        </pc:sldMkLst>
      </pc:sldChg>
      <pc:sldChg chg="add">
        <pc:chgData name="Long B Nguyen" userId="f59fb8f3-a021-417a-8bc1-65c8d471c621" providerId="ADAL" clId="{308CFCF3-47BA-8D4A-8A80-5ECC75BA7E52}" dt="2019-11-19T12:49:08.416" v="0"/>
        <pc:sldMkLst>
          <pc:docMk/>
          <pc:sldMk cId="4104989124" sldId="565"/>
        </pc:sldMkLst>
      </pc:sldChg>
      <pc:sldChg chg="add">
        <pc:chgData name="Long B Nguyen" userId="f59fb8f3-a021-417a-8bc1-65c8d471c621" providerId="ADAL" clId="{308CFCF3-47BA-8D4A-8A80-5ECC75BA7E52}" dt="2019-11-19T12:49:08.416" v="0"/>
        <pc:sldMkLst>
          <pc:docMk/>
          <pc:sldMk cId="2615412358" sldId="566"/>
        </pc:sldMkLst>
      </pc:sldChg>
    </pc:docChg>
  </pc:docChgLst>
  <pc:docChgLst>
    <pc:chgData name="Long B Nguyen" userId="f59fb8f3-a021-417a-8bc1-65c8d471c621" providerId="ADAL" clId="{8C729B60-193B-8444-910A-752A96A0942F}"/>
    <pc:docChg chg="modSld">
      <pc:chgData name="Long B Nguyen" userId="f59fb8f3-a021-417a-8bc1-65c8d471c621" providerId="ADAL" clId="{8C729B60-193B-8444-910A-752A96A0942F}" dt="2020-03-29T01:57:52.362" v="1" actId="20577"/>
      <pc:docMkLst>
        <pc:docMk/>
      </pc:docMkLst>
      <pc:sldChg chg="modSp">
        <pc:chgData name="Long B Nguyen" userId="f59fb8f3-a021-417a-8bc1-65c8d471c621" providerId="ADAL" clId="{8C729B60-193B-8444-910A-752A96A0942F}" dt="2020-03-29T01:57:52.362" v="1" actId="20577"/>
        <pc:sldMkLst>
          <pc:docMk/>
          <pc:sldMk cId="1880090826" sldId="316"/>
        </pc:sldMkLst>
        <pc:spChg chg="mod">
          <ac:chgData name="Long B Nguyen" userId="f59fb8f3-a021-417a-8bc1-65c8d471c621" providerId="ADAL" clId="{8C729B60-193B-8444-910A-752A96A0942F}" dt="2020-03-29T01:57:52.362" v="1" actId="20577"/>
          <ac:spMkLst>
            <pc:docMk/>
            <pc:sldMk cId="1880090826" sldId="316"/>
            <ac:spMk id="10242" creationId="{2E23079A-5ACF-FA4B-BC1D-0D52C05F7CA4}"/>
          </ac:spMkLst>
        </pc:spChg>
      </pc:sldChg>
    </pc:docChg>
  </pc:docChgLst>
  <pc:docChgLst>
    <pc:chgData name="Long Nguyen" userId="f59fb8f3-a021-417a-8bc1-65c8d471c621" providerId="ADAL" clId="{DEEC9A6B-597B-A549-8046-E8A6FAF2541E}"/>
    <pc:docChg chg="addSld modSld">
      <pc:chgData name="Long Nguyen" userId="f59fb8f3-a021-417a-8bc1-65c8d471c621" providerId="ADAL" clId="{DEEC9A6B-597B-A549-8046-E8A6FAF2541E}" dt="2022-01-10T19:13:47.222" v="827"/>
      <pc:docMkLst>
        <pc:docMk/>
      </pc:docMkLst>
      <pc:sldChg chg="modSp">
        <pc:chgData name="Long Nguyen" userId="f59fb8f3-a021-417a-8bc1-65c8d471c621" providerId="ADAL" clId="{DEEC9A6B-597B-A549-8046-E8A6FAF2541E}" dt="2022-01-10T16:01:48.822" v="805" actId="20577"/>
        <pc:sldMkLst>
          <pc:docMk/>
          <pc:sldMk cId="1190543687" sldId="341"/>
        </pc:sldMkLst>
        <pc:spChg chg="mod">
          <ac:chgData name="Long Nguyen" userId="f59fb8f3-a021-417a-8bc1-65c8d471c621" providerId="ADAL" clId="{DEEC9A6B-597B-A549-8046-E8A6FAF2541E}" dt="2022-01-10T16:01:48.822" v="805" actId="20577"/>
          <ac:spMkLst>
            <pc:docMk/>
            <pc:sldMk cId="1190543687" sldId="341"/>
            <ac:spMk id="9" creationId="{E3B2E017-30B2-884B-A113-B419A2ED51AD}"/>
          </ac:spMkLst>
        </pc:spChg>
      </pc:sldChg>
      <pc:sldChg chg="addSp modSp modAnim">
        <pc:chgData name="Long Nguyen" userId="f59fb8f3-a021-417a-8bc1-65c8d471c621" providerId="ADAL" clId="{DEEC9A6B-597B-A549-8046-E8A6FAF2541E}" dt="2022-01-10T15:05:52.399" v="414"/>
        <pc:sldMkLst>
          <pc:docMk/>
          <pc:sldMk cId="2681292538" sldId="567"/>
        </pc:sldMkLst>
        <pc:spChg chg="mod">
          <ac:chgData name="Long Nguyen" userId="f59fb8f3-a021-417a-8bc1-65c8d471c621" providerId="ADAL" clId="{DEEC9A6B-597B-A549-8046-E8A6FAF2541E}" dt="2022-01-10T14:56:41.122" v="56" actId="20577"/>
          <ac:spMkLst>
            <pc:docMk/>
            <pc:sldMk cId="2681292538" sldId="567"/>
            <ac:spMk id="2" creationId="{C360779D-4CA6-E54E-AF40-CFF286ECEDB6}"/>
          </ac:spMkLst>
        </pc:spChg>
        <pc:spChg chg="mod">
          <ac:chgData name="Long Nguyen" userId="f59fb8f3-a021-417a-8bc1-65c8d471c621" providerId="ADAL" clId="{DEEC9A6B-597B-A549-8046-E8A6FAF2541E}" dt="2022-01-10T14:57:15.920" v="88" actId="20577"/>
          <ac:spMkLst>
            <pc:docMk/>
            <pc:sldMk cId="2681292538" sldId="567"/>
            <ac:spMk id="7" creationId="{FCD9C15D-1329-1444-B6C2-5E444C159CB2}"/>
          </ac:spMkLst>
        </pc:spChg>
        <pc:spChg chg="add mod">
          <ac:chgData name="Long Nguyen" userId="f59fb8f3-a021-417a-8bc1-65c8d471c621" providerId="ADAL" clId="{DEEC9A6B-597B-A549-8046-E8A6FAF2541E}" dt="2022-01-10T14:57:53.445" v="90" actId="20577"/>
          <ac:spMkLst>
            <pc:docMk/>
            <pc:sldMk cId="2681292538" sldId="567"/>
            <ac:spMk id="9" creationId="{6947F684-5A40-904D-92F6-7871C732A6FC}"/>
          </ac:spMkLst>
        </pc:spChg>
        <pc:spChg chg="add mod">
          <ac:chgData name="Long Nguyen" userId="f59fb8f3-a021-417a-8bc1-65c8d471c621" providerId="ADAL" clId="{DEEC9A6B-597B-A549-8046-E8A6FAF2541E}" dt="2022-01-10T15:01:55.951" v="300" actId="20577"/>
          <ac:spMkLst>
            <pc:docMk/>
            <pc:sldMk cId="2681292538" sldId="567"/>
            <ac:spMk id="10" creationId="{6CBCEBFC-7FEB-A942-8AA6-1D8C8EE77906}"/>
          </ac:spMkLst>
        </pc:spChg>
        <pc:spChg chg="add mod">
          <ac:chgData name="Long Nguyen" userId="f59fb8f3-a021-417a-8bc1-65c8d471c621" providerId="ADAL" clId="{DEEC9A6B-597B-A549-8046-E8A6FAF2541E}" dt="2022-01-10T15:01:50.244" v="288" actId="20577"/>
          <ac:spMkLst>
            <pc:docMk/>
            <pc:sldMk cId="2681292538" sldId="567"/>
            <ac:spMk id="15" creationId="{3FA56609-6251-2345-BA26-D035BE446C47}"/>
          </ac:spMkLst>
        </pc:spChg>
        <pc:spChg chg="mod">
          <ac:chgData name="Long Nguyen" userId="f59fb8f3-a021-417a-8bc1-65c8d471c621" providerId="ADAL" clId="{DEEC9A6B-597B-A549-8046-E8A6FAF2541E}" dt="2022-01-10T15:00:32.436" v="186" actId="20577"/>
          <ac:spMkLst>
            <pc:docMk/>
            <pc:sldMk cId="2681292538" sldId="567"/>
            <ac:spMk id="35842" creationId="{C94BCA01-D831-ED4D-84FD-C30E8117F872}"/>
          </ac:spMkLst>
        </pc:spChg>
        <pc:cxnChg chg="add mod">
          <ac:chgData name="Long Nguyen" userId="f59fb8f3-a021-417a-8bc1-65c8d471c621" providerId="ADAL" clId="{DEEC9A6B-597B-A549-8046-E8A6FAF2541E}" dt="2022-01-10T15:00:41.622" v="187"/>
          <ac:cxnSpMkLst>
            <pc:docMk/>
            <pc:sldMk cId="2681292538" sldId="567"/>
            <ac:cxnSpMk id="11" creationId="{4E4AC876-0F77-7543-B7D3-9FBA2F410F0C}"/>
          </ac:cxnSpMkLst>
        </pc:cxnChg>
        <pc:cxnChg chg="add mod">
          <ac:chgData name="Long Nguyen" userId="f59fb8f3-a021-417a-8bc1-65c8d471c621" providerId="ADAL" clId="{DEEC9A6B-597B-A549-8046-E8A6FAF2541E}" dt="2022-01-10T15:01:31.700" v="243"/>
          <ac:cxnSpMkLst>
            <pc:docMk/>
            <pc:sldMk cId="2681292538" sldId="567"/>
            <ac:cxnSpMk id="16" creationId="{75E9AD7F-0E14-4E4B-9F19-CF7FF14EDDA7}"/>
          </ac:cxnSpMkLst>
        </pc:cxnChg>
      </pc:sldChg>
      <pc:sldChg chg="addSp modSp modAnim">
        <pc:chgData name="Long Nguyen" userId="f59fb8f3-a021-417a-8bc1-65c8d471c621" providerId="ADAL" clId="{DEEC9A6B-597B-A549-8046-E8A6FAF2541E}" dt="2022-01-10T15:06:14.745" v="418"/>
        <pc:sldMkLst>
          <pc:docMk/>
          <pc:sldMk cId="38565667" sldId="573"/>
        </pc:sldMkLst>
        <pc:spChg chg="add mod">
          <ac:chgData name="Long Nguyen" userId="f59fb8f3-a021-417a-8bc1-65c8d471c621" providerId="ADAL" clId="{DEEC9A6B-597B-A549-8046-E8A6FAF2541E}" dt="2022-01-10T15:04:19.558" v="355" actId="20577"/>
          <ac:spMkLst>
            <pc:docMk/>
            <pc:sldMk cId="38565667" sldId="573"/>
            <ac:spMk id="9" creationId="{35CC8408-E93C-EB4D-BCE0-708761392E17}"/>
          </ac:spMkLst>
        </pc:spChg>
        <pc:spChg chg="add mod">
          <ac:chgData name="Long Nguyen" userId="f59fb8f3-a021-417a-8bc1-65c8d471c621" providerId="ADAL" clId="{DEEC9A6B-597B-A549-8046-E8A6FAF2541E}" dt="2022-01-10T15:05:13.458" v="410" actId="20577"/>
          <ac:spMkLst>
            <pc:docMk/>
            <pc:sldMk cId="38565667" sldId="573"/>
            <ac:spMk id="13" creationId="{89954A57-FAD0-2145-9240-CC143305A109}"/>
          </ac:spMkLst>
        </pc:spChg>
        <pc:spChg chg="mod">
          <ac:chgData name="Long Nguyen" userId="f59fb8f3-a021-417a-8bc1-65c8d471c621" providerId="ADAL" clId="{DEEC9A6B-597B-A549-8046-E8A6FAF2541E}" dt="2022-01-10T15:03:21.880" v="318" actId="20577"/>
          <ac:spMkLst>
            <pc:docMk/>
            <pc:sldMk cId="38565667" sldId="573"/>
            <ac:spMk id="35842" creationId="{C94BCA01-D831-ED4D-84FD-C30E8117F872}"/>
          </ac:spMkLst>
        </pc:spChg>
        <pc:cxnChg chg="add mod">
          <ac:chgData name="Long Nguyen" userId="f59fb8f3-a021-417a-8bc1-65c8d471c621" providerId="ADAL" clId="{DEEC9A6B-597B-A549-8046-E8A6FAF2541E}" dt="2022-01-10T15:03:58.463" v="319"/>
          <ac:cxnSpMkLst>
            <pc:docMk/>
            <pc:sldMk cId="38565667" sldId="573"/>
            <ac:cxnSpMk id="10" creationId="{45FCB104-5BCC-3048-9038-D14F4C9B439C}"/>
          </ac:cxnSpMkLst>
        </pc:cxnChg>
        <pc:cxnChg chg="add mod">
          <ac:chgData name="Long Nguyen" userId="f59fb8f3-a021-417a-8bc1-65c8d471c621" providerId="ADAL" clId="{DEEC9A6B-597B-A549-8046-E8A6FAF2541E}" dt="2022-01-10T15:04:37.914" v="356"/>
          <ac:cxnSpMkLst>
            <pc:docMk/>
            <pc:sldMk cId="38565667" sldId="573"/>
            <ac:cxnSpMk id="14" creationId="{B2A0D62D-1FB8-E449-88AE-FE32A1C9F275}"/>
          </ac:cxnSpMkLst>
        </pc:cxnChg>
      </pc:sldChg>
      <pc:sldChg chg="addSp delSp modSp add modAnim">
        <pc:chgData name="Long Nguyen" userId="f59fb8f3-a021-417a-8bc1-65c8d471c621" providerId="ADAL" clId="{DEEC9A6B-597B-A549-8046-E8A6FAF2541E}" dt="2022-01-10T16:09:45.624" v="806"/>
        <pc:sldMkLst>
          <pc:docMk/>
          <pc:sldMk cId="1899292602" sldId="574"/>
        </pc:sldMkLst>
        <pc:spChg chg="add mod">
          <ac:chgData name="Long Nguyen" userId="f59fb8f3-a021-417a-8bc1-65c8d471c621" providerId="ADAL" clId="{DEEC9A6B-597B-A549-8046-E8A6FAF2541E}" dt="2022-01-10T15:26:25.746" v="793"/>
          <ac:spMkLst>
            <pc:docMk/>
            <pc:sldMk cId="1899292602" sldId="574"/>
            <ac:spMk id="3" creationId="{43066786-2460-4F4E-A926-EC35B443FC7C}"/>
          </ac:spMkLst>
        </pc:spChg>
        <pc:spChg chg="add mod">
          <ac:chgData name="Long Nguyen" userId="f59fb8f3-a021-417a-8bc1-65c8d471c621" providerId="ADAL" clId="{DEEC9A6B-597B-A549-8046-E8A6FAF2541E}" dt="2022-01-10T15:30:03.832" v="796"/>
          <ac:spMkLst>
            <pc:docMk/>
            <pc:sldMk cId="1899292602" sldId="574"/>
            <ac:spMk id="8" creationId="{1518AF63-F058-5848-A6B8-99B63BA4A5AA}"/>
          </ac:spMkLst>
        </pc:spChg>
        <pc:spChg chg="mod">
          <ac:chgData name="Long Nguyen" userId="f59fb8f3-a021-417a-8bc1-65c8d471c621" providerId="ADAL" clId="{DEEC9A6B-597B-A549-8046-E8A6FAF2541E}" dt="2022-01-10T15:32:13.467" v="802"/>
          <ac:spMkLst>
            <pc:docMk/>
            <pc:sldMk cId="1899292602" sldId="574"/>
            <ac:spMk id="9" creationId="{E3B2E017-30B2-884B-A113-B419A2ED51AD}"/>
          </ac:spMkLst>
        </pc:spChg>
        <pc:spChg chg="add del mod">
          <ac:chgData name="Long Nguyen" userId="f59fb8f3-a021-417a-8bc1-65c8d471c621" providerId="ADAL" clId="{DEEC9A6B-597B-A549-8046-E8A6FAF2541E}" dt="2022-01-10T15:30:32.040" v="798"/>
          <ac:spMkLst>
            <pc:docMk/>
            <pc:sldMk cId="1899292602" sldId="574"/>
            <ac:spMk id="11" creationId="{7DEF6168-241B-B244-A6F2-5CCF1A0B517E}"/>
          </ac:spMkLst>
        </pc:spChg>
        <pc:spChg chg="add mod">
          <ac:chgData name="Long Nguyen" userId="f59fb8f3-a021-417a-8bc1-65c8d471c621" providerId="ADAL" clId="{DEEC9A6B-597B-A549-8046-E8A6FAF2541E}" dt="2022-01-10T15:30:34.435" v="799"/>
          <ac:spMkLst>
            <pc:docMk/>
            <pc:sldMk cId="1899292602" sldId="574"/>
            <ac:spMk id="13" creationId="{6BD218E2-AF0E-114A-A6E0-CB450613A31F}"/>
          </ac:spMkLst>
        </pc:spChg>
        <pc:spChg chg="add mod">
          <ac:chgData name="Long Nguyen" userId="f59fb8f3-a021-417a-8bc1-65c8d471c621" providerId="ADAL" clId="{DEEC9A6B-597B-A549-8046-E8A6FAF2541E}" dt="2022-01-10T16:09:45.624" v="806"/>
          <ac:spMkLst>
            <pc:docMk/>
            <pc:sldMk cId="1899292602" sldId="574"/>
            <ac:spMk id="14" creationId="{E0452E39-9133-5B48-9209-7A7A2D22DFED}"/>
          </ac:spMkLst>
        </pc:spChg>
        <pc:cxnChg chg="add mod">
          <ac:chgData name="Long Nguyen" userId="f59fb8f3-a021-417a-8bc1-65c8d471c621" providerId="ADAL" clId="{DEEC9A6B-597B-A549-8046-E8A6FAF2541E}" dt="2022-01-10T15:29:49.065" v="795"/>
          <ac:cxnSpMkLst>
            <pc:docMk/>
            <pc:sldMk cId="1899292602" sldId="574"/>
            <ac:cxnSpMk id="5" creationId="{7ECFE949-5E17-FC42-9960-BCDAB348B02C}"/>
          </ac:cxnSpMkLst>
        </pc:cxnChg>
        <pc:cxnChg chg="add mod">
          <ac:chgData name="Long Nguyen" userId="f59fb8f3-a021-417a-8bc1-65c8d471c621" providerId="ADAL" clId="{DEEC9A6B-597B-A549-8046-E8A6FAF2541E}" dt="2022-01-10T15:30:03.832" v="796"/>
          <ac:cxnSpMkLst>
            <pc:docMk/>
            <pc:sldMk cId="1899292602" sldId="574"/>
            <ac:cxnSpMk id="10" creationId="{D6FBC0B7-550F-304E-B114-B33A965C3586}"/>
          </ac:cxnSpMkLst>
        </pc:cxnChg>
        <pc:cxnChg chg="add del mod">
          <ac:chgData name="Long Nguyen" userId="f59fb8f3-a021-417a-8bc1-65c8d471c621" providerId="ADAL" clId="{DEEC9A6B-597B-A549-8046-E8A6FAF2541E}" dt="2022-01-10T15:30:32.040" v="798"/>
          <ac:cxnSpMkLst>
            <pc:docMk/>
            <pc:sldMk cId="1899292602" sldId="574"/>
            <ac:cxnSpMk id="12" creationId="{E3AB391E-2C4B-884A-9DA1-B4649DAF043F}"/>
          </ac:cxnSpMkLst>
        </pc:cxnChg>
      </pc:sldChg>
      <pc:sldChg chg="modSp add">
        <pc:chgData name="Long Nguyen" userId="f59fb8f3-a021-417a-8bc1-65c8d471c621" providerId="ADAL" clId="{DEEC9A6B-597B-A549-8046-E8A6FAF2541E}" dt="2022-01-10T15:26:39.006" v="794"/>
        <pc:sldMkLst>
          <pc:docMk/>
          <pc:sldMk cId="2139759667" sldId="575"/>
        </pc:sldMkLst>
        <pc:spChg chg="mod">
          <ac:chgData name="Long Nguyen" userId="f59fb8f3-a021-417a-8bc1-65c8d471c621" providerId="ADAL" clId="{DEEC9A6B-597B-A549-8046-E8A6FAF2541E}" dt="2022-01-10T15:26:39.006" v="794"/>
          <ac:spMkLst>
            <pc:docMk/>
            <pc:sldMk cId="2139759667" sldId="575"/>
            <ac:spMk id="9" creationId="{E3B2E017-30B2-884B-A113-B419A2ED51AD}"/>
          </ac:spMkLst>
        </pc:spChg>
      </pc:sldChg>
      <pc:sldChg chg="modSp add">
        <pc:chgData name="Long Nguyen" userId="f59fb8f3-a021-417a-8bc1-65c8d471c621" providerId="ADAL" clId="{DEEC9A6B-597B-A549-8046-E8A6FAF2541E}" dt="2022-01-10T15:32:05.764" v="801"/>
        <pc:sldMkLst>
          <pc:docMk/>
          <pc:sldMk cId="2696303466" sldId="575"/>
        </pc:sldMkLst>
        <pc:spChg chg="mod">
          <ac:chgData name="Long Nguyen" userId="f59fb8f3-a021-417a-8bc1-65c8d471c621" providerId="ADAL" clId="{DEEC9A6B-597B-A549-8046-E8A6FAF2541E}" dt="2022-01-10T15:32:05.764" v="801"/>
          <ac:spMkLst>
            <pc:docMk/>
            <pc:sldMk cId="2696303466" sldId="575"/>
            <ac:spMk id="9" creationId="{E3B2E017-30B2-884B-A113-B419A2ED51AD}"/>
          </ac:spMkLst>
        </pc:spChg>
      </pc:sldChg>
      <pc:sldChg chg="addSp delSp modSp add modAnim">
        <pc:chgData name="Long Nguyen" userId="f59fb8f3-a021-417a-8bc1-65c8d471c621" providerId="ADAL" clId="{DEEC9A6B-597B-A549-8046-E8A6FAF2541E}" dt="2022-01-10T16:28:28.145" v="824"/>
        <pc:sldMkLst>
          <pc:docMk/>
          <pc:sldMk cId="1655667199" sldId="576"/>
        </pc:sldMkLst>
        <pc:spChg chg="add del mod">
          <ac:chgData name="Long Nguyen" userId="f59fb8f3-a021-417a-8bc1-65c8d471c621" providerId="ADAL" clId="{DEEC9A6B-597B-A549-8046-E8A6FAF2541E}" dt="2022-01-10T16:27:07.655" v="820"/>
          <ac:spMkLst>
            <pc:docMk/>
            <pc:sldMk cId="1655667199" sldId="576"/>
            <ac:spMk id="3" creationId="{3E485581-9E99-0043-9EAC-32C6195DED27}"/>
          </ac:spMkLst>
        </pc:spChg>
        <pc:spChg chg="add mod">
          <ac:chgData name="Long Nguyen" userId="f59fb8f3-a021-417a-8bc1-65c8d471c621" providerId="ADAL" clId="{DEEC9A6B-597B-A549-8046-E8A6FAF2541E}" dt="2022-01-10T16:27:25.299" v="822"/>
          <ac:spMkLst>
            <pc:docMk/>
            <pc:sldMk cId="1655667199" sldId="576"/>
            <ac:spMk id="4" creationId="{F5F925A9-41D3-6E4F-86DA-C9E92CE1D468}"/>
          </ac:spMkLst>
        </pc:spChg>
        <pc:spChg chg="mod">
          <ac:chgData name="Long Nguyen" userId="f59fb8f3-a021-417a-8bc1-65c8d471c621" providerId="ADAL" clId="{DEEC9A6B-597B-A549-8046-E8A6FAF2541E}" dt="2022-01-10T16:19:55.722" v="816"/>
          <ac:spMkLst>
            <pc:docMk/>
            <pc:sldMk cId="1655667199" sldId="576"/>
            <ac:spMk id="35842" creationId="{C94BCA01-D831-ED4D-84FD-C30E8117F872}"/>
          </ac:spMkLst>
        </pc:spChg>
        <pc:cxnChg chg="add mod">
          <ac:chgData name="Long Nguyen" userId="f59fb8f3-a021-417a-8bc1-65c8d471c621" providerId="ADAL" clId="{DEEC9A6B-597B-A549-8046-E8A6FAF2541E}" dt="2022-01-10T16:28:09.945" v="823"/>
          <ac:cxnSpMkLst>
            <pc:docMk/>
            <pc:sldMk cId="1655667199" sldId="576"/>
            <ac:cxnSpMk id="13" creationId="{1D73A6C2-F3A1-7849-9298-0FABFFC03676}"/>
          </ac:cxnSpMkLst>
        </pc:cxnChg>
      </pc:sldChg>
      <pc:sldChg chg="modSp add">
        <pc:chgData name="Long Nguyen" userId="f59fb8f3-a021-417a-8bc1-65c8d471c621" providerId="ADAL" clId="{DEEC9A6B-597B-A549-8046-E8A6FAF2541E}" dt="2022-01-10T19:13:47.222" v="827"/>
        <pc:sldMkLst>
          <pc:docMk/>
          <pc:sldMk cId="1245941282" sldId="577"/>
        </pc:sldMkLst>
        <pc:spChg chg="mod">
          <ac:chgData name="Long Nguyen" userId="f59fb8f3-a021-417a-8bc1-65c8d471c621" providerId="ADAL" clId="{DEEC9A6B-597B-A549-8046-E8A6FAF2541E}" dt="2022-01-10T19:13:47.222" v="827"/>
          <ac:spMkLst>
            <pc:docMk/>
            <pc:sldMk cId="1245941282" sldId="577"/>
            <ac:spMk id="35842" creationId="{C94BCA01-D831-ED4D-84FD-C30E8117F872}"/>
          </ac:spMkLst>
        </pc:spChg>
      </pc:sldChg>
      <pc:sldChg chg="add">
        <pc:chgData name="Long Nguyen" userId="f59fb8f3-a021-417a-8bc1-65c8d471c621" providerId="ADAL" clId="{DEEC9A6B-597B-A549-8046-E8A6FAF2541E}" dt="2022-01-10T16:27:06.789" v="819"/>
        <pc:sldMkLst>
          <pc:docMk/>
          <pc:sldMk cId="2407339280" sldId="578"/>
        </pc:sldMkLst>
      </pc:sldChg>
    </pc:docChg>
  </pc:docChgLst>
  <pc:docChgLst>
    <pc:chgData name="Long B Nguyen" userId="f59fb8f3-a021-417a-8bc1-65c8d471c621" providerId="ADAL" clId="{9268B748-66AA-0742-9E6D-C568D3B99E77}"/>
    <pc:docChg chg="undo custSel addSld delSld modSld">
      <pc:chgData name="Long B Nguyen" userId="f59fb8f3-a021-417a-8bc1-65c8d471c621" providerId="ADAL" clId="{9268B748-66AA-0742-9E6D-C568D3B99E77}" dt="2021-02-01T16:44:08.466" v="6273" actId="207"/>
      <pc:docMkLst>
        <pc:docMk/>
      </pc:docMkLst>
      <pc:sldChg chg="modSp add del mod">
        <pc:chgData name="Long B Nguyen" userId="f59fb8f3-a021-417a-8bc1-65c8d471c621" providerId="ADAL" clId="{9268B748-66AA-0742-9E6D-C568D3B99E77}" dt="2021-01-28T03:54:03.699" v="3911" actId="2696"/>
        <pc:sldMkLst>
          <pc:docMk/>
          <pc:sldMk cId="1095332021" sldId="257"/>
        </pc:sldMkLst>
        <pc:spChg chg="mod">
          <ac:chgData name="Long B Nguyen" userId="f59fb8f3-a021-417a-8bc1-65c8d471c621" providerId="ADAL" clId="{9268B748-66AA-0742-9E6D-C568D3B99E77}" dt="2021-01-28T03:27:21.454" v="3656" actId="1076"/>
          <ac:spMkLst>
            <pc:docMk/>
            <pc:sldMk cId="1095332021" sldId="257"/>
            <ac:spMk id="2" creationId="{AA3A228F-61D0-D949-A5E7-F83756230BF8}"/>
          </ac:spMkLst>
        </pc:spChg>
        <pc:spChg chg="mod">
          <ac:chgData name="Long B Nguyen" userId="f59fb8f3-a021-417a-8bc1-65c8d471c621" providerId="ADAL" clId="{9268B748-66AA-0742-9E6D-C568D3B99E77}" dt="2021-01-28T03:27:23.729" v="3657" actId="14100"/>
          <ac:spMkLst>
            <pc:docMk/>
            <pc:sldMk cId="1095332021" sldId="257"/>
            <ac:spMk id="9" creationId="{E3B2E017-30B2-884B-A113-B419A2ED51AD}"/>
          </ac:spMkLst>
        </pc:spChg>
      </pc:sldChg>
      <pc:sldChg chg="modSp add">
        <pc:chgData name="Long B Nguyen" userId="f59fb8f3-a021-417a-8bc1-65c8d471c621" providerId="ADAL" clId="{9268B748-66AA-0742-9E6D-C568D3B99E77}" dt="2021-01-28T04:11:29.551" v="4100" actId="20577"/>
        <pc:sldMkLst>
          <pc:docMk/>
          <pc:sldMk cId="2631037396" sldId="257"/>
        </pc:sldMkLst>
        <pc:spChg chg="mod">
          <ac:chgData name="Long B Nguyen" userId="f59fb8f3-a021-417a-8bc1-65c8d471c621" providerId="ADAL" clId="{9268B748-66AA-0742-9E6D-C568D3B99E77}" dt="2021-01-28T04:11:29.551" v="4100" actId="20577"/>
          <ac:spMkLst>
            <pc:docMk/>
            <pc:sldMk cId="2631037396" sldId="257"/>
            <ac:spMk id="9" creationId="{E3B2E017-30B2-884B-A113-B419A2ED51AD}"/>
          </ac:spMkLst>
        </pc:spChg>
      </pc:sldChg>
      <pc:sldChg chg="modSp mod">
        <pc:chgData name="Long B Nguyen" userId="f59fb8f3-a021-417a-8bc1-65c8d471c621" providerId="ADAL" clId="{9268B748-66AA-0742-9E6D-C568D3B99E77}" dt="2021-01-17T03:22:48.113" v="1429" actId="1076"/>
        <pc:sldMkLst>
          <pc:docMk/>
          <pc:sldMk cId="1769313612" sldId="306"/>
        </pc:sldMkLst>
        <pc:spChg chg="mod">
          <ac:chgData name="Long B Nguyen" userId="f59fb8f3-a021-417a-8bc1-65c8d471c621" providerId="ADAL" clId="{9268B748-66AA-0742-9E6D-C568D3B99E77}" dt="2021-01-17T03:22:46.292" v="1428" actId="1076"/>
          <ac:spMkLst>
            <pc:docMk/>
            <pc:sldMk cId="1769313612" sldId="306"/>
            <ac:spMk id="20482" creationId="{3F08065D-22F5-1B4A-B4B5-FFA336A1CACB}"/>
          </ac:spMkLst>
        </pc:spChg>
        <pc:picChg chg="mod">
          <ac:chgData name="Long B Nguyen" userId="f59fb8f3-a021-417a-8bc1-65c8d471c621" providerId="ADAL" clId="{9268B748-66AA-0742-9E6D-C568D3B99E77}" dt="2021-01-17T03:22:48.113" v="1429" actId="1076"/>
          <ac:picMkLst>
            <pc:docMk/>
            <pc:sldMk cId="1769313612" sldId="306"/>
            <ac:picMk id="11267" creationId="{02092175-2DD0-3D4C-A635-5613F8C56924}"/>
          </ac:picMkLst>
        </pc:picChg>
      </pc:sldChg>
      <pc:sldChg chg="modSp del mod">
        <pc:chgData name="Long B Nguyen" userId="f59fb8f3-a021-417a-8bc1-65c8d471c621" providerId="ADAL" clId="{9268B748-66AA-0742-9E6D-C568D3B99E77}" dt="2021-01-17T03:25:19.644" v="1505" actId="2696"/>
        <pc:sldMkLst>
          <pc:docMk/>
          <pc:sldMk cId="3175113722" sldId="307"/>
        </pc:sldMkLst>
        <pc:spChg chg="mod">
          <ac:chgData name="Long B Nguyen" userId="f59fb8f3-a021-417a-8bc1-65c8d471c621" providerId="ADAL" clId="{9268B748-66AA-0742-9E6D-C568D3B99E77}" dt="2021-01-17T03:24:57.364" v="1503" actId="1076"/>
          <ac:spMkLst>
            <pc:docMk/>
            <pc:sldMk cId="3175113722" sldId="307"/>
            <ac:spMk id="20482" creationId="{4647B3F9-8A8F-FB4E-A9A1-ADAC1CD1217D}"/>
          </ac:spMkLst>
        </pc:spChg>
        <pc:picChg chg="mod">
          <ac:chgData name="Long B Nguyen" userId="f59fb8f3-a021-417a-8bc1-65c8d471c621" providerId="ADAL" clId="{9268B748-66AA-0742-9E6D-C568D3B99E77}" dt="2021-01-17T03:25:00.065" v="1504" actId="1076"/>
          <ac:picMkLst>
            <pc:docMk/>
            <pc:sldMk cId="3175113722" sldId="307"/>
            <ac:picMk id="16386" creationId="{40FC02DB-B26D-5A4E-BBEE-D925F4751876}"/>
          </ac:picMkLst>
        </pc:picChg>
      </pc:sldChg>
      <pc:sldChg chg="add">
        <pc:chgData name="Long B Nguyen" userId="f59fb8f3-a021-417a-8bc1-65c8d471c621" providerId="ADAL" clId="{9268B748-66AA-0742-9E6D-C568D3B99E77}" dt="2021-01-28T13:03:32.143" v="4649"/>
        <pc:sldMkLst>
          <pc:docMk/>
          <pc:sldMk cId="2659683092" sldId="308"/>
        </pc:sldMkLst>
      </pc:sldChg>
      <pc:sldChg chg="modSp del mod">
        <pc:chgData name="Long B Nguyen" userId="f59fb8f3-a021-417a-8bc1-65c8d471c621" providerId="ADAL" clId="{9268B748-66AA-0742-9E6D-C568D3B99E77}" dt="2021-01-28T13:03:20.422" v="4646" actId="2696"/>
        <pc:sldMkLst>
          <pc:docMk/>
          <pc:sldMk cId="3855133670" sldId="308"/>
        </pc:sldMkLst>
        <pc:spChg chg="mod">
          <ac:chgData name="Long B Nguyen" userId="f59fb8f3-a021-417a-8bc1-65c8d471c621" providerId="ADAL" clId="{9268B748-66AA-0742-9E6D-C568D3B99E77}" dt="2021-01-17T03:22:53.478" v="1430" actId="1076"/>
          <ac:spMkLst>
            <pc:docMk/>
            <pc:sldMk cId="3855133670" sldId="308"/>
            <ac:spMk id="20482" creationId="{F898970B-EA4B-5447-9CCD-BBB77899EA16}"/>
          </ac:spMkLst>
        </pc:spChg>
        <pc:spChg chg="mod">
          <ac:chgData name="Long B Nguyen" userId="f59fb8f3-a021-417a-8bc1-65c8d471c621" providerId="ADAL" clId="{9268B748-66AA-0742-9E6D-C568D3B99E77}" dt="2021-01-17T03:23:06.913" v="1435" actId="5793"/>
          <ac:spMkLst>
            <pc:docMk/>
            <pc:sldMk cId="3855133670" sldId="308"/>
            <ac:spMk id="20483" creationId="{A40AA280-3F94-D04A-88FB-96305DC268ED}"/>
          </ac:spMkLst>
        </pc:spChg>
        <pc:picChg chg="mod">
          <ac:chgData name="Long B Nguyen" userId="f59fb8f3-a021-417a-8bc1-65c8d471c621" providerId="ADAL" clId="{9268B748-66AA-0742-9E6D-C568D3B99E77}" dt="2021-01-17T03:22:57.913" v="1432" actId="1076"/>
          <ac:picMkLst>
            <pc:docMk/>
            <pc:sldMk cId="3855133670" sldId="308"/>
            <ac:picMk id="12291" creationId="{0A0C49C3-2913-EA43-8FE1-344434D9B958}"/>
          </ac:picMkLst>
        </pc:picChg>
      </pc:sldChg>
      <pc:sldChg chg="modSp del mod">
        <pc:chgData name="Long B Nguyen" userId="f59fb8f3-a021-417a-8bc1-65c8d471c621" providerId="ADAL" clId="{9268B748-66AA-0742-9E6D-C568D3B99E77}" dt="2021-01-17T03:23:48.136" v="1445" actId="2696"/>
        <pc:sldMkLst>
          <pc:docMk/>
          <pc:sldMk cId="3585856351" sldId="309"/>
        </pc:sldMkLst>
        <pc:spChg chg="mod">
          <ac:chgData name="Long B Nguyen" userId="f59fb8f3-a021-417a-8bc1-65c8d471c621" providerId="ADAL" clId="{9268B748-66AA-0742-9E6D-C568D3B99E77}" dt="2021-01-17T03:23:30.639" v="1442" actId="1076"/>
          <ac:spMkLst>
            <pc:docMk/>
            <pc:sldMk cId="3585856351" sldId="309"/>
            <ac:spMk id="20482" creationId="{AA23FAD0-C454-854B-B4AF-02039D831D3A}"/>
          </ac:spMkLst>
        </pc:spChg>
        <pc:spChg chg="mod">
          <ac:chgData name="Long B Nguyen" userId="f59fb8f3-a021-417a-8bc1-65c8d471c621" providerId="ADAL" clId="{9268B748-66AA-0742-9E6D-C568D3B99E77}" dt="2021-01-17T03:23:35.152" v="1444" actId="14100"/>
          <ac:spMkLst>
            <pc:docMk/>
            <pc:sldMk cId="3585856351" sldId="309"/>
            <ac:spMk id="20483" creationId="{27143176-3E06-A54E-BA44-BA6A967C6460}"/>
          </ac:spMkLst>
        </pc:spChg>
      </pc:sldChg>
      <pc:sldChg chg="del">
        <pc:chgData name="Long B Nguyen" userId="f59fb8f3-a021-417a-8bc1-65c8d471c621" providerId="ADAL" clId="{9268B748-66AA-0742-9E6D-C568D3B99E77}" dt="2021-01-17T03:25:19.644" v="1505" actId="2696"/>
        <pc:sldMkLst>
          <pc:docMk/>
          <pc:sldMk cId="3276587347" sldId="310"/>
        </pc:sldMkLst>
      </pc:sldChg>
      <pc:sldChg chg="modSp del mod modAnim">
        <pc:chgData name="Long B Nguyen" userId="f59fb8f3-a021-417a-8bc1-65c8d471c621" providerId="ADAL" clId="{9268B748-66AA-0742-9E6D-C568D3B99E77}" dt="2021-01-28T13:03:20.465" v="4648" actId="2696"/>
        <pc:sldMkLst>
          <pc:docMk/>
          <pc:sldMk cId="863905040" sldId="312"/>
        </pc:sldMkLst>
        <pc:spChg chg="mod">
          <ac:chgData name="Long B Nguyen" userId="f59fb8f3-a021-417a-8bc1-65c8d471c621" providerId="ADAL" clId="{9268B748-66AA-0742-9E6D-C568D3B99E77}" dt="2021-01-28T13:00:32.343" v="4640" actId="14100"/>
          <ac:spMkLst>
            <pc:docMk/>
            <pc:sldMk cId="863905040" sldId="312"/>
            <ac:spMk id="20482" creationId="{73D160BB-46FA-B540-AB72-FF988D3E48D4}"/>
          </ac:spMkLst>
        </pc:spChg>
        <pc:spChg chg="mod">
          <ac:chgData name="Long B Nguyen" userId="f59fb8f3-a021-417a-8bc1-65c8d471c621" providerId="ADAL" clId="{9268B748-66AA-0742-9E6D-C568D3B99E77}" dt="2021-01-17T03:51:41.194" v="2584" actId="20577"/>
          <ac:spMkLst>
            <pc:docMk/>
            <pc:sldMk cId="863905040" sldId="312"/>
            <ac:spMk id="20483" creationId="{1BDDF6AF-7FBC-3849-B4A5-9D30ED403E3D}"/>
          </ac:spMkLst>
        </pc:spChg>
      </pc:sldChg>
      <pc:sldChg chg="add">
        <pc:chgData name="Long B Nguyen" userId="f59fb8f3-a021-417a-8bc1-65c8d471c621" providerId="ADAL" clId="{9268B748-66AA-0742-9E6D-C568D3B99E77}" dt="2021-01-28T13:03:32.143" v="4649"/>
        <pc:sldMkLst>
          <pc:docMk/>
          <pc:sldMk cId="3170541048" sldId="312"/>
        </pc:sldMkLst>
      </pc:sldChg>
      <pc:sldChg chg="add">
        <pc:chgData name="Long B Nguyen" userId="f59fb8f3-a021-417a-8bc1-65c8d471c621" providerId="ADAL" clId="{9268B748-66AA-0742-9E6D-C568D3B99E77}" dt="2021-01-28T13:03:32.143" v="4649"/>
        <pc:sldMkLst>
          <pc:docMk/>
          <pc:sldMk cId="1518376867" sldId="313"/>
        </pc:sldMkLst>
      </pc:sldChg>
      <pc:sldChg chg="modSp del mod modAnim">
        <pc:chgData name="Long B Nguyen" userId="f59fb8f3-a021-417a-8bc1-65c8d471c621" providerId="ADAL" clId="{9268B748-66AA-0742-9E6D-C568D3B99E77}" dt="2021-01-28T13:03:20.443" v="4647" actId="2696"/>
        <pc:sldMkLst>
          <pc:docMk/>
          <pc:sldMk cId="1871198671" sldId="313"/>
        </pc:sldMkLst>
        <pc:spChg chg="mod">
          <ac:chgData name="Long B Nguyen" userId="f59fb8f3-a021-417a-8bc1-65c8d471c621" providerId="ADAL" clId="{9268B748-66AA-0742-9E6D-C568D3B99E77}" dt="2021-01-17T03:23:13.697" v="1436" actId="1076"/>
          <ac:spMkLst>
            <pc:docMk/>
            <pc:sldMk cId="1871198671" sldId="313"/>
            <ac:spMk id="20482" creationId="{0957306F-67E2-854F-B7E0-9A252AADF108}"/>
          </ac:spMkLst>
        </pc:spChg>
        <pc:spChg chg="mod">
          <ac:chgData name="Long B Nguyen" userId="f59fb8f3-a021-417a-8bc1-65c8d471c621" providerId="ADAL" clId="{9268B748-66AA-0742-9E6D-C568D3B99E77}" dt="2021-01-17T03:25:54.451" v="1510" actId="255"/>
          <ac:spMkLst>
            <pc:docMk/>
            <pc:sldMk cId="1871198671" sldId="313"/>
            <ac:spMk id="20483" creationId="{1F200ABD-6024-F048-94BB-113C30B1C4E9}"/>
          </ac:spMkLst>
        </pc:spChg>
        <pc:picChg chg="mod">
          <ac:chgData name="Long B Nguyen" userId="f59fb8f3-a021-417a-8bc1-65c8d471c621" providerId="ADAL" clId="{9268B748-66AA-0742-9E6D-C568D3B99E77}" dt="2021-01-17T03:23:18.486" v="1438" actId="1076"/>
          <ac:picMkLst>
            <pc:docMk/>
            <pc:sldMk cId="1871198671" sldId="313"/>
            <ac:picMk id="13315" creationId="{C0A2BC84-069B-3C4A-9CD8-B1A6968692D7}"/>
          </ac:picMkLst>
        </pc:picChg>
      </pc:sldChg>
      <pc:sldChg chg="del">
        <pc:chgData name="Long B Nguyen" userId="f59fb8f3-a021-417a-8bc1-65c8d471c621" providerId="ADAL" clId="{9268B748-66AA-0742-9E6D-C568D3B99E77}" dt="2021-01-17T03:01:07.210" v="105" actId="2696"/>
        <pc:sldMkLst>
          <pc:docMk/>
          <pc:sldMk cId="1880090826" sldId="316"/>
        </pc:sldMkLst>
      </pc:sldChg>
      <pc:sldChg chg="del">
        <pc:chgData name="Long B Nguyen" userId="f59fb8f3-a021-417a-8bc1-65c8d471c621" providerId="ADAL" clId="{9268B748-66AA-0742-9E6D-C568D3B99E77}" dt="2021-01-17T03:25:41.438" v="1508" actId="2696"/>
        <pc:sldMkLst>
          <pc:docMk/>
          <pc:sldMk cId="518539467" sldId="317"/>
        </pc:sldMkLst>
      </pc:sldChg>
      <pc:sldChg chg="del">
        <pc:chgData name="Long B Nguyen" userId="f59fb8f3-a021-417a-8bc1-65c8d471c621" providerId="ADAL" clId="{9268B748-66AA-0742-9E6D-C568D3B99E77}" dt="2021-01-17T03:25:41.438" v="1508" actId="2696"/>
        <pc:sldMkLst>
          <pc:docMk/>
          <pc:sldMk cId="2878693247" sldId="318"/>
        </pc:sldMkLst>
      </pc:sldChg>
      <pc:sldChg chg="del">
        <pc:chgData name="Long B Nguyen" userId="f59fb8f3-a021-417a-8bc1-65c8d471c621" providerId="ADAL" clId="{9268B748-66AA-0742-9E6D-C568D3B99E77}" dt="2021-01-17T03:25:41.438" v="1508" actId="2696"/>
        <pc:sldMkLst>
          <pc:docMk/>
          <pc:sldMk cId="3014449171" sldId="319"/>
        </pc:sldMkLst>
      </pc:sldChg>
      <pc:sldChg chg="modSp del mod">
        <pc:chgData name="Long B Nguyen" userId="f59fb8f3-a021-417a-8bc1-65c8d471c621" providerId="ADAL" clId="{9268B748-66AA-0742-9E6D-C568D3B99E77}" dt="2021-01-17T03:27:23.279" v="1534" actId="2696"/>
        <pc:sldMkLst>
          <pc:docMk/>
          <pc:sldMk cId="1925491708" sldId="322"/>
        </pc:sldMkLst>
        <pc:spChg chg="mod">
          <ac:chgData name="Long B Nguyen" userId="f59fb8f3-a021-417a-8bc1-65c8d471c621" providerId="ADAL" clId="{9268B748-66AA-0742-9E6D-C568D3B99E77}" dt="2021-01-17T03:27:20.764" v="1533" actId="1076"/>
          <ac:spMkLst>
            <pc:docMk/>
            <pc:sldMk cId="1925491708" sldId="322"/>
            <ac:spMk id="20482" creationId="{CDA31265-BEED-1E44-AEB8-A0EC7AA2E02B}"/>
          </ac:spMkLst>
        </pc:spChg>
      </pc:sldChg>
      <pc:sldChg chg="del">
        <pc:chgData name="Long B Nguyen" userId="f59fb8f3-a021-417a-8bc1-65c8d471c621" providerId="ADAL" clId="{9268B748-66AA-0742-9E6D-C568D3B99E77}" dt="2021-01-17T03:27:27.442" v="1536" actId="2696"/>
        <pc:sldMkLst>
          <pc:docMk/>
          <pc:sldMk cId="856464997" sldId="323"/>
        </pc:sldMkLst>
      </pc:sldChg>
      <pc:sldChg chg="modSp add del mod modAnim">
        <pc:chgData name="Long B Nguyen" userId="f59fb8f3-a021-417a-8bc1-65c8d471c621" providerId="ADAL" clId="{9268B748-66AA-0742-9E6D-C568D3B99E77}" dt="2021-02-01T03:02:14.847" v="6027" actId="2696"/>
        <pc:sldMkLst>
          <pc:docMk/>
          <pc:sldMk cId="1587565841" sldId="325"/>
        </pc:sldMkLst>
        <pc:spChg chg="mod">
          <ac:chgData name="Long B Nguyen" userId="f59fb8f3-a021-417a-8bc1-65c8d471c621" providerId="ADAL" clId="{9268B748-66AA-0742-9E6D-C568D3B99E77}" dt="2021-01-17T05:28:58.517" v="2760" actId="20577"/>
          <ac:spMkLst>
            <pc:docMk/>
            <pc:sldMk cId="1587565841" sldId="325"/>
            <ac:spMk id="22529" creationId="{8FC9BF54-BC5C-D541-BCD1-D99DA9E7A890}"/>
          </ac:spMkLst>
        </pc:spChg>
        <pc:spChg chg="mod">
          <ac:chgData name="Long B Nguyen" userId="f59fb8f3-a021-417a-8bc1-65c8d471c621" providerId="ADAL" clId="{9268B748-66AA-0742-9E6D-C568D3B99E77}" dt="2021-01-17T05:36:14.742" v="2977" actId="2711"/>
          <ac:spMkLst>
            <pc:docMk/>
            <pc:sldMk cId="1587565841" sldId="325"/>
            <ac:spMk id="62467" creationId="{1D575D20-594C-2945-B2F4-512D3B748F19}"/>
          </ac:spMkLst>
        </pc:spChg>
      </pc:sldChg>
      <pc:sldChg chg="modSp del mod">
        <pc:chgData name="Long B Nguyen" userId="f59fb8f3-a021-417a-8bc1-65c8d471c621" providerId="ADAL" clId="{9268B748-66AA-0742-9E6D-C568D3B99E77}" dt="2021-01-17T03:26:45.693" v="1522" actId="2696"/>
        <pc:sldMkLst>
          <pc:docMk/>
          <pc:sldMk cId="2537719982" sldId="325"/>
        </pc:sldMkLst>
        <pc:spChg chg="mod">
          <ac:chgData name="Long B Nguyen" userId="f59fb8f3-a021-417a-8bc1-65c8d471c621" providerId="ADAL" clId="{9268B748-66AA-0742-9E6D-C568D3B99E77}" dt="2021-01-17T03:26:22.504" v="1518" actId="1076"/>
          <ac:spMkLst>
            <pc:docMk/>
            <pc:sldMk cId="2537719982" sldId="325"/>
            <ac:spMk id="22529" creationId="{8FC9BF54-BC5C-D541-BCD1-D99DA9E7A890}"/>
          </ac:spMkLst>
        </pc:spChg>
        <pc:spChg chg="mod">
          <ac:chgData name="Long B Nguyen" userId="f59fb8f3-a021-417a-8bc1-65c8d471c621" providerId="ADAL" clId="{9268B748-66AA-0742-9E6D-C568D3B99E77}" dt="2021-01-17T03:26:27.925" v="1520" actId="14100"/>
          <ac:spMkLst>
            <pc:docMk/>
            <pc:sldMk cId="2537719982" sldId="325"/>
            <ac:spMk id="62467" creationId="{1D575D20-594C-2945-B2F4-512D3B748F19}"/>
          </ac:spMkLst>
        </pc:spChg>
      </pc:sldChg>
      <pc:sldChg chg="del">
        <pc:chgData name="Long B Nguyen" userId="f59fb8f3-a021-417a-8bc1-65c8d471c621" providerId="ADAL" clId="{9268B748-66AA-0742-9E6D-C568D3B99E77}" dt="2021-01-17T03:26:34.888" v="1521" actId="2696"/>
        <pc:sldMkLst>
          <pc:docMk/>
          <pc:sldMk cId="73332731" sldId="326"/>
        </pc:sldMkLst>
      </pc:sldChg>
      <pc:sldChg chg="add del">
        <pc:chgData name="Long B Nguyen" userId="f59fb8f3-a021-417a-8bc1-65c8d471c621" providerId="ADAL" clId="{9268B748-66AA-0742-9E6D-C568D3B99E77}" dt="2021-01-17T05:33:11.872" v="2883" actId="2696"/>
        <pc:sldMkLst>
          <pc:docMk/>
          <pc:sldMk cId="3350220248" sldId="326"/>
        </pc:sldMkLst>
      </pc:sldChg>
      <pc:sldChg chg="modSp add del mod">
        <pc:chgData name="Long B Nguyen" userId="f59fb8f3-a021-417a-8bc1-65c8d471c621" providerId="ADAL" clId="{9268B748-66AA-0742-9E6D-C568D3B99E77}" dt="2021-02-01T03:02:14.847" v="6027" actId="2696"/>
        <pc:sldMkLst>
          <pc:docMk/>
          <pc:sldMk cId="3477128042" sldId="327"/>
        </pc:sldMkLst>
        <pc:spChg chg="mod">
          <ac:chgData name="Long B Nguyen" userId="f59fb8f3-a021-417a-8bc1-65c8d471c621" providerId="ADAL" clId="{9268B748-66AA-0742-9E6D-C568D3B99E77}" dt="2021-01-17T05:33:17.902" v="2884" actId="1076"/>
          <ac:spMkLst>
            <pc:docMk/>
            <pc:sldMk cId="3477128042" sldId="327"/>
            <ac:spMk id="26625" creationId="{E8538034-A182-104C-85BB-4372385916AB}"/>
          </ac:spMkLst>
        </pc:spChg>
        <pc:spChg chg="mod">
          <ac:chgData name="Long B Nguyen" userId="f59fb8f3-a021-417a-8bc1-65c8d471c621" providerId="ADAL" clId="{9268B748-66AA-0742-9E6D-C568D3B99E77}" dt="2021-01-17T05:38:28.997" v="3042" actId="2711"/>
          <ac:spMkLst>
            <pc:docMk/>
            <pc:sldMk cId="3477128042" sldId="327"/>
            <ac:spMk id="26626" creationId="{4D0361EB-D6AE-704D-8E7B-E027D54EA1C7}"/>
          </ac:spMkLst>
        </pc:spChg>
      </pc:sldChg>
      <pc:sldChg chg="del">
        <pc:chgData name="Long B Nguyen" userId="f59fb8f3-a021-417a-8bc1-65c8d471c621" providerId="ADAL" clId="{9268B748-66AA-0742-9E6D-C568D3B99E77}" dt="2021-01-17T03:26:46.916" v="1523" actId="2696"/>
        <pc:sldMkLst>
          <pc:docMk/>
          <pc:sldMk cId="3935762855" sldId="327"/>
        </pc:sldMkLst>
      </pc:sldChg>
      <pc:sldChg chg="del">
        <pc:chgData name="Long B Nguyen" userId="f59fb8f3-a021-417a-8bc1-65c8d471c621" providerId="ADAL" clId="{9268B748-66AA-0742-9E6D-C568D3B99E77}" dt="2021-01-17T03:27:23.279" v="1534" actId="2696"/>
        <pc:sldMkLst>
          <pc:docMk/>
          <pc:sldMk cId="1369627949" sldId="330"/>
        </pc:sldMkLst>
      </pc:sldChg>
      <pc:sldChg chg="modSp add del">
        <pc:chgData name="Long B Nguyen" userId="f59fb8f3-a021-417a-8bc1-65c8d471c621" providerId="ADAL" clId="{9268B748-66AA-0742-9E6D-C568D3B99E77}" dt="2021-01-28T03:28:15.357" v="3659" actId="2696"/>
        <pc:sldMkLst>
          <pc:docMk/>
          <pc:sldMk cId="507599542" sldId="339"/>
        </pc:sldMkLst>
        <pc:spChg chg="mod">
          <ac:chgData name="Long B Nguyen" userId="f59fb8f3-a021-417a-8bc1-65c8d471c621" providerId="ADAL" clId="{9268B748-66AA-0742-9E6D-C568D3B99E77}" dt="2021-01-28T03:25:00.913" v="3573" actId="20577"/>
          <ac:spMkLst>
            <pc:docMk/>
            <pc:sldMk cId="507599542" sldId="339"/>
            <ac:spMk id="9" creationId="{E3B2E017-30B2-884B-A113-B419A2ED51AD}"/>
          </ac:spMkLst>
        </pc:spChg>
      </pc:sldChg>
      <pc:sldChg chg="modSp add del">
        <pc:chgData name="Long B Nguyen" userId="f59fb8f3-a021-417a-8bc1-65c8d471c621" providerId="ADAL" clId="{9268B748-66AA-0742-9E6D-C568D3B99E77}" dt="2021-01-28T03:25:23.125" v="3591" actId="2696"/>
        <pc:sldMkLst>
          <pc:docMk/>
          <pc:sldMk cId="156255905" sldId="340"/>
        </pc:sldMkLst>
        <pc:spChg chg="mod">
          <ac:chgData name="Long B Nguyen" userId="f59fb8f3-a021-417a-8bc1-65c8d471c621" providerId="ADAL" clId="{9268B748-66AA-0742-9E6D-C568D3B99E77}" dt="2021-01-28T03:25:19.262" v="3590" actId="20577"/>
          <ac:spMkLst>
            <pc:docMk/>
            <pc:sldMk cId="156255905" sldId="340"/>
            <ac:spMk id="9" creationId="{E3B2E017-30B2-884B-A113-B419A2ED51AD}"/>
          </ac:spMkLst>
        </pc:spChg>
      </pc:sldChg>
      <pc:sldChg chg="modSp add">
        <pc:chgData name="Long B Nguyen" userId="f59fb8f3-a021-417a-8bc1-65c8d471c621" providerId="ADAL" clId="{9268B748-66AA-0742-9E6D-C568D3B99E77}" dt="2021-01-28T04:11:59.089" v="4102" actId="20577"/>
        <pc:sldMkLst>
          <pc:docMk/>
          <pc:sldMk cId="1190543687" sldId="341"/>
        </pc:sldMkLst>
        <pc:spChg chg="mod">
          <ac:chgData name="Long B Nguyen" userId="f59fb8f3-a021-417a-8bc1-65c8d471c621" providerId="ADAL" clId="{9268B748-66AA-0742-9E6D-C568D3B99E77}" dt="2021-01-28T04:11:59.089" v="4102" actId="20577"/>
          <ac:spMkLst>
            <pc:docMk/>
            <pc:sldMk cId="1190543687" sldId="341"/>
            <ac:spMk id="9" creationId="{E3B2E017-30B2-884B-A113-B419A2ED51AD}"/>
          </ac:spMkLst>
        </pc:spChg>
      </pc:sldChg>
      <pc:sldChg chg="modSp add del mod modAnim">
        <pc:chgData name="Long B Nguyen" userId="f59fb8f3-a021-417a-8bc1-65c8d471c621" providerId="ADAL" clId="{9268B748-66AA-0742-9E6D-C568D3B99E77}" dt="2021-01-28T03:54:03.748" v="3913" actId="2696"/>
        <pc:sldMkLst>
          <pc:docMk/>
          <pc:sldMk cId="4136041801" sldId="341"/>
        </pc:sldMkLst>
        <pc:spChg chg="mod">
          <ac:chgData name="Long B Nguyen" userId="f59fb8f3-a021-417a-8bc1-65c8d471c621" providerId="ADAL" clId="{9268B748-66AA-0742-9E6D-C568D3B99E77}" dt="2021-01-28T03:26:36.269" v="3631" actId="1076"/>
          <ac:spMkLst>
            <pc:docMk/>
            <pc:sldMk cId="4136041801" sldId="341"/>
            <ac:spMk id="2" creationId="{AA3A228F-61D0-D949-A5E7-F83756230BF8}"/>
          </ac:spMkLst>
        </pc:spChg>
        <pc:spChg chg="mod">
          <ac:chgData name="Long B Nguyen" userId="f59fb8f3-a021-417a-8bc1-65c8d471c621" providerId="ADAL" clId="{9268B748-66AA-0742-9E6D-C568D3B99E77}" dt="2021-01-28T03:27:05.671" v="3655" actId="20577"/>
          <ac:spMkLst>
            <pc:docMk/>
            <pc:sldMk cId="4136041801" sldId="341"/>
            <ac:spMk id="9" creationId="{E3B2E017-30B2-884B-A113-B419A2ED51AD}"/>
          </ac:spMkLst>
        </pc:spChg>
      </pc:sldChg>
      <pc:sldChg chg="modSp add del mod">
        <pc:chgData name="Long B Nguyen" userId="f59fb8f3-a021-417a-8bc1-65c8d471c621" providerId="ADAL" clId="{9268B748-66AA-0742-9E6D-C568D3B99E77}" dt="2021-01-28T03:54:03.718" v="3912" actId="2696"/>
        <pc:sldMkLst>
          <pc:docMk/>
          <pc:sldMk cId="429134499" sldId="342"/>
        </pc:sldMkLst>
        <pc:spChg chg="mod">
          <ac:chgData name="Long B Nguyen" userId="f59fb8f3-a021-417a-8bc1-65c8d471c621" providerId="ADAL" clId="{9268B748-66AA-0742-9E6D-C568D3B99E77}" dt="2021-01-28T03:32:51.432" v="3907" actId="1076"/>
          <ac:spMkLst>
            <pc:docMk/>
            <pc:sldMk cId="429134499" sldId="342"/>
            <ac:spMk id="2" creationId="{AA3A228F-61D0-D949-A5E7-F83756230BF8}"/>
          </ac:spMkLst>
        </pc:spChg>
        <pc:spChg chg="mod">
          <ac:chgData name="Long B Nguyen" userId="f59fb8f3-a021-417a-8bc1-65c8d471c621" providerId="ADAL" clId="{9268B748-66AA-0742-9E6D-C568D3B99E77}" dt="2021-01-28T03:33:02.144" v="3910" actId="14100"/>
          <ac:spMkLst>
            <pc:docMk/>
            <pc:sldMk cId="429134499" sldId="342"/>
            <ac:spMk id="9" creationId="{E3B2E017-30B2-884B-A113-B419A2ED51AD}"/>
          </ac:spMkLst>
        </pc:spChg>
      </pc:sldChg>
      <pc:sldChg chg="add">
        <pc:chgData name="Long B Nguyen" userId="f59fb8f3-a021-417a-8bc1-65c8d471c621" providerId="ADAL" clId="{9268B748-66AA-0742-9E6D-C568D3B99E77}" dt="2021-01-28T03:54:16.866" v="3923"/>
        <pc:sldMkLst>
          <pc:docMk/>
          <pc:sldMk cId="1910973475" sldId="342"/>
        </pc:sldMkLst>
      </pc:sldChg>
      <pc:sldChg chg="modSp add del mod">
        <pc:chgData name="Long B Nguyen" userId="f59fb8f3-a021-417a-8bc1-65c8d471c621" providerId="ADAL" clId="{9268B748-66AA-0742-9E6D-C568D3B99E77}" dt="2021-01-28T03:27:57.525" v="3658" actId="2696"/>
        <pc:sldMkLst>
          <pc:docMk/>
          <pc:sldMk cId="2262442249" sldId="350"/>
        </pc:sldMkLst>
        <pc:spChg chg="mod">
          <ac:chgData name="Long B Nguyen" userId="f59fb8f3-a021-417a-8bc1-65c8d471c621" providerId="ADAL" clId="{9268B748-66AA-0742-9E6D-C568D3B99E77}" dt="2021-01-28T03:19:50.875" v="3407" actId="1076"/>
          <ac:spMkLst>
            <pc:docMk/>
            <pc:sldMk cId="2262442249" sldId="350"/>
            <ac:spMk id="2" creationId="{AA3A228F-61D0-D949-A5E7-F83756230BF8}"/>
          </ac:spMkLst>
        </pc:spChg>
        <pc:spChg chg="mod">
          <ac:chgData name="Long B Nguyen" userId="f59fb8f3-a021-417a-8bc1-65c8d471c621" providerId="ADAL" clId="{9268B748-66AA-0742-9E6D-C568D3B99E77}" dt="2021-01-28T03:26:23.670" v="3628" actId="21"/>
          <ac:spMkLst>
            <pc:docMk/>
            <pc:sldMk cId="2262442249" sldId="350"/>
            <ac:spMk id="9" creationId="{E3B2E017-30B2-884B-A113-B419A2ED51AD}"/>
          </ac:spMkLst>
        </pc:spChg>
      </pc:sldChg>
      <pc:sldChg chg="addSp delSp modSp add mod">
        <pc:chgData name="Long B Nguyen" userId="f59fb8f3-a021-417a-8bc1-65c8d471c621" providerId="ADAL" clId="{9268B748-66AA-0742-9E6D-C568D3B99E77}" dt="2021-01-28T03:57:10.326" v="4071" actId="478"/>
        <pc:sldMkLst>
          <pc:docMk/>
          <pc:sldMk cId="528345614" sldId="368"/>
        </pc:sldMkLst>
        <pc:spChg chg="add del mod">
          <ac:chgData name="Long B Nguyen" userId="f59fb8f3-a021-417a-8bc1-65c8d471c621" providerId="ADAL" clId="{9268B748-66AA-0742-9E6D-C568D3B99E77}" dt="2021-01-28T03:57:10.326" v="4071" actId="478"/>
          <ac:spMkLst>
            <pc:docMk/>
            <pc:sldMk cId="528345614" sldId="368"/>
            <ac:spMk id="6" creationId="{CA05E5DF-0B6A-B24A-BF30-A2BD2298C9CE}"/>
          </ac:spMkLst>
        </pc:spChg>
      </pc:sldChg>
      <pc:sldChg chg="addSp modSp add del mod">
        <pc:chgData name="Long B Nguyen" userId="f59fb8f3-a021-417a-8bc1-65c8d471c621" providerId="ADAL" clId="{9268B748-66AA-0742-9E6D-C568D3B99E77}" dt="2021-01-28T03:54:03.774" v="3914" actId="2696"/>
        <pc:sldMkLst>
          <pc:docMk/>
          <pc:sldMk cId="1158998248" sldId="368"/>
        </pc:sldMkLst>
        <pc:spChg chg="mod">
          <ac:chgData name="Long B Nguyen" userId="f59fb8f3-a021-417a-8bc1-65c8d471c621" providerId="ADAL" clId="{9268B748-66AA-0742-9E6D-C568D3B99E77}" dt="2021-01-28T03:11:00.656" v="3218" actId="1076"/>
          <ac:spMkLst>
            <pc:docMk/>
            <pc:sldMk cId="1158998248" sldId="368"/>
            <ac:spMk id="2" creationId="{AA3A228F-61D0-D949-A5E7-F83756230BF8}"/>
          </ac:spMkLst>
        </pc:spChg>
        <pc:spChg chg="add mod">
          <ac:chgData name="Long B Nguyen" userId="f59fb8f3-a021-417a-8bc1-65c8d471c621" providerId="ADAL" clId="{9268B748-66AA-0742-9E6D-C568D3B99E77}" dt="2021-01-28T03:30:09.327" v="3852" actId="1076"/>
          <ac:spMkLst>
            <pc:docMk/>
            <pc:sldMk cId="1158998248" sldId="368"/>
            <ac:spMk id="8" creationId="{3E503B95-E018-FE45-80D5-04FF0D154DAA}"/>
          </ac:spMkLst>
        </pc:spChg>
        <pc:spChg chg="mod">
          <ac:chgData name="Long B Nguyen" userId="f59fb8f3-a021-417a-8bc1-65c8d471c621" providerId="ADAL" clId="{9268B748-66AA-0742-9E6D-C568D3B99E77}" dt="2021-01-28T03:29:37.070" v="3815" actId="20577"/>
          <ac:spMkLst>
            <pc:docMk/>
            <pc:sldMk cId="1158998248" sldId="368"/>
            <ac:spMk id="9" creationId="{E3B2E017-30B2-884B-A113-B419A2ED51AD}"/>
          </ac:spMkLst>
        </pc:spChg>
        <pc:spChg chg="add mod">
          <ac:chgData name="Long B Nguyen" userId="f59fb8f3-a021-417a-8bc1-65c8d471c621" providerId="ADAL" clId="{9268B748-66AA-0742-9E6D-C568D3B99E77}" dt="2021-01-28T03:30:09.327" v="3852" actId="1076"/>
          <ac:spMkLst>
            <pc:docMk/>
            <pc:sldMk cId="1158998248" sldId="368"/>
            <ac:spMk id="10" creationId="{BE2ECC61-28C5-6B4B-83F0-B151E0573924}"/>
          </ac:spMkLst>
        </pc:spChg>
        <pc:graphicFrameChg chg="mod modGraphic">
          <ac:chgData name="Long B Nguyen" userId="f59fb8f3-a021-417a-8bc1-65c8d471c621" providerId="ADAL" clId="{9268B748-66AA-0742-9E6D-C568D3B99E77}" dt="2021-01-28T03:29:42.737" v="3816" actId="1076"/>
          <ac:graphicFrameMkLst>
            <pc:docMk/>
            <pc:sldMk cId="1158998248" sldId="368"/>
            <ac:graphicFrameMk id="4" creationId="{910DE0CC-5FEF-A94D-BF5D-C253E3945850}"/>
          </ac:graphicFrameMkLst>
        </pc:graphicFrameChg>
        <pc:picChg chg="add mod">
          <ac:chgData name="Long B Nguyen" userId="f59fb8f3-a021-417a-8bc1-65c8d471c621" providerId="ADAL" clId="{9268B748-66AA-0742-9E6D-C568D3B99E77}" dt="2021-01-28T03:29:44.622" v="3817" actId="1076"/>
          <ac:picMkLst>
            <pc:docMk/>
            <pc:sldMk cId="1158998248" sldId="368"/>
            <ac:picMk id="7" creationId="{0799DC86-A848-1840-A365-96FD89F949C4}"/>
          </ac:picMkLst>
        </pc:picChg>
        <pc:cxnChg chg="add mod">
          <ac:chgData name="Long B Nguyen" userId="f59fb8f3-a021-417a-8bc1-65c8d471c621" providerId="ADAL" clId="{9268B748-66AA-0742-9E6D-C568D3B99E77}" dt="2021-01-28T03:30:26.134" v="3855" actId="14100"/>
          <ac:cxnSpMkLst>
            <pc:docMk/>
            <pc:sldMk cId="1158998248" sldId="368"/>
            <ac:cxnSpMk id="11" creationId="{5338EC75-F1A0-C645-8B90-B3F51C319352}"/>
          </ac:cxnSpMkLst>
        </pc:cxnChg>
      </pc:sldChg>
      <pc:sldChg chg="add del">
        <pc:chgData name="Long B Nguyen" userId="f59fb8f3-a021-417a-8bc1-65c8d471c621" providerId="ADAL" clId="{9268B748-66AA-0742-9E6D-C568D3B99E77}" dt="2021-01-28T03:14:22.673" v="3280" actId="2696"/>
        <pc:sldMkLst>
          <pc:docMk/>
          <pc:sldMk cId="2919874628" sldId="369"/>
        </pc:sldMkLst>
      </pc:sldChg>
      <pc:sldChg chg="modSp add del mod">
        <pc:chgData name="Long B Nguyen" userId="f59fb8f3-a021-417a-8bc1-65c8d471c621" providerId="ADAL" clId="{9268B748-66AA-0742-9E6D-C568D3B99E77}" dt="2021-01-28T03:54:03.860" v="3917" actId="2696"/>
        <pc:sldMkLst>
          <pc:docMk/>
          <pc:sldMk cId="534120995" sldId="371"/>
        </pc:sldMkLst>
        <pc:spChg chg="mod">
          <ac:chgData name="Long B Nguyen" userId="f59fb8f3-a021-417a-8bc1-65c8d471c621" providerId="ADAL" clId="{9268B748-66AA-0742-9E6D-C568D3B99E77}" dt="2021-01-28T03:31:28.924" v="3885" actId="20577"/>
          <ac:spMkLst>
            <pc:docMk/>
            <pc:sldMk cId="534120995" sldId="371"/>
            <ac:spMk id="12" creationId="{D01CDE2F-903C-7F47-856D-C889E3B4FA1B}"/>
          </ac:spMkLst>
        </pc:spChg>
        <pc:graphicFrameChg chg="mod modGraphic">
          <ac:chgData name="Long B Nguyen" userId="f59fb8f3-a021-417a-8bc1-65c8d471c621" providerId="ADAL" clId="{9268B748-66AA-0742-9E6D-C568D3B99E77}" dt="2021-01-28T03:17:39.736" v="3321" actId="20577"/>
          <ac:graphicFrameMkLst>
            <pc:docMk/>
            <pc:sldMk cId="534120995" sldId="371"/>
            <ac:graphicFrameMk id="4" creationId="{910DE0CC-5FEF-A94D-BF5D-C253E3945850}"/>
          </ac:graphicFrameMkLst>
        </pc:graphicFrameChg>
        <pc:cxnChg chg="mod">
          <ac:chgData name="Long B Nguyen" userId="f59fb8f3-a021-417a-8bc1-65c8d471c621" providerId="ADAL" clId="{9268B748-66AA-0742-9E6D-C568D3B99E77}" dt="2021-01-28T03:32:02.426" v="3897" actId="14100"/>
          <ac:cxnSpMkLst>
            <pc:docMk/>
            <pc:sldMk cId="534120995" sldId="371"/>
            <ac:cxnSpMk id="11" creationId="{AC7375C5-F760-8B40-B965-09A789E2C477}"/>
          </ac:cxnSpMkLst>
        </pc:cxnChg>
      </pc:sldChg>
      <pc:sldChg chg="add del">
        <pc:chgData name="Long B Nguyen" userId="f59fb8f3-a021-417a-8bc1-65c8d471c621" providerId="ADAL" clId="{9268B748-66AA-0742-9E6D-C568D3B99E77}" dt="2021-01-28T03:13:33.649" v="3273" actId="2696"/>
        <pc:sldMkLst>
          <pc:docMk/>
          <pc:sldMk cId="1743667928" sldId="371"/>
        </pc:sldMkLst>
      </pc:sldChg>
      <pc:sldChg chg="add">
        <pc:chgData name="Long B Nguyen" userId="f59fb8f3-a021-417a-8bc1-65c8d471c621" providerId="ADAL" clId="{9268B748-66AA-0742-9E6D-C568D3B99E77}" dt="2021-01-28T03:54:16.866" v="3923"/>
        <pc:sldMkLst>
          <pc:docMk/>
          <pc:sldMk cId="3119869035" sldId="371"/>
        </pc:sldMkLst>
      </pc:sldChg>
      <pc:sldChg chg="modSp add del mod">
        <pc:chgData name="Long B Nguyen" userId="f59fb8f3-a021-417a-8bc1-65c8d471c621" providerId="ADAL" clId="{9268B748-66AA-0742-9E6D-C568D3B99E77}" dt="2021-01-28T03:54:03.914" v="3919" actId="2696"/>
        <pc:sldMkLst>
          <pc:docMk/>
          <pc:sldMk cId="1280520962" sldId="372"/>
        </pc:sldMkLst>
        <pc:spChg chg="mod">
          <ac:chgData name="Long B Nguyen" userId="f59fb8f3-a021-417a-8bc1-65c8d471c621" providerId="ADAL" clId="{9268B748-66AA-0742-9E6D-C568D3B99E77}" dt="2021-01-28T03:32:14.252" v="3906" actId="20577"/>
          <ac:spMkLst>
            <pc:docMk/>
            <pc:sldMk cId="1280520962" sldId="372"/>
            <ac:spMk id="14" creationId="{63449E36-9DBB-134E-94FD-16C40C15EBDC}"/>
          </ac:spMkLst>
        </pc:spChg>
        <pc:graphicFrameChg chg="mod modGraphic">
          <ac:chgData name="Long B Nguyen" userId="f59fb8f3-a021-417a-8bc1-65c8d471c621" providerId="ADAL" clId="{9268B748-66AA-0742-9E6D-C568D3B99E77}" dt="2021-01-28T03:17:48.946" v="3327" actId="20577"/>
          <ac:graphicFrameMkLst>
            <pc:docMk/>
            <pc:sldMk cId="1280520962" sldId="372"/>
            <ac:graphicFrameMk id="4" creationId="{910DE0CC-5FEF-A94D-BF5D-C253E3945850}"/>
          </ac:graphicFrameMkLst>
        </pc:graphicFrameChg>
        <pc:cxnChg chg="mod">
          <ac:chgData name="Long B Nguyen" userId="f59fb8f3-a021-417a-8bc1-65c8d471c621" providerId="ADAL" clId="{9268B748-66AA-0742-9E6D-C568D3B99E77}" dt="2021-01-28T03:15:36.368" v="3290" actId="1076"/>
          <ac:cxnSpMkLst>
            <pc:docMk/>
            <pc:sldMk cId="1280520962" sldId="372"/>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4121273586" sldId="372"/>
        </pc:sldMkLst>
      </pc:sldChg>
      <pc:sldChg chg="add">
        <pc:chgData name="Long B Nguyen" userId="f59fb8f3-a021-417a-8bc1-65c8d471c621" providerId="ADAL" clId="{9268B748-66AA-0742-9E6D-C568D3B99E77}" dt="2021-01-28T03:54:16.866" v="3923"/>
        <pc:sldMkLst>
          <pc:docMk/>
          <pc:sldMk cId="3678049184" sldId="373"/>
        </pc:sldMkLst>
      </pc:sldChg>
      <pc:sldChg chg="modSp add del mod">
        <pc:chgData name="Long B Nguyen" userId="f59fb8f3-a021-417a-8bc1-65c8d471c621" providerId="ADAL" clId="{9268B748-66AA-0742-9E6D-C568D3B99E77}" dt="2021-01-28T03:54:03.802" v="3915" actId="2696"/>
        <pc:sldMkLst>
          <pc:docMk/>
          <pc:sldMk cId="3757013544" sldId="373"/>
        </pc:sldMkLst>
        <pc:graphicFrameChg chg="modGraphic">
          <ac:chgData name="Long B Nguyen" userId="f59fb8f3-a021-417a-8bc1-65c8d471c621" providerId="ADAL" clId="{9268B748-66AA-0742-9E6D-C568D3B99E77}" dt="2021-01-28T03:17:20.973" v="3312" actId="20577"/>
          <ac:graphicFrameMkLst>
            <pc:docMk/>
            <pc:sldMk cId="3757013544" sldId="373"/>
            <ac:graphicFrameMk id="4" creationId="{910DE0CC-5FEF-A94D-BF5D-C253E3945850}"/>
          </ac:graphicFrameMkLst>
        </pc:graphicFrameChg>
      </pc:sldChg>
      <pc:sldChg chg="add">
        <pc:chgData name="Long B Nguyen" userId="f59fb8f3-a021-417a-8bc1-65c8d471c621" providerId="ADAL" clId="{9268B748-66AA-0742-9E6D-C568D3B99E77}" dt="2021-01-28T03:54:16.866" v="3923"/>
        <pc:sldMkLst>
          <pc:docMk/>
          <pc:sldMk cId="744554462" sldId="374"/>
        </pc:sldMkLst>
      </pc:sldChg>
      <pc:sldChg chg="modSp add del mod">
        <pc:chgData name="Long B Nguyen" userId="f59fb8f3-a021-417a-8bc1-65c8d471c621" providerId="ADAL" clId="{9268B748-66AA-0742-9E6D-C568D3B99E77}" dt="2021-01-28T03:54:03.968" v="3921" actId="2696"/>
        <pc:sldMkLst>
          <pc:docMk/>
          <pc:sldMk cId="3840148047" sldId="374"/>
        </pc:sldMkLst>
        <pc:spChg chg="mod">
          <ac:chgData name="Long B Nguyen" userId="f59fb8f3-a021-417a-8bc1-65c8d471c621" providerId="ADAL" clId="{9268B748-66AA-0742-9E6D-C568D3B99E77}" dt="2021-01-28T03:16:10.910" v="3304" actId="20577"/>
          <ac:spMkLst>
            <pc:docMk/>
            <pc:sldMk cId="3840148047" sldId="374"/>
            <ac:spMk id="10" creationId="{AA046367-C12B-9C4B-9484-F091A593B175}"/>
          </ac:spMkLst>
        </pc:spChg>
        <pc:graphicFrameChg chg="mod modGraphic">
          <ac:chgData name="Long B Nguyen" userId="f59fb8f3-a021-417a-8bc1-65c8d471c621" providerId="ADAL" clId="{9268B748-66AA-0742-9E6D-C568D3B99E77}" dt="2021-01-28T03:17:53.293" v="3330" actId="20577"/>
          <ac:graphicFrameMkLst>
            <pc:docMk/>
            <pc:sldMk cId="3840148047" sldId="374"/>
            <ac:graphicFrameMk id="4" creationId="{910DE0CC-5FEF-A94D-BF5D-C253E3945850}"/>
          </ac:graphicFrameMkLst>
        </pc:graphicFrameChg>
        <pc:cxnChg chg="mod">
          <ac:chgData name="Long B Nguyen" userId="f59fb8f3-a021-417a-8bc1-65c8d471c621" providerId="ADAL" clId="{9268B748-66AA-0742-9E6D-C568D3B99E77}" dt="2021-01-28T03:18:42.224" v="3334" actId="14100"/>
          <ac:cxnSpMkLst>
            <pc:docMk/>
            <pc:sldMk cId="3840148047" sldId="374"/>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1389296992" sldId="375"/>
        </pc:sldMkLst>
      </pc:sldChg>
      <pc:sldChg chg="modSp add del mod">
        <pc:chgData name="Long B Nguyen" userId="f59fb8f3-a021-417a-8bc1-65c8d471c621" providerId="ADAL" clId="{9268B748-66AA-0742-9E6D-C568D3B99E77}" dt="2021-01-28T03:54:03.987" v="3922" actId="2696"/>
        <pc:sldMkLst>
          <pc:docMk/>
          <pc:sldMk cId="2304065647" sldId="375"/>
        </pc:sldMkLst>
        <pc:spChg chg="mod">
          <ac:chgData name="Long B Nguyen" userId="f59fb8f3-a021-417a-8bc1-65c8d471c621" providerId="ADAL" clId="{9268B748-66AA-0742-9E6D-C568D3B99E77}" dt="2021-01-28T03:16:38.194" v="3305" actId="20577"/>
          <ac:spMkLst>
            <pc:docMk/>
            <pc:sldMk cId="2304065647" sldId="375"/>
            <ac:spMk id="11" creationId="{D4310815-845D-E54A-A272-6DAA89CB5B1C}"/>
          </ac:spMkLst>
        </pc:spChg>
        <pc:graphicFrameChg chg="mod modGraphic">
          <ac:chgData name="Long B Nguyen" userId="f59fb8f3-a021-417a-8bc1-65c8d471c621" providerId="ADAL" clId="{9268B748-66AA-0742-9E6D-C568D3B99E77}" dt="2021-01-28T03:17:58.355" v="3333" actId="20577"/>
          <ac:graphicFrameMkLst>
            <pc:docMk/>
            <pc:sldMk cId="2304065647" sldId="375"/>
            <ac:graphicFrameMk id="4" creationId="{910DE0CC-5FEF-A94D-BF5D-C253E3945850}"/>
          </ac:graphicFrameMkLst>
        </pc:graphicFrameChg>
      </pc:sldChg>
      <pc:sldChg chg="modSp add del mod">
        <pc:chgData name="Long B Nguyen" userId="f59fb8f3-a021-417a-8bc1-65c8d471c621" providerId="ADAL" clId="{9268B748-66AA-0742-9E6D-C568D3B99E77}" dt="2021-01-28T03:15:09.808" v="3286" actId="2696"/>
        <pc:sldMkLst>
          <pc:docMk/>
          <pc:sldMk cId="536933755" sldId="383"/>
        </pc:sldMkLst>
        <pc:graphicFrameChg chg="mod modGraphic">
          <ac:chgData name="Long B Nguyen" userId="f59fb8f3-a021-417a-8bc1-65c8d471c621" providerId="ADAL" clId="{9268B748-66AA-0742-9E6D-C568D3B99E77}" dt="2021-01-28T03:14:47.258" v="3284" actId="14734"/>
          <ac:graphicFrameMkLst>
            <pc:docMk/>
            <pc:sldMk cId="536933755" sldId="383"/>
            <ac:graphicFrameMk id="4" creationId="{910DE0CC-5FEF-A94D-BF5D-C253E3945850}"/>
          </ac:graphicFrameMkLst>
        </pc:graphicFrameChg>
        <pc:cxnChg chg="mod">
          <ac:chgData name="Long B Nguyen" userId="f59fb8f3-a021-417a-8bc1-65c8d471c621" providerId="ADAL" clId="{9268B748-66AA-0742-9E6D-C568D3B99E77}" dt="2021-01-28T03:13:25.976" v="3272" actId="1076"/>
          <ac:cxnSpMkLst>
            <pc:docMk/>
            <pc:sldMk cId="536933755" sldId="383"/>
            <ac:cxnSpMk id="8" creationId="{A7347EC2-A2A0-0E43-A49A-A85D314519D0}"/>
          </ac:cxnSpMkLst>
        </pc:cxnChg>
      </pc:sldChg>
      <pc:sldChg chg="modSp add del mod">
        <pc:chgData name="Long B Nguyen" userId="f59fb8f3-a021-417a-8bc1-65c8d471c621" providerId="ADAL" clId="{9268B748-66AA-0742-9E6D-C568D3B99E77}" dt="2021-01-28T03:54:03.833" v="3916" actId="2696"/>
        <pc:sldMkLst>
          <pc:docMk/>
          <pc:sldMk cId="1573053566" sldId="383"/>
        </pc:sldMkLst>
        <pc:spChg chg="mod">
          <ac:chgData name="Long B Nguyen" userId="f59fb8f3-a021-417a-8bc1-65c8d471c621" providerId="ADAL" clId="{9268B748-66AA-0742-9E6D-C568D3B99E77}" dt="2021-01-28T03:30:49.815" v="3856" actId="20577"/>
          <ac:spMkLst>
            <pc:docMk/>
            <pc:sldMk cId="1573053566" sldId="383"/>
            <ac:spMk id="7" creationId="{75F48114-9280-694B-AC75-C6668A84DF44}"/>
          </ac:spMkLst>
        </pc:spChg>
        <pc:graphicFrameChg chg="mod modGraphic">
          <ac:chgData name="Long B Nguyen" userId="f59fb8f3-a021-417a-8bc1-65c8d471c621" providerId="ADAL" clId="{9268B748-66AA-0742-9E6D-C568D3B99E77}" dt="2021-01-28T03:17:35.503" v="3318" actId="20577"/>
          <ac:graphicFrameMkLst>
            <pc:docMk/>
            <pc:sldMk cId="1573053566" sldId="383"/>
            <ac:graphicFrameMk id="4" creationId="{910DE0CC-5FEF-A94D-BF5D-C253E3945850}"/>
          </ac:graphicFrameMkLst>
        </pc:graphicFrameChg>
      </pc:sldChg>
      <pc:sldChg chg="add">
        <pc:chgData name="Long B Nguyen" userId="f59fb8f3-a021-417a-8bc1-65c8d471c621" providerId="ADAL" clId="{9268B748-66AA-0742-9E6D-C568D3B99E77}" dt="2021-01-28T03:54:16.866" v="3923"/>
        <pc:sldMkLst>
          <pc:docMk/>
          <pc:sldMk cId="2424282737" sldId="383"/>
        </pc:sldMkLst>
      </pc:sldChg>
      <pc:sldChg chg="modSp add del mod">
        <pc:chgData name="Long B Nguyen" userId="f59fb8f3-a021-417a-8bc1-65c8d471c621" providerId="ADAL" clId="{9268B748-66AA-0742-9E6D-C568D3B99E77}" dt="2021-01-28T03:54:03.886" v="3918" actId="2696"/>
        <pc:sldMkLst>
          <pc:docMk/>
          <pc:sldMk cId="1039746147" sldId="385"/>
        </pc:sldMkLst>
        <pc:spChg chg="mod">
          <ac:chgData name="Long B Nguyen" userId="f59fb8f3-a021-417a-8bc1-65c8d471c621" providerId="ADAL" clId="{9268B748-66AA-0742-9E6D-C568D3B99E77}" dt="2021-01-28T03:31:42.555" v="3896" actId="20577"/>
          <ac:spMkLst>
            <pc:docMk/>
            <pc:sldMk cId="1039746147" sldId="385"/>
            <ac:spMk id="14" creationId="{63449E36-9DBB-134E-94FD-16C40C15EBDC}"/>
          </ac:spMkLst>
        </pc:spChg>
        <pc:graphicFrameChg chg="mod modGraphic">
          <ac:chgData name="Long B Nguyen" userId="f59fb8f3-a021-417a-8bc1-65c8d471c621" providerId="ADAL" clId="{9268B748-66AA-0742-9E6D-C568D3B99E77}" dt="2021-01-28T03:17:44.271" v="3324" actId="20577"/>
          <ac:graphicFrameMkLst>
            <pc:docMk/>
            <pc:sldMk cId="1039746147" sldId="385"/>
            <ac:graphicFrameMk id="4" creationId="{910DE0CC-5FEF-A94D-BF5D-C253E3945850}"/>
          </ac:graphicFrameMkLst>
        </pc:graphicFrameChg>
        <pc:cxnChg chg="mod">
          <ac:chgData name="Long B Nguyen" userId="f59fb8f3-a021-417a-8bc1-65c8d471c621" providerId="ADAL" clId="{9268B748-66AA-0742-9E6D-C568D3B99E77}" dt="2021-01-28T03:14:35.755" v="3282" actId="1076"/>
          <ac:cxnSpMkLst>
            <pc:docMk/>
            <pc:sldMk cId="1039746147" sldId="385"/>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3949056306" sldId="385"/>
        </pc:sldMkLst>
      </pc:sldChg>
      <pc:sldChg chg="modSp add mod modNotesTx">
        <pc:chgData name="Long B Nguyen" userId="f59fb8f3-a021-417a-8bc1-65c8d471c621" providerId="ADAL" clId="{9268B748-66AA-0742-9E6D-C568D3B99E77}" dt="2021-01-17T03:52:20.756" v="2588" actId="20577"/>
        <pc:sldMkLst>
          <pc:docMk/>
          <pc:sldMk cId="3182006449" sldId="424"/>
        </pc:sldMkLst>
        <pc:spChg chg="mod">
          <ac:chgData name="Long B Nguyen" userId="f59fb8f3-a021-417a-8bc1-65c8d471c621" providerId="ADAL" clId="{9268B748-66AA-0742-9E6D-C568D3B99E77}" dt="2021-01-17T03:52:20.756" v="2588" actId="20577"/>
          <ac:spMkLst>
            <pc:docMk/>
            <pc:sldMk cId="3182006449" sldId="424"/>
            <ac:spMk id="30722" creationId="{C70E3A34-0037-734F-81D6-0339361ED841}"/>
          </ac:spMkLst>
        </pc:spChg>
      </pc:sldChg>
      <pc:sldChg chg="modSp del mod">
        <pc:chgData name="Long B Nguyen" userId="f59fb8f3-a021-417a-8bc1-65c8d471c621" providerId="ADAL" clId="{9268B748-66AA-0742-9E6D-C568D3B99E77}" dt="2021-01-17T03:47:03.261" v="2400" actId="2696"/>
        <pc:sldMkLst>
          <pc:docMk/>
          <pc:sldMk cId="3212712238" sldId="424"/>
        </pc:sldMkLst>
        <pc:spChg chg="mod">
          <ac:chgData name="Long B Nguyen" userId="f59fb8f3-a021-417a-8bc1-65c8d471c621" providerId="ADAL" clId="{9268B748-66AA-0742-9E6D-C568D3B99E77}" dt="2021-01-17T03:26:57.150" v="1526" actId="1076"/>
          <ac:spMkLst>
            <pc:docMk/>
            <pc:sldMk cId="3212712238" sldId="424"/>
            <ac:spMk id="30721" creationId="{378752EF-A47C-2F42-B800-CF9B206624FE}"/>
          </ac:spMkLst>
        </pc:spChg>
        <pc:spChg chg="mod">
          <ac:chgData name="Long B Nguyen" userId="f59fb8f3-a021-417a-8bc1-65c8d471c621" providerId="ADAL" clId="{9268B748-66AA-0742-9E6D-C568D3B99E77}" dt="2021-01-17T03:27:02.729" v="1528" actId="14100"/>
          <ac:spMkLst>
            <pc:docMk/>
            <pc:sldMk cId="3212712238" sldId="424"/>
            <ac:spMk id="30722" creationId="{C70E3A34-0037-734F-81D6-0339361ED841}"/>
          </ac:spMkLst>
        </pc:spChg>
      </pc:sldChg>
      <pc:sldChg chg="del">
        <pc:chgData name="Long B Nguyen" userId="f59fb8f3-a021-417a-8bc1-65c8d471c621" providerId="ADAL" clId="{9268B748-66AA-0742-9E6D-C568D3B99E77}" dt="2021-01-17T03:01:28.638" v="107" actId="2696"/>
        <pc:sldMkLst>
          <pc:docMk/>
          <pc:sldMk cId="2744089513" sldId="425"/>
        </pc:sldMkLst>
      </pc:sldChg>
      <pc:sldChg chg="del">
        <pc:chgData name="Long B Nguyen" userId="f59fb8f3-a021-417a-8bc1-65c8d471c621" providerId="ADAL" clId="{9268B748-66AA-0742-9E6D-C568D3B99E77}" dt="2021-01-17T03:27:29.797" v="1537" actId="2696"/>
        <pc:sldMkLst>
          <pc:docMk/>
          <pc:sldMk cId="3169230028" sldId="426"/>
        </pc:sldMkLst>
      </pc:sldChg>
      <pc:sldChg chg="modSp mod">
        <pc:chgData name="Long B Nguyen" userId="f59fb8f3-a021-417a-8bc1-65c8d471c621" providerId="ADAL" clId="{9268B748-66AA-0742-9E6D-C568D3B99E77}" dt="2021-01-17T03:00:25.901" v="15" actId="20577"/>
        <pc:sldMkLst>
          <pc:docMk/>
          <pc:sldMk cId="847347657" sldId="555"/>
        </pc:sldMkLst>
        <pc:spChg chg="mod">
          <ac:chgData name="Long B Nguyen" userId="f59fb8f3-a021-417a-8bc1-65c8d471c621" providerId="ADAL" clId="{9268B748-66AA-0742-9E6D-C568D3B99E77}" dt="2021-01-17T03:00:25.901" v="15" actId="20577"/>
          <ac:spMkLst>
            <pc:docMk/>
            <pc:sldMk cId="847347657" sldId="555"/>
            <ac:spMk id="3" creationId="{69ADCD5C-363A-6249-B0DD-5A7EF5ACE656}"/>
          </ac:spMkLst>
        </pc:spChg>
      </pc:sldChg>
      <pc:sldChg chg="modSp mod modAnim">
        <pc:chgData name="Long B Nguyen" userId="f59fb8f3-a021-417a-8bc1-65c8d471c621" providerId="ADAL" clId="{9268B748-66AA-0742-9E6D-C568D3B99E77}" dt="2021-02-01T00:36:23.028" v="5586" actId="20577"/>
        <pc:sldMkLst>
          <pc:docMk/>
          <pc:sldMk cId="3515362357" sldId="556"/>
        </pc:sldMkLst>
        <pc:spChg chg="mod">
          <ac:chgData name="Long B Nguyen" userId="f59fb8f3-a021-417a-8bc1-65c8d471c621" providerId="ADAL" clId="{9268B748-66AA-0742-9E6D-C568D3B99E77}" dt="2021-01-17T03:22:03.170" v="1421" actId="1076"/>
          <ac:spMkLst>
            <pc:docMk/>
            <pc:sldMk cId="3515362357" sldId="556"/>
            <ac:spMk id="20482" creationId="{122029F5-C3C9-E94E-9E27-3AADE7978759}"/>
          </ac:spMkLst>
        </pc:spChg>
        <pc:spChg chg="mod">
          <ac:chgData name="Long B Nguyen" userId="f59fb8f3-a021-417a-8bc1-65c8d471c621" providerId="ADAL" clId="{9268B748-66AA-0742-9E6D-C568D3B99E77}" dt="2021-02-01T00:36:23.028" v="5586" actId="20577"/>
          <ac:spMkLst>
            <pc:docMk/>
            <pc:sldMk cId="3515362357" sldId="556"/>
            <ac:spMk id="20483" creationId="{11D6A34E-F264-984B-AD46-8F4C5C826246}"/>
          </ac:spMkLst>
        </pc:spChg>
      </pc:sldChg>
      <pc:sldChg chg="modSp mod modAnim">
        <pc:chgData name="Long B Nguyen" userId="f59fb8f3-a021-417a-8bc1-65c8d471c621" providerId="ADAL" clId="{9268B748-66AA-0742-9E6D-C568D3B99E77}" dt="2021-02-01T02:57:47.994" v="5602"/>
        <pc:sldMkLst>
          <pc:docMk/>
          <pc:sldMk cId="56364418" sldId="557"/>
        </pc:sldMkLst>
        <pc:spChg chg="mod">
          <ac:chgData name="Long B Nguyen" userId="f59fb8f3-a021-417a-8bc1-65c8d471c621" providerId="ADAL" clId="{9268B748-66AA-0742-9E6D-C568D3B99E77}" dt="2021-02-01T02:57:47.994" v="5602"/>
          <ac:spMkLst>
            <pc:docMk/>
            <pc:sldMk cId="56364418" sldId="557"/>
            <ac:spMk id="6146" creationId="{095FC28F-CF01-5C45-8C80-38CA0C2B9DF5}"/>
          </ac:spMkLst>
        </pc:spChg>
        <pc:spChg chg="mod">
          <ac:chgData name="Long B Nguyen" userId="f59fb8f3-a021-417a-8bc1-65c8d471c621" providerId="ADAL" clId="{9268B748-66AA-0742-9E6D-C568D3B99E77}" dt="2021-01-17T03:21:32.889" v="1414" actId="1076"/>
          <ac:spMkLst>
            <pc:docMk/>
            <pc:sldMk cId="56364418" sldId="557"/>
            <ac:spMk id="20482" creationId="{6D756BCF-3D62-744E-A1A2-5EA11AF1F5DE}"/>
          </ac:spMkLst>
        </pc:spChg>
      </pc:sldChg>
      <pc:sldChg chg="modSp mod modAnim">
        <pc:chgData name="Long B Nguyen" userId="f59fb8f3-a021-417a-8bc1-65c8d471c621" providerId="ADAL" clId="{9268B748-66AA-0742-9E6D-C568D3B99E77}" dt="2021-01-28T13:06:20.495" v="4681" actId="207"/>
        <pc:sldMkLst>
          <pc:docMk/>
          <pc:sldMk cId="4185702486" sldId="558"/>
        </pc:sldMkLst>
        <pc:spChg chg="mod">
          <ac:chgData name="Long B Nguyen" userId="f59fb8f3-a021-417a-8bc1-65c8d471c621" providerId="ADAL" clId="{9268B748-66AA-0742-9E6D-C568D3B99E77}" dt="2021-01-28T13:06:20.495" v="4681" actId="207"/>
          <ac:spMkLst>
            <pc:docMk/>
            <pc:sldMk cId="4185702486" sldId="558"/>
            <ac:spMk id="7170" creationId="{63A32A1E-B5AF-FA47-8296-065102CBE2F8}"/>
          </ac:spMkLst>
        </pc:spChg>
        <pc:spChg chg="mod">
          <ac:chgData name="Long B Nguyen" userId="f59fb8f3-a021-417a-8bc1-65c8d471c621" providerId="ADAL" clId="{9268B748-66AA-0742-9E6D-C568D3B99E77}" dt="2021-01-17T03:14:33.782" v="971" actId="20577"/>
          <ac:spMkLst>
            <pc:docMk/>
            <pc:sldMk cId="4185702486" sldId="558"/>
            <ac:spMk id="20482" creationId="{6D756BCF-3D62-744E-A1A2-5EA11AF1F5DE}"/>
          </ac:spMkLst>
        </pc:spChg>
      </pc:sldChg>
      <pc:sldChg chg="del">
        <pc:chgData name="Long B Nguyen" userId="f59fb8f3-a021-417a-8bc1-65c8d471c621" providerId="ADAL" clId="{9268B748-66AA-0742-9E6D-C568D3B99E77}" dt="2021-01-17T03:22:35.767" v="1426" actId="2696"/>
        <pc:sldMkLst>
          <pc:docMk/>
          <pc:sldMk cId="2190184513" sldId="559"/>
        </pc:sldMkLst>
      </pc:sldChg>
      <pc:sldChg chg="del">
        <pc:chgData name="Long B Nguyen" userId="f59fb8f3-a021-417a-8bc1-65c8d471c621" providerId="ADAL" clId="{9268B748-66AA-0742-9E6D-C568D3B99E77}" dt="2021-01-17T03:22:41.917" v="1427" actId="2696"/>
        <pc:sldMkLst>
          <pc:docMk/>
          <pc:sldMk cId="3797534927" sldId="560"/>
        </pc:sldMkLst>
      </pc:sldChg>
      <pc:sldChg chg="modSp mod">
        <pc:chgData name="Long B Nguyen" userId="f59fb8f3-a021-417a-8bc1-65c8d471c621" providerId="ADAL" clId="{9268B748-66AA-0742-9E6D-C568D3B99E77}" dt="2021-01-17T03:49:49.752" v="2475" actId="20577"/>
        <pc:sldMkLst>
          <pc:docMk/>
          <pc:sldMk cId="3461972299" sldId="561"/>
        </pc:sldMkLst>
        <pc:spChg chg="mod">
          <ac:chgData name="Long B Nguyen" userId="f59fb8f3-a021-417a-8bc1-65c8d471c621" providerId="ADAL" clId="{9268B748-66AA-0742-9E6D-C568D3B99E77}" dt="2021-01-17T03:49:49.752" v="2475" actId="20577"/>
          <ac:spMkLst>
            <pc:docMk/>
            <pc:sldMk cId="3461972299" sldId="561"/>
            <ac:spMk id="18434" creationId="{DCC791A7-12CD-D84A-9EC8-A0C8BB69E328}"/>
          </ac:spMkLst>
        </pc:spChg>
        <pc:spChg chg="mod">
          <ac:chgData name="Long B Nguyen" userId="f59fb8f3-a021-417a-8bc1-65c8d471c621" providerId="ADAL" clId="{9268B748-66AA-0742-9E6D-C568D3B99E77}" dt="2021-01-17T03:25:23.592" v="1506" actId="1076"/>
          <ac:spMkLst>
            <pc:docMk/>
            <pc:sldMk cId="3461972299" sldId="561"/>
            <ac:spMk id="20482" creationId="{AA23FAD0-C454-854B-B4AF-02039D831D3A}"/>
          </ac:spMkLst>
        </pc:spChg>
      </pc:sldChg>
      <pc:sldChg chg="del">
        <pc:chgData name="Long B Nguyen" userId="f59fb8f3-a021-417a-8bc1-65c8d471c621" providerId="ADAL" clId="{9268B748-66AA-0742-9E6D-C568D3B99E77}" dt="2021-01-17T03:26:48.352" v="1524" actId="2696"/>
        <pc:sldMkLst>
          <pc:docMk/>
          <pc:sldMk cId="2056856836" sldId="562"/>
        </pc:sldMkLst>
      </pc:sldChg>
      <pc:sldChg chg="del">
        <pc:chgData name="Long B Nguyen" userId="f59fb8f3-a021-417a-8bc1-65c8d471c621" providerId="ADAL" clId="{9268B748-66AA-0742-9E6D-C568D3B99E77}" dt="2021-01-17T03:26:51.907" v="1525" actId="2696"/>
        <pc:sldMkLst>
          <pc:docMk/>
          <pc:sldMk cId="1129266536" sldId="563"/>
        </pc:sldMkLst>
      </pc:sldChg>
      <pc:sldChg chg="del">
        <pc:chgData name="Long B Nguyen" userId="f59fb8f3-a021-417a-8bc1-65c8d471c621" providerId="ADAL" clId="{9268B748-66AA-0742-9E6D-C568D3B99E77}" dt="2021-01-17T03:01:27.950" v="106" actId="2696"/>
        <pc:sldMkLst>
          <pc:docMk/>
          <pc:sldMk cId="602950482" sldId="564"/>
        </pc:sldMkLst>
      </pc:sldChg>
      <pc:sldChg chg="addSp delSp modSp mod">
        <pc:chgData name="Long B Nguyen" userId="f59fb8f3-a021-417a-8bc1-65c8d471c621" providerId="ADAL" clId="{9268B748-66AA-0742-9E6D-C568D3B99E77}" dt="2021-02-01T02:55:33.692" v="5588"/>
        <pc:sldMkLst>
          <pc:docMk/>
          <pc:sldMk cId="4104989124" sldId="565"/>
        </pc:sldMkLst>
        <pc:spChg chg="mod">
          <ac:chgData name="Long B Nguyen" userId="f59fb8f3-a021-417a-8bc1-65c8d471c621" providerId="ADAL" clId="{9268B748-66AA-0742-9E6D-C568D3B99E77}" dt="2021-01-17T03:27:09.403" v="1530" actId="1076"/>
          <ac:spMkLst>
            <pc:docMk/>
            <pc:sldMk cId="4104989124" sldId="565"/>
            <ac:spMk id="35841" creationId="{09D8876C-8F7A-C748-966B-672B36C17545}"/>
          </ac:spMkLst>
        </pc:spChg>
        <pc:spChg chg="mod">
          <ac:chgData name="Long B Nguyen" userId="f59fb8f3-a021-417a-8bc1-65c8d471c621" providerId="ADAL" clId="{9268B748-66AA-0742-9E6D-C568D3B99E77}" dt="2021-01-17T05:46:41.434" v="3212" actId="20577"/>
          <ac:spMkLst>
            <pc:docMk/>
            <pc:sldMk cId="4104989124" sldId="565"/>
            <ac:spMk id="35842" creationId="{C94BCA01-D831-ED4D-84FD-C30E8117F872}"/>
          </ac:spMkLst>
        </pc:spChg>
        <pc:picChg chg="add del mod">
          <ac:chgData name="Long B Nguyen" userId="f59fb8f3-a021-417a-8bc1-65c8d471c621" providerId="ADAL" clId="{9268B748-66AA-0742-9E6D-C568D3B99E77}" dt="2021-02-01T02:55:33.692" v="5588"/>
          <ac:picMkLst>
            <pc:docMk/>
            <pc:sldMk cId="4104989124" sldId="565"/>
            <ac:picMk id="3" creationId="{CC62BCE2-BD78-384D-9079-8FEAD8642B89}"/>
          </ac:picMkLst>
        </pc:picChg>
      </pc:sldChg>
      <pc:sldChg chg="addSp delSp modSp add del mod modAnim">
        <pc:chgData name="Long B Nguyen" userId="f59fb8f3-a021-417a-8bc1-65c8d471c621" providerId="ADAL" clId="{9268B748-66AA-0742-9E6D-C568D3B99E77}" dt="2021-01-28T13:02:26.431" v="4643" actId="2696"/>
        <pc:sldMkLst>
          <pc:docMk/>
          <pc:sldMk cId="37137412" sldId="566"/>
        </pc:sldMkLst>
        <pc:spChg chg="add mod">
          <ac:chgData name="Long B Nguyen" userId="f59fb8f3-a021-417a-8bc1-65c8d471c621" providerId="ADAL" clId="{9268B748-66AA-0742-9E6D-C568D3B99E77}" dt="2021-01-17T03:47:39.202" v="2430" actId="1076"/>
          <ac:spMkLst>
            <pc:docMk/>
            <pc:sldMk cId="37137412" sldId="566"/>
            <ac:spMk id="2" creationId="{C360779D-4CA6-E54E-AF40-CFF286ECEDB6}"/>
          </ac:spMkLst>
        </pc:spChg>
        <pc:spChg chg="mod">
          <ac:chgData name="Long B Nguyen" userId="f59fb8f3-a021-417a-8bc1-65c8d471c621" providerId="ADAL" clId="{9268B748-66AA-0742-9E6D-C568D3B99E77}" dt="2021-01-17T05:26:06.909" v="2707" actId="20577"/>
          <ac:spMkLst>
            <pc:docMk/>
            <pc:sldMk cId="37137412" sldId="566"/>
            <ac:spMk id="35841" creationId="{09D8876C-8F7A-C748-966B-672B36C17545}"/>
          </ac:spMkLst>
        </pc:spChg>
        <pc:spChg chg="mod">
          <ac:chgData name="Long B Nguyen" userId="f59fb8f3-a021-417a-8bc1-65c8d471c621" providerId="ADAL" clId="{9268B748-66AA-0742-9E6D-C568D3B99E77}" dt="2021-01-17T03:41:20.895" v="2130" actId="20577"/>
          <ac:spMkLst>
            <pc:docMk/>
            <pc:sldMk cId="37137412" sldId="566"/>
            <ac:spMk id="35842" creationId="{C94BCA01-D831-ED4D-84FD-C30E8117F872}"/>
          </ac:spMkLst>
        </pc:spChg>
        <pc:cxnChg chg="add mod">
          <ac:chgData name="Long B Nguyen" userId="f59fb8f3-a021-417a-8bc1-65c8d471c621" providerId="ADAL" clId="{9268B748-66AA-0742-9E6D-C568D3B99E77}" dt="2021-01-17T03:39:46.671" v="2077" actId="1076"/>
          <ac:cxnSpMkLst>
            <pc:docMk/>
            <pc:sldMk cId="37137412" sldId="566"/>
            <ac:cxnSpMk id="4" creationId="{53D1A4C4-2FD3-E74A-B6A8-E938E6191ED0}"/>
          </ac:cxnSpMkLst>
        </pc:cxnChg>
        <pc:cxnChg chg="add del mod">
          <ac:chgData name="Long B Nguyen" userId="f59fb8f3-a021-417a-8bc1-65c8d471c621" providerId="ADAL" clId="{9268B748-66AA-0742-9E6D-C568D3B99E77}" dt="2021-01-17T03:39:43.507" v="2076" actId="478"/>
          <ac:cxnSpMkLst>
            <pc:docMk/>
            <pc:sldMk cId="37137412" sldId="566"/>
            <ac:cxnSpMk id="8" creationId="{11602C2F-2F76-ED4E-9EAB-79F64A2F7942}"/>
          </ac:cxnSpMkLst>
        </pc:cxnChg>
        <pc:cxnChg chg="add mod">
          <ac:chgData name="Long B Nguyen" userId="f59fb8f3-a021-417a-8bc1-65c8d471c621" providerId="ADAL" clId="{9268B748-66AA-0742-9E6D-C568D3B99E77}" dt="2021-01-17T03:41:17.784" v="2129" actId="1076"/>
          <ac:cxnSpMkLst>
            <pc:docMk/>
            <pc:sldMk cId="37137412" sldId="566"/>
            <ac:cxnSpMk id="9" creationId="{1AB067D5-4CF2-3E4D-A945-5CDBCBD53EF8}"/>
          </ac:cxnSpMkLst>
        </pc:cxnChg>
      </pc:sldChg>
      <pc:sldChg chg="del">
        <pc:chgData name="Long B Nguyen" userId="f59fb8f3-a021-417a-8bc1-65c8d471c621" providerId="ADAL" clId="{9268B748-66AA-0742-9E6D-C568D3B99E77}" dt="2021-01-17T03:27:25.431" v="1535" actId="2696"/>
        <pc:sldMkLst>
          <pc:docMk/>
          <pc:sldMk cId="2615412358" sldId="566"/>
        </pc:sldMkLst>
      </pc:sldChg>
      <pc:sldChg chg="addSp delSp modSp add mod delAnim modAnim">
        <pc:chgData name="Long B Nguyen" userId="f59fb8f3-a021-417a-8bc1-65c8d471c621" providerId="ADAL" clId="{9268B748-66AA-0742-9E6D-C568D3B99E77}" dt="2021-01-28T14:31:33.213" v="5579"/>
        <pc:sldMkLst>
          <pc:docMk/>
          <pc:sldMk cId="2722221053" sldId="566"/>
        </pc:sldMkLst>
        <pc:spChg chg="add mod">
          <ac:chgData name="Long B Nguyen" userId="f59fb8f3-a021-417a-8bc1-65c8d471c621" providerId="ADAL" clId="{9268B748-66AA-0742-9E6D-C568D3B99E77}" dt="2021-01-28T14:29:04.207" v="5566" actId="20577"/>
          <ac:spMkLst>
            <pc:docMk/>
            <pc:sldMk cId="2722221053" sldId="566"/>
            <ac:spMk id="8" creationId="{CDB6DDAB-EF4C-A94C-87F4-05952EB9F7FB}"/>
          </ac:spMkLst>
        </pc:spChg>
        <pc:spChg chg="mod">
          <ac:chgData name="Long B Nguyen" userId="f59fb8f3-a021-417a-8bc1-65c8d471c621" providerId="ADAL" clId="{9268B748-66AA-0742-9E6D-C568D3B99E77}" dt="2021-01-28T13:06:54.656" v="4688" actId="20577"/>
          <ac:spMkLst>
            <pc:docMk/>
            <pc:sldMk cId="2722221053" sldId="566"/>
            <ac:spMk id="35842" creationId="{C94BCA01-D831-ED4D-84FD-C30E8117F872}"/>
          </ac:spMkLst>
        </pc:spChg>
        <pc:cxnChg chg="del mod">
          <ac:chgData name="Long B Nguyen" userId="f59fb8f3-a021-417a-8bc1-65c8d471c621" providerId="ADAL" clId="{9268B748-66AA-0742-9E6D-C568D3B99E77}" dt="2021-01-28T14:28:51.842" v="5562" actId="478"/>
          <ac:cxnSpMkLst>
            <pc:docMk/>
            <pc:sldMk cId="2722221053" sldId="566"/>
            <ac:cxnSpMk id="9" creationId="{1AB067D5-4CF2-3E4D-A945-5CDBCBD53EF8}"/>
          </ac:cxnSpMkLst>
        </pc:cxnChg>
        <pc:cxnChg chg="add mod">
          <ac:chgData name="Long B Nguyen" userId="f59fb8f3-a021-417a-8bc1-65c8d471c621" providerId="ADAL" clId="{9268B748-66AA-0742-9E6D-C568D3B99E77}" dt="2021-01-28T14:29:34.408" v="5571" actId="14100"/>
          <ac:cxnSpMkLst>
            <pc:docMk/>
            <pc:sldMk cId="2722221053" sldId="566"/>
            <ac:cxnSpMk id="10" creationId="{8D505A7E-646A-6B46-825F-49A2F6E29335}"/>
          </ac:cxnSpMkLst>
        </pc:cxnChg>
      </pc:sldChg>
      <pc:sldChg chg="addSp delSp modSp add del mod modAnim">
        <pc:chgData name="Long B Nguyen" userId="f59fb8f3-a021-417a-8bc1-65c8d471c621" providerId="ADAL" clId="{9268B748-66AA-0742-9E6D-C568D3B99E77}" dt="2021-01-28T13:02:26.460" v="4644" actId="2696"/>
        <pc:sldMkLst>
          <pc:docMk/>
          <pc:sldMk cId="4138501364" sldId="567"/>
        </pc:sldMkLst>
        <pc:spChg chg="mod">
          <ac:chgData name="Long B Nguyen" userId="f59fb8f3-a021-417a-8bc1-65c8d471c621" providerId="ADAL" clId="{9268B748-66AA-0742-9E6D-C568D3B99E77}" dt="2021-01-17T03:44:37.880" v="2320" actId="1076"/>
          <ac:spMkLst>
            <pc:docMk/>
            <pc:sldMk cId="4138501364" sldId="567"/>
            <ac:spMk id="2" creationId="{C360779D-4CA6-E54E-AF40-CFF286ECEDB6}"/>
          </ac:spMkLst>
        </pc:spChg>
        <pc:spChg chg="add mod">
          <ac:chgData name="Long B Nguyen" userId="f59fb8f3-a021-417a-8bc1-65c8d471c621" providerId="ADAL" clId="{9268B748-66AA-0742-9E6D-C568D3B99E77}" dt="2021-01-17T03:46:24.835" v="2399" actId="207"/>
          <ac:spMkLst>
            <pc:docMk/>
            <pc:sldMk cId="4138501364" sldId="567"/>
            <ac:spMk id="7" creationId="{FCD9C15D-1329-1444-B6C2-5E444C159CB2}"/>
          </ac:spMkLst>
        </pc:spChg>
        <pc:spChg chg="mod">
          <ac:chgData name="Long B Nguyen" userId="f59fb8f3-a021-417a-8bc1-65c8d471c621" providerId="ADAL" clId="{9268B748-66AA-0742-9E6D-C568D3B99E77}" dt="2021-01-17T03:41:51.515" v="2140" actId="20577"/>
          <ac:spMkLst>
            <pc:docMk/>
            <pc:sldMk cId="4138501364" sldId="567"/>
            <ac:spMk id="35841" creationId="{09D8876C-8F7A-C748-966B-672B36C17545}"/>
          </ac:spMkLst>
        </pc:spChg>
        <pc:spChg chg="mod">
          <ac:chgData name="Long B Nguyen" userId="f59fb8f3-a021-417a-8bc1-65c8d471c621" providerId="ADAL" clId="{9268B748-66AA-0742-9E6D-C568D3B99E77}" dt="2021-01-17T03:46:04.905" v="2342" actId="20577"/>
          <ac:spMkLst>
            <pc:docMk/>
            <pc:sldMk cId="4138501364" sldId="567"/>
            <ac:spMk id="35842" creationId="{C94BCA01-D831-ED4D-84FD-C30E8117F872}"/>
          </ac:spMkLst>
        </pc:spChg>
        <pc:cxnChg chg="del">
          <ac:chgData name="Long B Nguyen" userId="f59fb8f3-a021-417a-8bc1-65c8d471c621" providerId="ADAL" clId="{9268B748-66AA-0742-9E6D-C568D3B99E77}" dt="2021-01-17T03:42:10.314" v="2199" actId="478"/>
          <ac:cxnSpMkLst>
            <pc:docMk/>
            <pc:sldMk cId="4138501364" sldId="567"/>
            <ac:cxnSpMk id="4" creationId="{53D1A4C4-2FD3-E74A-B6A8-E938E6191ED0}"/>
          </ac:cxnSpMkLst>
        </pc:cxnChg>
        <pc:cxnChg chg="del">
          <ac:chgData name="Long B Nguyen" userId="f59fb8f3-a021-417a-8bc1-65c8d471c621" providerId="ADAL" clId="{9268B748-66AA-0742-9E6D-C568D3B99E77}" dt="2021-01-17T03:42:08.524" v="2198" actId="478"/>
          <ac:cxnSpMkLst>
            <pc:docMk/>
            <pc:sldMk cId="4138501364" sldId="567"/>
            <ac:cxnSpMk id="9" creationId="{1AB067D5-4CF2-3E4D-A945-5CDBCBD53EF8}"/>
          </ac:cxnSpMkLst>
        </pc:cxnChg>
      </pc:sldChg>
      <pc:sldChg chg="addSp modSp add mod modAnim">
        <pc:chgData name="Long B Nguyen" userId="f59fb8f3-a021-417a-8bc1-65c8d471c621" providerId="ADAL" clId="{9268B748-66AA-0742-9E6D-C568D3B99E77}" dt="2021-01-28T14:32:22.838" v="5585"/>
        <pc:sldMkLst>
          <pc:docMk/>
          <pc:sldMk cId="4279211704" sldId="567"/>
        </pc:sldMkLst>
        <pc:spChg chg="mod">
          <ac:chgData name="Long B Nguyen" userId="f59fb8f3-a021-417a-8bc1-65c8d471c621" providerId="ADAL" clId="{9268B748-66AA-0742-9E6D-C568D3B99E77}" dt="2021-01-28T13:04:28.502" v="4654" actId="1076"/>
          <ac:spMkLst>
            <pc:docMk/>
            <pc:sldMk cId="4279211704" sldId="567"/>
            <ac:spMk id="2" creationId="{C360779D-4CA6-E54E-AF40-CFF286ECEDB6}"/>
          </ac:spMkLst>
        </pc:spChg>
        <pc:spChg chg="mod">
          <ac:chgData name="Long B Nguyen" userId="f59fb8f3-a021-417a-8bc1-65c8d471c621" providerId="ADAL" clId="{9268B748-66AA-0742-9E6D-C568D3B99E77}" dt="2021-01-28T13:04:31.664" v="4655" actId="1076"/>
          <ac:spMkLst>
            <pc:docMk/>
            <pc:sldMk cId="4279211704" sldId="567"/>
            <ac:spMk id="7" creationId="{FCD9C15D-1329-1444-B6C2-5E444C159CB2}"/>
          </ac:spMkLst>
        </pc:spChg>
        <pc:spChg chg="mod">
          <ac:chgData name="Long B Nguyen" userId="f59fb8f3-a021-417a-8bc1-65c8d471c621" providerId="ADAL" clId="{9268B748-66AA-0742-9E6D-C568D3B99E77}" dt="2021-01-28T13:05:56.420" v="4677" actId="207"/>
          <ac:spMkLst>
            <pc:docMk/>
            <pc:sldMk cId="4279211704" sldId="567"/>
            <ac:spMk id="35842" creationId="{C94BCA01-D831-ED4D-84FD-C30E8117F872}"/>
          </ac:spMkLst>
        </pc:spChg>
        <pc:cxnChg chg="add mod">
          <ac:chgData name="Long B Nguyen" userId="f59fb8f3-a021-417a-8bc1-65c8d471c621" providerId="ADAL" clId="{9268B748-66AA-0742-9E6D-C568D3B99E77}" dt="2021-01-28T13:04:46.723" v="4658" actId="14100"/>
          <ac:cxnSpMkLst>
            <pc:docMk/>
            <pc:sldMk cId="4279211704" sldId="567"/>
            <ac:cxnSpMk id="6" creationId="{2FF5D069-E1A9-3247-B4C1-70C074CCF398}"/>
          </ac:cxnSpMkLst>
        </pc:cxnChg>
      </pc:sldChg>
      <pc:sldChg chg="add del">
        <pc:chgData name="Long B Nguyen" userId="f59fb8f3-a021-417a-8bc1-65c8d471c621" providerId="ADAL" clId="{9268B748-66AA-0742-9E6D-C568D3B99E77}" dt="2021-02-01T03:02:14.847" v="6027" actId="2696"/>
        <pc:sldMkLst>
          <pc:docMk/>
          <pc:sldMk cId="1316208775" sldId="568"/>
        </pc:sldMkLst>
      </pc:sldChg>
      <pc:sldChg chg="modSp add del mod">
        <pc:chgData name="Long B Nguyen" userId="f59fb8f3-a021-417a-8bc1-65c8d471c621" providerId="ADAL" clId="{9268B748-66AA-0742-9E6D-C568D3B99E77}" dt="2021-01-17T05:39:20.803" v="3091" actId="2696"/>
        <pc:sldMkLst>
          <pc:docMk/>
          <pc:sldMk cId="1870468434" sldId="568"/>
        </pc:sldMkLst>
        <pc:spChg chg="mod">
          <ac:chgData name="Long B Nguyen" userId="f59fb8f3-a021-417a-8bc1-65c8d471c621" providerId="ADAL" clId="{9268B748-66AA-0742-9E6D-C568D3B99E77}" dt="2021-01-17T05:24:21.392" v="2611" actId="20577"/>
          <ac:spMkLst>
            <pc:docMk/>
            <pc:sldMk cId="1870468434" sldId="568"/>
            <ac:spMk id="30721" creationId="{378752EF-A47C-2F42-B800-CF9B206624FE}"/>
          </ac:spMkLst>
        </pc:spChg>
        <pc:spChg chg="mod">
          <ac:chgData name="Long B Nguyen" userId="f59fb8f3-a021-417a-8bc1-65c8d471c621" providerId="ADAL" clId="{9268B748-66AA-0742-9E6D-C568D3B99E77}" dt="2021-01-17T05:39:05.749" v="3090" actId="20577"/>
          <ac:spMkLst>
            <pc:docMk/>
            <pc:sldMk cId="1870468434" sldId="568"/>
            <ac:spMk id="30722" creationId="{C70E3A34-0037-734F-81D6-0339361ED841}"/>
          </ac:spMkLst>
        </pc:spChg>
      </pc:sldChg>
      <pc:sldChg chg="add del">
        <pc:chgData name="Long B Nguyen" userId="f59fb8f3-a021-417a-8bc1-65c8d471c621" providerId="ADAL" clId="{9268B748-66AA-0742-9E6D-C568D3B99E77}" dt="2021-01-28T03:14:03.181" v="3278"/>
        <pc:sldMkLst>
          <pc:docMk/>
          <pc:sldMk cId="2249337032" sldId="569"/>
        </pc:sldMkLst>
      </pc:sldChg>
      <pc:sldChg chg="add">
        <pc:chgData name="Long B Nguyen" userId="f59fb8f3-a021-417a-8bc1-65c8d471c621" providerId="ADAL" clId="{9268B748-66AA-0742-9E6D-C568D3B99E77}" dt="2021-01-28T03:54:16.866" v="3923"/>
        <pc:sldMkLst>
          <pc:docMk/>
          <pc:sldMk cId="3614561866" sldId="569"/>
        </pc:sldMkLst>
      </pc:sldChg>
      <pc:sldChg chg="modSp add del mod">
        <pc:chgData name="Long B Nguyen" userId="f59fb8f3-a021-417a-8bc1-65c8d471c621" providerId="ADAL" clId="{9268B748-66AA-0742-9E6D-C568D3B99E77}" dt="2021-01-28T03:54:03.940" v="3920" actId="2696"/>
        <pc:sldMkLst>
          <pc:docMk/>
          <pc:sldMk cId="3828686532" sldId="569"/>
        </pc:sldMkLst>
        <pc:spChg chg="mod">
          <ac:chgData name="Long B Nguyen" userId="f59fb8f3-a021-417a-8bc1-65c8d471c621" providerId="ADAL" clId="{9268B748-66AA-0742-9E6D-C568D3B99E77}" dt="2021-01-28T03:21:30.597" v="3481" actId="14100"/>
          <ac:spMkLst>
            <pc:docMk/>
            <pc:sldMk cId="3828686532" sldId="569"/>
            <ac:spMk id="14" creationId="{63449E36-9DBB-134E-94FD-16C40C15EBDC}"/>
          </ac:spMkLst>
        </pc:spChg>
        <pc:cxnChg chg="mod">
          <ac:chgData name="Long B Nguyen" userId="f59fb8f3-a021-417a-8bc1-65c8d471c621" providerId="ADAL" clId="{9268B748-66AA-0742-9E6D-C568D3B99E77}" dt="2021-01-28T03:18:50.056" v="3336" actId="1076"/>
          <ac:cxnSpMkLst>
            <pc:docMk/>
            <pc:sldMk cId="3828686532" sldId="569"/>
            <ac:cxnSpMk id="13" creationId="{D2556216-41CD-8D42-B4C1-6D4D9ECF9A05}"/>
          </ac:cxnSpMkLst>
        </pc:cxnChg>
      </pc:sldChg>
      <pc:sldChg chg="new del">
        <pc:chgData name="Long B Nguyen" userId="f59fb8f3-a021-417a-8bc1-65c8d471c621" providerId="ADAL" clId="{9268B748-66AA-0742-9E6D-C568D3B99E77}" dt="2021-01-28T14:20:01.244" v="4694" actId="2696"/>
        <pc:sldMkLst>
          <pc:docMk/>
          <pc:sldMk cId="3048806200" sldId="570"/>
        </pc:sldMkLst>
      </pc:sldChg>
      <pc:sldChg chg="modSp add mod modAnim">
        <pc:chgData name="Long B Nguyen" userId="f59fb8f3-a021-417a-8bc1-65c8d471c621" providerId="ADAL" clId="{9268B748-66AA-0742-9E6D-C568D3B99E77}" dt="2021-01-28T14:23:36.330" v="5462"/>
        <pc:sldMkLst>
          <pc:docMk/>
          <pc:sldMk cId="662705235" sldId="571"/>
        </pc:sldMkLst>
        <pc:spChg chg="mod">
          <ac:chgData name="Long B Nguyen" userId="f59fb8f3-a021-417a-8bc1-65c8d471c621" providerId="ADAL" clId="{9268B748-66AA-0742-9E6D-C568D3B99E77}" dt="2021-01-28T14:23:08.398" v="5459" actId="20577"/>
          <ac:spMkLst>
            <pc:docMk/>
            <pc:sldMk cId="662705235" sldId="571"/>
            <ac:spMk id="6146" creationId="{095FC28F-CF01-5C45-8C80-38CA0C2B9DF5}"/>
          </ac:spMkLst>
        </pc:spChg>
        <pc:spChg chg="mod">
          <ac:chgData name="Long B Nguyen" userId="f59fb8f3-a021-417a-8bc1-65c8d471c621" providerId="ADAL" clId="{9268B748-66AA-0742-9E6D-C568D3B99E77}" dt="2021-01-28T14:20:11.164" v="4733" actId="14100"/>
          <ac:spMkLst>
            <pc:docMk/>
            <pc:sldMk cId="662705235" sldId="571"/>
            <ac:spMk id="20482" creationId="{6D756BCF-3D62-744E-A1A2-5EA11AF1F5DE}"/>
          </ac:spMkLst>
        </pc:spChg>
      </pc:sldChg>
      <pc:sldChg chg="addSp delSp modSp add mod">
        <pc:chgData name="Long B Nguyen" userId="f59fb8f3-a021-417a-8bc1-65c8d471c621" providerId="ADAL" clId="{9268B748-66AA-0742-9E6D-C568D3B99E77}" dt="2021-02-01T16:44:08.466" v="6273" actId="207"/>
        <pc:sldMkLst>
          <pc:docMk/>
          <pc:sldMk cId="1097849800" sldId="572"/>
        </pc:sldMkLst>
        <pc:spChg chg="add del mod">
          <ac:chgData name="Long B Nguyen" userId="f59fb8f3-a021-417a-8bc1-65c8d471c621" providerId="ADAL" clId="{9268B748-66AA-0742-9E6D-C568D3B99E77}" dt="2021-02-01T03:01:36.608" v="6026"/>
          <ac:spMkLst>
            <pc:docMk/>
            <pc:sldMk cId="1097849800" sldId="572"/>
            <ac:spMk id="2" creationId="{0536A3E0-4619-5D4A-8AD5-E279CAAEAADF}"/>
          </ac:spMkLst>
        </pc:spChg>
        <pc:spChg chg="mod">
          <ac:chgData name="Long B Nguyen" userId="f59fb8f3-a021-417a-8bc1-65c8d471c621" providerId="ADAL" clId="{9268B748-66AA-0742-9E6D-C568D3B99E77}" dt="2021-02-01T03:19:04.947" v="6095" actId="20577"/>
          <ac:spMkLst>
            <pc:docMk/>
            <pc:sldMk cId="1097849800" sldId="572"/>
            <ac:spMk id="35841" creationId="{09D8876C-8F7A-C748-966B-672B36C17545}"/>
          </ac:spMkLst>
        </pc:spChg>
        <pc:spChg chg="mod">
          <ac:chgData name="Long B Nguyen" userId="f59fb8f3-a021-417a-8bc1-65c8d471c621" providerId="ADAL" clId="{9268B748-66AA-0742-9E6D-C568D3B99E77}" dt="2021-02-01T16:44:08.466" v="6273" actId="207"/>
          <ac:spMkLst>
            <pc:docMk/>
            <pc:sldMk cId="1097849800" sldId="572"/>
            <ac:spMk id="35842" creationId="{C94BCA01-D831-ED4D-84FD-C30E8117F8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B45CD-1365-4F4B-B580-C19222E1A371}" type="datetimeFigureOut">
              <a:rPr lang="en-US" smtClean="0"/>
              <a:t>1/10/22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F1548-1F50-8049-A5B3-6549A1D01BC5}" type="slidenum">
              <a:rPr lang="en-US" smtClean="0"/>
              <a:t>‹#›</a:t>
            </a:fld>
            <a:endParaRPr lang="en-US"/>
          </a:p>
        </p:txBody>
      </p:sp>
    </p:spTree>
    <p:extLst>
      <p:ext uri="{BB962C8B-B14F-4D97-AF65-F5344CB8AC3E}">
        <p14:creationId xmlns:p14="http://schemas.microsoft.com/office/powerpoint/2010/main" val="67815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53ECCB82-666C-A94B-A1C2-0FB79F2E3A2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58AF5DDA-11B7-C74A-81ED-17391EC526ED}" type="slidenum">
              <a:rPr lang="en-US" altLang="en-US" smtClean="0"/>
              <a:pPr>
                <a:spcBef>
                  <a:spcPct val="0"/>
                </a:spcBef>
              </a:pPr>
              <a:t>28</a:t>
            </a:fld>
            <a:endParaRPr lang="en-US" altLang="en-US"/>
          </a:p>
        </p:txBody>
      </p:sp>
      <p:sp>
        <p:nvSpPr>
          <p:cNvPr id="31746" name="Rectangle 2">
            <a:extLst>
              <a:ext uri="{FF2B5EF4-FFF2-40B4-BE49-F238E27FC236}">
                <a16:creationId xmlns:a16="http://schemas.microsoft.com/office/drawing/2014/main" id="{288769E6-7436-8E4D-BD57-6EBD1C398306}"/>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F62C6A7A-3B2C-F949-A88A-18FD5BEF13F2}"/>
              </a:ext>
            </a:extLst>
          </p:cNvPr>
          <p:cNvSpPr>
            <a:spLocks noGrp="1" noChangeArrowheads="1"/>
          </p:cNvSpPr>
          <p:nvPr>
            <p:ph type="body" idx="1"/>
          </p:nvPr>
        </p:nvSpPr>
        <p:spPr>
          <a:xfrm>
            <a:off x="914400" y="4343400"/>
            <a:ext cx="5029200" cy="411480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790120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1/10/22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www.processing.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longbaonguyen.github.io/courses/apcsp/processing_arcade/processing_py.zip"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ongbaonguyen.github.io/courses/apcsp/processing_arcade/processing_py.zi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rcade.academ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584A-716F-4840-8AA5-BA29DBFC8064}"/>
              </a:ext>
            </a:extLst>
          </p:cNvPr>
          <p:cNvSpPr>
            <a:spLocks noGrp="1"/>
          </p:cNvSpPr>
          <p:nvPr>
            <p:ph type="ctrTitle"/>
          </p:nvPr>
        </p:nvSpPr>
        <p:spPr>
          <a:xfrm>
            <a:off x="1941909" y="3340559"/>
            <a:ext cx="6686549" cy="986742"/>
          </a:xfrm>
        </p:spPr>
        <p:txBody>
          <a:bodyPr>
            <a:normAutofit/>
          </a:bodyPr>
          <a:lstStyle/>
          <a:p>
            <a:r>
              <a:rPr lang="en-US" sz="3400" b="1" dirty="0"/>
              <a:t>Introduction to Processing</a:t>
            </a:r>
          </a:p>
        </p:txBody>
      </p:sp>
      <p:sp>
        <p:nvSpPr>
          <p:cNvPr id="3" name="Subtitle 2">
            <a:extLst>
              <a:ext uri="{FF2B5EF4-FFF2-40B4-BE49-F238E27FC236}">
                <a16:creationId xmlns:a16="http://schemas.microsoft.com/office/drawing/2014/main" id="{69ADCD5C-363A-6249-B0DD-5A7EF5ACE656}"/>
              </a:ext>
            </a:extLst>
          </p:cNvPr>
          <p:cNvSpPr>
            <a:spLocks noGrp="1"/>
          </p:cNvSpPr>
          <p:nvPr>
            <p:ph type="subTitle" idx="1"/>
          </p:nvPr>
        </p:nvSpPr>
        <p:spPr>
          <a:xfrm>
            <a:off x="1941910" y="4494727"/>
            <a:ext cx="6686549" cy="579549"/>
          </a:xfrm>
        </p:spPr>
        <p:txBody>
          <a:bodyPr/>
          <a:lstStyle/>
          <a:p>
            <a:r>
              <a:rPr lang="en-US" sz="2800" dirty="0"/>
              <a:t>The Basics(Python Version)</a:t>
            </a:r>
          </a:p>
          <a:p>
            <a:endParaRPr lang="en-US" sz="2800" dirty="0"/>
          </a:p>
          <a:p>
            <a:endParaRPr lang="en-US" dirty="0"/>
          </a:p>
        </p:txBody>
      </p:sp>
    </p:spTree>
    <p:extLst>
      <p:ext uri="{BB962C8B-B14F-4D97-AF65-F5344CB8AC3E}">
        <p14:creationId xmlns:p14="http://schemas.microsoft.com/office/powerpoint/2010/main" val="84734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3D160BB-46FA-B540-AB72-FF988D3E48D4}"/>
              </a:ext>
            </a:extLst>
          </p:cNvPr>
          <p:cNvSpPr>
            <a:spLocks noGrp="1" noChangeArrowheads="1"/>
          </p:cNvSpPr>
          <p:nvPr>
            <p:ph type="title" idx="4294967295"/>
          </p:nvPr>
        </p:nvSpPr>
        <p:spPr>
          <a:xfrm>
            <a:off x="189427" y="100584"/>
            <a:ext cx="8630723" cy="531468"/>
          </a:xfrm>
        </p:spPr>
        <p:txBody>
          <a:bodyPr vert="horz" lIns="0" tIns="45720" rIns="0" bIns="0" rtlCol="0" anchor="b">
            <a:normAutofit/>
          </a:bodyPr>
          <a:lstStyle/>
          <a:p>
            <a:pPr eaLnBrk="1" hangingPunct="1">
              <a:defRPr/>
            </a:pPr>
            <a:r>
              <a:rPr lang="en-US" dirty="0">
                <a:latin typeface="Courier New" charset="0"/>
                <a:cs typeface="+mj-cs"/>
              </a:rPr>
              <a:t>Some Methods for Drawing Shapes</a:t>
            </a:r>
          </a:p>
        </p:txBody>
      </p:sp>
      <p:sp>
        <p:nvSpPr>
          <p:cNvPr id="20483" name="Rectangle 3">
            <a:extLst>
              <a:ext uri="{FF2B5EF4-FFF2-40B4-BE49-F238E27FC236}">
                <a16:creationId xmlns:a16="http://schemas.microsoft.com/office/drawing/2014/main" id="{1BDDF6AF-7FBC-3849-B4A5-9D30ED403E3D}"/>
              </a:ext>
            </a:extLst>
          </p:cNvPr>
          <p:cNvSpPr>
            <a:spLocks noGrp="1" noChangeArrowheads="1"/>
          </p:cNvSpPr>
          <p:nvPr>
            <p:ph idx="4294967295"/>
          </p:nvPr>
        </p:nvSpPr>
        <p:spPr>
          <a:xfrm>
            <a:off x="189427" y="723900"/>
            <a:ext cx="8844845" cy="4890516"/>
          </a:xfrm>
        </p:spPr>
        <p:txBody>
          <a:bodyPr>
            <a:noAutofit/>
          </a:bodyPr>
          <a:lstStyle/>
          <a:p>
            <a:pPr marL="0" indent="0">
              <a:buNone/>
              <a:defRPr/>
            </a:pPr>
            <a:endParaRPr lang="en-US" sz="2000" dirty="0">
              <a:cs typeface="Tahoma"/>
            </a:endParaRPr>
          </a:p>
          <a:p>
            <a:pPr marL="0" indent="0" eaLnBrk="1" hangingPunct="1">
              <a:buNone/>
              <a:defRPr/>
            </a:pPr>
            <a:r>
              <a:rPr lang="en-US" sz="2000" b="1" dirty="0">
                <a:latin typeface="Courier New" charset="0"/>
              </a:rPr>
              <a:t>fill(r, g, b)</a:t>
            </a:r>
            <a:r>
              <a:rPr lang="en-US" sz="2000" dirty="0">
                <a:latin typeface="Courier New" charset="0"/>
              </a:rPr>
              <a:t>:</a:t>
            </a:r>
            <a:r>
              <a:rPr lang="en-US" sz="2000" dirty="0">
                <a:cs typeface="Tahoma"/>
              </a:rPr>
              <a:t>By calling fill BEFORE a shape will set the color of the shape. Call it again before drawing another shape to change color. </a:t>
            </a:r>
          </a:p>
          <a:p>
            <a:pPr marL="0" indent="0" eaLnBrk="1" hangingPunct="1">
              <a:buNone/>
              <a:defRPr/>
            </a:pPr>
            <a:endParaRPr lang="en-US" sz="2000" b="1" dirty="0">
              <a:latin typeface="Courier New" charset="0"/>
              <a:sym typeface="Wingdings"/>
            </a:endParaRPr>
          </a:p>
          <a:p>
            <a:pPr marL="0" indent="0" eaLnBrk="1" hangingPunct="1">
              <a:buNone/>
              <a:defRPr/>
            </a:pPr>
            <a:r>
              <a:rPr lang="en-US" sz="2000" b="1" dirty="0">
                <a:latin typeface="Courier New" charset="0"/>
                <a:sym typeface="Wingdings"/>
              </a:rPr>
              <a:t>line(x1, y1, x2, y2):</a:t>
            </a:r>
            <a:r>
              <a:rPr lang="en-US" sz="2000" dirty="0">
                <a:sym typeface="Wingdings"/>
              </a:rPr>
              <a:t>draw line through (x1, y1) and (x2, y2).</a:t>
            </a:r>
          </a:p>
          <a:p>
            <a:pPr marL="0" indent="0" eaLnBrk="1" hangingPunct="1">
              <a:buNone/>
              <a:defRPr/>
            </a:pPr>
            <a:endParaRPr lang="en-US" sz="2000" b="1" dirty="0">
              <a:latin typeface="Courier New" charset="0"/>
              <a:sym typeface="Wingdings"/>
            </a:endParaRPr>
          </a:p>
          <a:p>
            <a:pPr marL="0" indent="0" eaLnBrk="1" hangingPunct="1">
              <a:buNone/>
              <a:defRPr/>
            </a:pPr>
            <a:r>
              <a:rPr lang="en-US" sz="2000" b="1" dirty="0">
                <a:latin typeface="Courier New" charset="0"/>
                <a:sym typeface="Wingdings"/>
              </a:rPr>
              <a:t>ellipse(x, y, width, height):</a:t>
            </a:r>
            <a:r>
              <a:rPr lang="en-US" sz="2000" dirty="0">
                <a:cs typeface="Tahoma"/>
                <a:sym typeface="Wingdings"/>
              </a:rPr>
              <a:t>center of ellipse is (x, y); width and height are the lengths of the axes.</a:t>
            </a:r>
          </a:p>
          <a:p>
            <a:pPr marL="0" indent="0" eaLnBrk="1" hangingPunct="1">
              <a:buNone/>
              <a:defRPr/>
            </a:pPr>
            <a:endParaRPr lang="en-US" sz="2000" b="1" dirty="0">
              <a:latin typeface="Courier New" charset="0"/>
            </a:endParaRPr>
          </a:p>
          <a:p>
            <a:pPr marL="0" indent="0">
              <a:buNone/>
              <a:defRPr/>
            </a:pPr>
            <a:r>
              <a:rPr lang="en-US" sz="2000" b="1" dirty="0" err="1">
                <a:latin typeface="Courier New" charset="0"/>
              </a:rPr>
              <a:t>rect</a:t>
            </a:r>
            <a:r>
              <a:rPr lang="en-US" sz="2000" b="1" dirty="0">
                <a:latin typeface="Courier New" charset="0"/>
                <a:sym typeface="Wingdings"/>
              </a:rPr>
              <a:t>(x, y, width, </a:t>
            </a:r>
            <a:r>
              <a:rPr lang="en-US" sz="2000" b="1" dirty="0" err="1">
                <a:latin typeface="Courier New" charset="0"/>
                <a:sym typeface="Wingdings"/>
              </a:rPr>
              <a:t>height</a:t>
            </a:r>
            <a:r>
              <a:rPr lang="en-US" sz="2000" dirty="0" err="1">
                <a:latin typeface="Courier New" charset="0"/>
                <a:sym typeface="Wingdings"/>
              </a:rPr>
              <a:t>:</a:t>
            </a:r>
            <a:r>
              <a:rPr lang="en-US" sz="2000" dirty="0" err="1">
                <a:cs typeface="Tahoma"/>
                <a:sym typeface="Wingdings"/>
              </a:rPr>
              <a:t>center</a:t>
            </a:r>
            <a:r>
              <a:rPr lang="en-US" sz="2000" dirty="0">
                <a:cs typeface="Tahoma"/>
                <a:sym typeface="Wingdings"/>
              </a:rPr>
              <a:t> of the rectangle is (</a:t>
            </a:r>
            <a:r>
              <a:rPr lang="en-US" sz="2000" dirty="0" err="1">
                <a:cs typeface="Tahoma"/>
                <a:sym typeface="Wingdings"/>
              </a:rPr>
              <a:t>x,y</a:t>
            </a:r>
            <a:r>
              <a:rPr lang="en-US" sz="2000" dirty="0">
                <a:cs typeface="Tahoma"/>
                <a:sym typeface="Wingdings"/>
              </a:rPr>
              <a:t>)</a:t>
            </a:r>
          </a:p>
          <a:p>
            <a:pPr marL="0" indent="0">
              <a:buNone/>
              <a:defRPr/>
            </a:pPr>
            <a:endParaRPr lang="en-US" sz="2000" dirty="0">
              <a:latin typeface="Courier New" charset="0"/>
            </a:endParaRPr>
          </a:p>
          <a:p>
            <a:pPr eaLnBrk="1" hangingPunct="1">
              <a:defRPr/>
            </a:pPr>
            <a:endParaRPr lang="en-US" sz="2000" dirty="0">
              <a:latin typeface="Courier New" charset="0"/>
            </a:endParaRPr>
          </a:p>
          <a:p>
            <a:pPr marL="0" indent="0">
              <a:buNone/>
              <a:defRPr/>
            </a:pPr>
            <a:r>
              <a:rPr lang="en-US" sz="2000" dirty="0">
                <a:latin typeface="Courier New" charset="0"/>
              </a:rPr>
              <a:t> </a:t>
            </a:r>
          </a:p>
          <a:p>
            <a:pPr marL="0" indent="0">
              <a:buNone/>
              <a:defRPr/>
            </a:pPr>
            <a:endParaRPr lang="en-US" sz="2000" dirty="0">
              <a:latin typeface="Courier New" charset="0"/>
            </a:endParaRPr>
          </a:p>
        </p:txBody>
      </p:sp>
    </p:spTree>
    <p:extLst>
      <p:ext uri="{BB962C8B-B14F-4D97-AF65-F5344CB8AC3E}">
        <p14:creationId xmlns:p14="http://schemas.microsoft.com/office/powerpoint/2010/main" val="3170541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F08065D-22F5-1B4A-B4B5-FFA336A1CACB}"/>
              </a:ext>
            </a:extLst>
          </p:cNvPr>
          <p:cNvSpPr>
            <a:spLocks noGrp="1" noChangeArrowheads="1"/>
          </p:cNvSpPr>
          <p:nvPr>
            <p:ph type="title" idx="4294967295"/>
          </p:nvPr>
        </p:nvSpPr>
        <p:spPr>
          <a:xfrm>
            <a:off x="216046" y="109728"/>
            <a:ext cx="6683765" cy="458316"/>
          </a:xfrm>
        </p:spPr>
        <p:txBody>
          <a:bodyPr vert="horz" lIns="0" tIns="45720" rIns="0" bIns="0" rtlCol="0" anchor="b">
            <a:normAutofit fontScale="90000"/>
          </a:bodyPr>
          <a:lstStyle/>
          <a:p>
            <a:pPr eaLnBrk="1" hangingPunct="1">
              <a:defRPr/>
            </a:pPr>
            <a:r>
              <a:rPr lang="en-US" dirty="0">
                <a:latin typeface="Courier New" charset="0"/>
                <a:cs typeface="+mj-cs"/>
              </a:rPr>
              <a:t>The Coordinate System</a:t>
            </a:r>
          </a:p>
        </p:txBody>
      </p:sp>
      <p:sp>
        <p:nvSpPr>
          <p:cNvPr id="20483" name="Rectangle 3">
            <a:extLst>
              <a:ext uri="{FF2B5EF4-FFF2-40B4-BE49-F238E27FC236}">
                <a16:creationId xmlns:a16="http://schemas.microsoft.com/office/drawing/2014/main" id="{B4654AEA-E851-7F4D-A171-647E6799E1FA}"/>
              </a:ext>
            </a:extLst>
          </p:cNvPr>
          <p:cNvSpPr>
            <a:spLocks noGrp="1" noChangeArrowheads="1"/>
          </p:cNvSpPr>
          <p:nvPr>
            <p:ph idx="4294967295"/>
          </p:nvPr>
        </p:nvSpPr>
        <p:spPr/>
        <p:txBody>
          <a:bodyPr/>
          <a:lstStyle/>
          <a:p>
            <a:pPr eaLnBrk="1" hangingPunct="1">
              <a:defRPr/>
            </a:pPr>
            <a:endParaRPr lang="en-US" b="1" dirty="0">
              <a:latin typeface="Courier New" charset="0"/>
            </a:endParaRPr>
          </a:p>
          <a:p>
            <a:pPr eaLnBrk="1" hangingPunct="1">
              <a:defRPr/>
            </a:pPr>
            <a:endParaRPr lang="en-US" b="1" dirty="0">
              <a:latin typeface="Courier New" charset="0"/>
            </a:endParaRPr>
          </a:p>
          <a:p>
            <a:pPr eaLnBrk="1" hangingPunct="1">
              <a:defRPr/>
            </a:pPr>
            <a:endParaRPr lang="en-US" dirty="0">
              <a:latin typeface="Courier New" charset="0"/>
            </a:endParaRPr>
          </a:p>
          <a:p>
            <a:pPr eaLnBrk="1" hangingPunct="1">
              <a:defRPr/>
            </a:pPr>
            <a:endParaRPr lang="en-US" dirty="0">
              <a:latin typeface="Courier New" charset="0"/>
            </a:endParaRPr>
          </a:p>
          <a:p>
            <a:pPr marL="0" indent="0">
              <a:buNone/>
              <a:defRPr/>
            </a:pPr>
            <a:r>
              <a:rPr lang="en-US" dirty="0">
                <a:latin typeface="Courier New" charset="0"/>
              </a:rPr>
              <a:t> </a:t>
            </a:r>
          </a:p>
          <a:p>
            <a:pPr marL="0" indent="0">
              <a:buNone/>
              <a:defRPr/>
            </a:pPr>
            <a:endParaRPr lang="en-US" dirty="0">
              <a:latin typeface="Courier New" charset="0"/>
            </a:endParaRPr>
          </a:p>
        </p:txBody>
      </p:sp>
      <p:pic>
        <p:nvPicPr>
          <p:cNvPr id="11267" name="Picture 2">
            <a:extLst>
              <a:ext uri="{FF2B5EF4-FFF2-40B4-BE49-F238E27FC236}">
                <a16:creationId xmlns:a16="http://schemas.microsoft.com/office/drawing/2014/main" id="{02092175-2DD0-3D4C-A635-5613F8C569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977804"/>
            <a:ext cx="6212417" cy="416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93136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048" y="108959"/>
            <a:ext cx="7053542" cy="683886"/>
          </a:xfrm>
        </p:spPr>
        <p:txBody>
          <a:bodyPr/>
          <a:lstStyle/>
          <a:p>
            <a:r>
              <a:rPr lang="en-US" dirty="0"/>
              <a:t>Class vs Objects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048" y="792845"/>
            <a:ext cx="8356525" cy="4813196"/>
          </a:xfrm>
        </p:spPr>
        <p:txBody>
          <a:bodyPr>
            <a:noAutofit/>
          </a:bodyPr>
          <a:lstStyle/>
          <a:p>
            <a:pPr marL="0" indent="0">
              <a:buNone/>
            </a:pPr>
            <a:r>
              <a:rPr lang="en-US" dirty="0"/>
              <a:t>A </a:t>
            </a:r>
            <a:r>
              <a:rPr lang="en-US" b="1" dirty="0"/>
              <a:t>class</a:t>
            </a:r>
            <a:r>
              <a:rPr lang="en-US" dirty="0"/>
              <a:t> bundles together </a:t>
            </a:r>
            <a:r>
              <a:rPr lang="en-US" i="1" dirty="0"/>
              <a:t>data </a:t>
            </a:r>
            <a:r>
              <a:rPr lang="en-US" dirty="0"/>
              <a:t>(instance variables or attributes) and </a:t>
            </a:r>
            <a:r>
              <a:rPr lang="en-US" i="1" dirty="0"/>
              <a:t>functionality </a:t>
            </a:r>
            <a:r>
              <a:rPr lang="en-US" dirty="0"/>
              <a:t>(methods). Another name for class is </a:t>
            </a:r>
            <a:r>
              <a:rPr lang="en-US" b="1" dirty="0"/>
              <a:t>type</a:t>
            </a:r>
            <a:r>
              <a:rPr lang="en-US" dirty="0"/>
              <a:t>.</a:t>
            </a:r>
          </a:p>
          <a:p>
            <a:pPr marL="0" indent="0">
              <a:buNone/>
            </a:pPr>
            <a:endParaRPr lang="en-US" dirty="0"/>
          </a:p>
          <a:p>
            <a:pPr marL="0" indent="0">
              <a:buNone/>
            </a:pPr>
            <a:r>
              <a:rPr lang="en-US" dirty="0"/>
              <a:t>Everything in Python is a class. A list is a class. So is an integer, a string, a tuple, even functions!</a:t>
            </a:r>
          </a:p>
          <a:p>
            <a:pPr marL="0" indent="0">
              <a:buNone/>
            </a:pPr>
            <a:r>
              <a:rPr lang="en-US" dirty="0"/>
              <a:t>The following creates two list </a:t>
            </a:r>
            <a:r>
              <a:rPr lang="en-US" b="1" dirty="0"/>
              <a:t>objects</a:t>
            </a:r>
            <a:r>
              <a:rPr lang="en-US" dirty="0"/>
              <a:t>. </a:t>
            </a:r>
          </a:p>
          <a:p>
            <a:pPr marL="0" indent="0">
              <a:buNone/>
            </a:pPr>
            <a:r>
              <a:rPr lang="en-US" sz="2000" b="1" dirty="0">
                <a:latin typeface="Inconsolata" panose="020B0609030003000000" pitchFamily="49" charset="77"/>
              </a:rPr>
              <a:t>a = [1, 2, 3]</a:t>
            </a:r>
          </a:p>
          <a:p>
            <a:pPr marL="0" indent="0">
              <a:buNone/>
            </a:pPr>
            <a:r>
              <a:rPr lang="en-US" sz="2000" b="1" dirty="0">
                <a:latin typeface="Inconsolata" panose="020B0609030003000000" pitchFamily="49" charset="77"/>
              </a:rPr>
              <a:t>b = [8, -5.3 "hi"]</a:t>
            </a:r>
          </a:p>
          <a:p>
            <a:pPr marL="0" indent="0">
              <a:buNone/>
            </a:pPr>
            <a:r>
              <a:rPr lang="en-US" sz="2000" b="1" dirty="0">
                <a:latin typeface="Inconsolata" panose="020B0609030003000000" pitchFamily="49" charset="77"/>
              </a:rPr>
              <a:t>print(type(a)) </a:t>
            </a:r>
            <a:r>
              <a:rPr lang="en-US" sz="2000" b="1" dirty="0">
                <a:solidFill>
                  <a:srgbClr val="4070A0"/>
                </a:solidFill>
                <a:latin typeface="Inconsolata" panose="020B0609030003000000" pitchFamily="49" charset="77"/>
              </a:rPr>
              <a:t># list</a:t>
            </a:r>
          </a:p>
          <a:p>
            <a:pPr marL="0" indent="0">
              <a:buNone/>
            </a:pPr>
            <a:endParaRPr lang="en-US" sz="2000" b="1" dirty="0">
              <a:solidFill>
                <a:srgbClr val="4070A0"/>
              </a:solidFill>
              <a:latin typeface="Inconsolata" panose="020B0609030003000000" pitchFamily="49" charset="77"/>
            </a:endParaRPr>
          </a:p>
          <a:p>
            <a:pPr marL="0" indent="0">
              <a:buNone/>
            </a:pPr>
            <a:r>
              <a:rPr lang="en-US" sz="2000" dirty="0">
                <a:latin typeface="Gill Sans MT" panose="020B0502020104020203" pitchFamily="34" charset="77"/>
              </a:rPr>
              <a:t>Thus, in this example, list is a </a:t>
            </a:r>
            <a:r>
              <a:rPr lang="en-US" sz="2000" b="1" dirty="0">
                <a:latin typeface="Gill Sans MT" panose="020B0502020104020203" pitchFamily="34" charset="77"/>
              </a:rPr>
              <a:t>class</a:t>
            </a:r>
            <a:r>
              <a:rPr lang="en-US" sz="2000" dirty="0">
                <a:latin typeface="Gill Sans MT" panose="020B0502020104020203" pitchFamily="34" charset="77"/>
              </a:rPr>
              <a:t>(or </a:t>
            </a:r>
            <a:r>
              <a:rPr lang="en-US" sz="2000" b="1" dirty="0">
                <a:latin typeface="Gill Sans MT" panose="020B0502020104020203" pitchFamily="34" charset="77"/>
              </a:rPr>
              <a:t>type</a:t>
            </a:r>
            <a:r>
              <a:rPr lang="en-US" sz="2000" dirty="0">
                <a:latin typeface="Gill Sans MT" panose="020B0502020104020203" pitchFamily="34" charset="77"/>
              </a:rPr>
              <a:t>) and a and b are two of its </a:t>
            </a:r>
            <a:r>
              <a:rPr lang="en-US" sz="2000" b="1" dirty="0">
                <a:latin typeface="Gill Sans MT" panose="020B0502020104020203" pitchFamily="34" charset="77"/>
              </a:rPr>
              <a:t>objects</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b="1" dirty="0">
              <a:latin typeface="Inconsolata" panose="020B0609030003000000" pitchFamily="49" charset="77"/>
            </a:endParaRPr>
          </a:p>
        </p:txBody>
      </p:sp>
    </p:spTree>
    <p:extLst>
      <p:ext uri="{BB962C8B-B14F-4D97-AF65-F5344CB8AC3E}">
        <p14:creationId xmlns:p14="http://schemas.microsoft.com/office/powerpoint/2010/main" val="263103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048" y="108959"/>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048" y="792845"/>
            <a:ext cx="8356525" cy="4813196"/>
          </a:xfrm>
        </p:spPr>
        <p:txBody>
          <a:bodyPr>
            <a:noAutofit/>
          </a:bodyPr>
          <a:lstStyle/>
          <a:p>
            <a:pPr marL="0" indent="0">
              <a:buNone/>
            </a:pPr>
            <a:r>
              <a:rPr lang="en-US" dirty="0"/>
              <a:t>Suppose we like to write a game that contains many characters moving about on a map. Each character has a position(x and y), a speed(</a:t>
            </a:r>
            <a:r>
              <a:rPr lang="en-US" dirty="0" err="1"/>
              <a:t>speedx</a:t>
            </a:r>
            <a:r>
              <a:rPr lang="en-US" dirty="0"/>
              <a:t>, speedy). Consider the following code:</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x1 = 0</a:t>
            </a:r>
          </a:p>
          <a:p>
            <a:pPr marL="0" indent="0">
              <a:buNone/>
            </a:pPr>
            <a:r>
              <a:rPr lang="en-US" sz="2000" dirty="0">
                <a:latin typeface="Gill Sans MT" panose="020B0502020104020203" pitchFamily="34" charset="77"/>
              </a:rPr>
              <a:t>y1 = 0</a:t>
            </a:r>
          </a:p>
          <a:p>
            <a:pPr marL="0" indent="0">
              <a:buNone/>
            </a:pPr>
            <a:r>
              <a:rPr lang="en-US" sz="2000" dirty="0">
                <a:latin typeface="Gill Sans MT" panose="020B0502020104020203" pitchFamily="34" charset="77"/>
              </a:rPr>
              <a:t>speedx1 = 5</a:t>
            </a:r>
          </a:p>
          <a:p>
            <a:pPr marL="0" indent="0">
              <a:buNone/>
            </a:pPr>
            <a:r>
              <a:rPr lang="en-US" sz="2000" dirty="0">
                <a:latin typeface="Gill Sans MT" panose="020B0502020104020203" pitchFamily="34" charset="77"/>
              </a:rPr>
              <a:t>speedy1 = 3</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x2 = 10</a:t>
            </a:r>
          </a:p>
          <a:p>
            <a:pPr marL="0" indent="0">
              <a:buNone/>
            </a:pPr>
            <a:r>
              <a:rPr lang="en-US" sz="2000" dirty="0">
                <a:latin typeface="Gill Sans MT" panose="020B0502020104020203" pitchFamily="34" charset="77"/>
              </a:rPr>
              <a:t>y2 = 10</a:t>
            </a:r>
          </a:p>
          <a:p>
            <a:pPr marL="0" indent="0">
              <a:buNone/>
            </a:pPr>
            <a:r>
              <a:rPr lang="en-US" sz="2000" dirty="0">
                <a:latin typeface="Gill Sans MT" panose="020B0502020104020203" pitchFamily="34" charset="77"/>
              </a:rPr>
              <a:t>speedx2 = 2</a:t>
            </a:r>
          </a:p>
          <a:p>
            <a:pPr marL="0" indent="0">
              <a:buNone/>
            </a:pPr>
            <a:r>
              <a:rPr lang="en-US" sz="2000" dirty="0">
                <a:latin typeface="Gill Sans MT" panose="020B0502020104020203" pitchFamily="34" charset="77"/>
              </a:rPr>
              <a:t>speedy2 = 4</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b="1" dirty="0">
              <a:latin typeface="Inconsolata" panose="020B0609030003000000" pitchFamily="49" charset="77"/>
            </a:endParaRPr>
          </a:p>
        </p:txBody>
      </p:sp>
      <p:sp>
        <p:nvSpPr>
          <p:cNvPr id="3" name="TextBox 2">
            <a:extLst>
              <a:ext uri="{FF2B5EF4-FFF2-40B4-BE49-F238E27FC236}">
                <a16:creationId xmlns:a16="http://schemas.microsoft.com/office/drawing/2014/main" id="{43066786-2460-4F4E-A926-EC35B443FC7C}"/>
              </a:ext>
            </a:extLst>
          </p:cNvPr>
          <p:cNvSpPr txBox="1"/>
          <p:nvPr/>
        </p:nvSpPr>
        <p:spPr>
          <a:xfrm>
            <a:off x="2224322" y="2537723"/>
            <a:ext cx="6609245" cy="2246769"/>
          </a:xfrm>
          <a:prstGeom prst="rect">
            <a:avLst/>
          </a:prstGeom>
          <a:noFill/>
        </p:spPr>
        <p:txBody>
          <a:bodyPr wrap="none" rtlCol="0">
            <a:spAutoFit/>
          </a:bodyPr>
          <a:lstStyle/>
          <a:p>
            <a:r>
              <a:rPr lang="en-US" sz="2000" dirty="0"/>
              <a:t>If we have many characters in the game, this code </a:t>
            </a:r>
          </a:p>
          <a:p>
            <a:r>
              <a:rPr lang="en-US" sz="2000" dirty="0"/>
              <a:t>makes it difficult to keep track of all the characters.</a:t>
            </a:r>
          </a:p>
          <a:p>
            <a:endParaRPr lang="en-US" sz="2000" dirty="0"/>
          </a:p>
          <a:p>
            <a:r>
              <a:rPr lang="en-US" sz="2000" dirty="0"/>
              <a:t>Even with 5 characters, we need to keep track of 20 variables.</a:t>
            </a:r>
          </a:p>
          <a:p>
            <a:endParaRPr lang="en-US" sz="2000" dirty="0"/>
          </a:p>
          <a:p>
            <a:r>
              <a:rPr lang="en-US" sz="2000" dirty="0"/>
              <a:t>This is just counting variables. What if we want each character</a:t>
            </a:r>
          </a:p>
          <a:p>
            <a:r>
              <a:rPr lang="en-US" sz="2000" dirty="0"/>
              <a:t>to have behaviors(functions) such as jumping, shooting?</a:t>
            </a:r>
          </a:p>
        </p:txBody>
      </p:sp>
    </p:spTree>
    <p:extLst>
      <p:ext uri="{BB962C8B-B14F-4D97-AF65-F5344CB8AC3E}">
        <p14:creationId xmlns:p14="http://schemas.microsoft.com/office/powerpoint/2010/main" val="269630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048" y="108959"/>
            <a:ext cx="7053542" cy="683886"/>
          </a:xfrm>
        </p:spPr>
        <p:txBody>
          <a:bodyPr/>
          <a:lstStyle/>
          <a:p>
            <a:r>
              <a:rPr lang="en-US" dirty="0"/>
              <a:t>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048" y="792845"/>
            <a:ext cx="8356525" cy="4813196"/>
          </a:xfrm>
        </p:spPr>
        <p:txBody>
          <a:bodyPr>
            <a:noAutofit/>
          </a:bodyPr>
          <a:lstStyle/>
          <a:p>
            <a:pPr marL="0" indent="0">
              <a:buNone/>
            </a:pPr>
            <a:r>
              <a:rPr lang="en-US" dirty="0"/>
              <a:t>We like to write code once(called a class) and be able to reuse it for all of the objects of that class.  A </a:t>
            </a:r>
            <a:r>
              <a:rPr lang="en-US" b="1" dirty="0"/>
              <a:t>class</a:t>
            </a:r>
            <a:r>
              <a:rPr lang="en-US" dirty="0"/>
              <a:t> bundles together </a:t>
            </a:r>
            <a:r>
              <a:rPr lang="en-US" b="1" dirty="0"/>
              <a:t>data</a:t>
            </a:r>
            <a:r>
              <a:rPr lang="en-US" i="1" dirty="0"/>
              <a:t> </a:t>
            </a:r>
            <a:r>
              <a:rPr lang="en-US" dirty="0"/>
              <a:t>(instance variables or attributes) and </a:t>
            </a:r>
            <a:r>
              <a:rPr lang="en-US" b="1" dirty="0"/>
              <a:t>behavior or functionality</a:t>
            </a:r>
            <a:r>
              <a:rPr lang="en-US" dirty="0"/>
              <a:t>(functions).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x1 = 0</a:t>
            </a:r>
          </a:p>
          <a:p>
            <a:pPr marL="0" indent="0">
              <a:buNone/>
            </a:pPr>
            <a:r>
              <a:rPr lang="en-US" sz="2000" dirty="0">
                <a:latin typeface="Gill Sans MT" panose="020B0502020104020203" pitchFamily="34" charset="77"/>
              </a:rPr>
              <a:t>y1 = 0</a:t>
            </a:r>
          </a:p>
          <a:p>
            <a:pPr marL="0" indent="0">
              <a:buNone/>
            </a:pPr>
            <a:r>
              <a:rPr lang="en-US" sz="2000" dirty="0">
                <a:latin typeface="Gill Sans MT" panose="020B0502020104020203" pitchFamily="34" charset="77"/>
              </a:rPr>
              <a:t>speedx1 = 5</a:t>
            </a:r>
          </a:p>
          <a:p>
            <a:pPr marL="0" indent="0">
              <a:buNone/>
            </a:pPr>
            <a:r>
              <a:rPr lang="en-US" sz="2000" dirty="0">
                <a:latin typeface="Gill Sans MT" panose="020B0502020104020203" pitchFamily="34" charset="77"/>
              </a:rPr>
              <a:t>speedy1 = 3</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x2 = 10</a:t>
            </a:r>
          </a:p>
          <a:p>
            <a:pPr marL="0" indent="0">
              <a:buNone/>
            </a:pPr>
            <a:r>
              <a:rPr lang="en-US" sz="2000" dirty="0">
                <a:latin typeface="Gill Sans MT" panose="020B0502020104020203" pitchFamily="34" charset="77"/>
              </a:rPr>
              <a:t>y2 = 10</a:t>
            </a:r>
          </a:p>
          <a:p>
            <a:pPr marL="0" indent="0">
              <a:buNone/>
            </a:pPr>
            <a:r>
              <a:rPr lang="en-US" sz="2000" dirty="0">
                <a:latin typeface="Gill Sans MT" panose="020B0502020104020203" pitchFamily="34" charset="77"/>
              </a:rPr>
              <a:t>speedx2 = 2</a:t>
            </a:r>
          </a:p>
          <a:p>
            <a:pPr marL="0" indent="0">
              <a:buNone/>
            </a:pPr>
            <a:r>
              <a:rPr lang="en-US" sz="2000" dirty="0">
                <a:latin typeface="Gill Sans MT" panose="020B0502020104020203" pitchFamily="34" charset="77"/>
              </a:rPr>
              <a:t>speedy2 = 4</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b="1" dirty="0">
              <a:latin typeface="Inconsolata" panose="020B0609030003000000" pitchFamily="49" charset="77"/>
            </a:endParaRPr>
          </a:p>
        </p:txBody>
      </p:sp>
      <p:sp>
        <p:nvSpPr>
          <p:cNvPr id="3" name="TextBox 2">
            <a:extLst>
              <a:ext uri="{FF2B5EF4-FFF2-40B4-BE49-F238E27FC236}">
                <a16:creationId xmlns:a16="http://schemas.microsoft.com/office/drawing/2014/main" id="{43066786-2460-4F4E-A926-EC35B443FC7C}"/>
              </a:ext>
            </a:extLst>
          </p:cNvPr>
          <p:cNvSpPr txBox="1"/>
          <p:nvPr/>
        </p:nvSpPr>
        <p:spPr>
          <a:xfrm>
            <a:off x="4239288" y="3151788"/>
            <a:ext cx="4456028" cy="707886"/>
          </a:xfrm>
          <a:prstGeom prst="rect">
            <a:avLst/>
          </a:prstGeom>
          <a:noFill/>
        </p:spPr>
        <p:txBody>
          <a:bodyPr wrap="none" rtlCol="0">
            <a:spAutoFit/>
          </a:bodyPr>
          <a:lstStyle/>
          <a:p>
            <a:r>
              <a:rPr lang="en-US" sz="2000" dirty="0">
                <a:solidFill>
                  <a:srgbClr val="FF0000"/>
                </a:solidFill>
              </a:rPr>
              <a:t>Two variables player1 and player2 instead</a:t>
            </a:r>
          </a:p>
          <a:p>
            <a:r>
              <a:rPr lang="en-US" sz="2000" dirty="0">
                <a:solidFill>
                  <a:srgbClr val="FF0000"/>
                </a:solidFill>
              </a:rPr>
              <a:t>of eight variables.</a:t>
            </a:r>
          </a:p>
        </p:txBody>
      </p:sp>
      <p:cxnSp>
        <p:nvCxnSpPr>
          <p:cNvPr id="5" name="Straight Arrow Connector 4">
            <a:extLst>
              <a:ext uri="{FF2B5EF4-FFF2-40B4-BE49-F238E27FC236}">
                <a16:creationId xmlns:a16="http://schemas.microsoft.com/office/drawing/2014/main" id="{7ECFE949-5E17-FC42-9960-BCDAB348B02C}"/>
              </a:ext>
            </a:extLst>
          </p:cNvPr>
          <p:cNvCxnSpPr>
            <a:cxnSpLocks/>
          </p:cNvCxnSpPr>
          <p:nvPr/>
        </p:nvCxnSpPr>
        <p:spPr>
          <a:xfrm>
            <a:off x="1682497" y="3143056"/>
            <a:ext cx="1010690" cy="2512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18AF63-F058-5848-A6B8-99B63BA4A5AA}"/>
              </a:ext>
            </a:extLst>
          </p:cNvPr>
          <p:cNvSpPr txBox="1"/>
          <p:nvPr/>
        </p:nvSpPr>
        <p:spPr>
          <a:xfrm>
            <a:off x="2791968" y="4055238"/>
            <a:ext cx="927498" cy="400110"/>
          </a:xfrm>
          <a:prstGeom prst="rect">
            <a:avLst/>
          </a:prstGeom>
          <a:noFill/>
        </p:spPr>
        <p:txBody>
          <a:bodyPr wrap="none" rtlCol="0">
            <a:spAutoFit/>
          </a:bodyPr>
          <a:lstStyle/>
          <a:p>
            <a:r>
              <a:rPr lang="en-US" sz="2000" dirty="0"/>
              <a:t>player2</a:t>
            </a:r>
          </a:p>
        </p:txBody>
      </p:sp>
      <p:cxnSp>
        <p:nvCxnSpPr>
          <p:cNvPr id="10" name="Straight Arrow Connector 9">
            <a:extLst>
              <a:ext uri="{FF2B5EF4-FFF2-40B4-BE49-F238E27FC236}">
                <a16:creationId xmlns:a16="http://schemas.microsoft.com/office/drawing/2014/main" id="{D6FBC0B7-550F-304E-B114-B33A965C3586}"/>
              </a:ext>
            </a:extLst>
          </p:cNvPr>
          <p:cNvCxnSpPr>
            <a:cxnSpLocks/>
          </p:cNvCxnSpPr>
          <p:nvPr/>
        </p:nvCxnSpPr>
        <p:spPr>
          <a:xfrm flipV="1">
            <a:off x="1682497" y="4313460"/>
            <a:ext cx="1109471" cy="37338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BD218E2-AF0E-114A-A6E0-CB450613A31F}"/>
              </a:ext>
            </a:extLst>
          </p:cNvPr>
          <p:cNvSpPr txBox="1"/>
          <p:nvPr/>
        </p:nvSpPr>
        <p:spPr>
          <a:xfrm>
            <a:off x="2778321" y="3151788"/>
            <a:ext cx="927498" cy="400110"/>
          </a:xfrm>
          <a:prstGeom prst="rect">
            <a:avLst/>
          </a:prstGeom>
          <a:noFill/>
        </p:spPr>
        <p:txBody>
          <a:bodyPr wrap="none" rtlCol="0">
            <a:spAutoFit/>
          </a:bodyPr>
          <a:lstStyle/>
          <a:p>
            <a:r>
              <a:rPr lang="en-US" sz="2000" dirty="0"/>
              <a:t>player1</a:t>
            </a:r>
          </a:p>
        </p:txBody>
      </p:sp>
      <p:sp>
        <p:nvSpPr>
          <p:cNvPr id="14" name="TextBox 13">
            <a:extLst>
              <a:ext uri="{FF2B5EF4-FFF2-40B4-BE49-F238E27FC236}">
                <a16:creationId xmlns:a16="http://schemas.microsoft.com/office/drawing/2014/main" id="{E0452E39-9133-5B48-9209-7A7A2D22DFED}"/>
              </a:ext>
            </a:extLst>
          </p:cNvPr>
          <p:cNvSpPr txBox="1"/>
          <p:nvPr/>
        </p:nvSpPr>
        <p:spPr>
          <a:xfrm>
            <a:off x="3366411" y="4686840"/>
            <a:ext cx="5437386" cy="707886"/>
          </a:xfrm>
          <a:prstGeom prst="rect">
            <a:avLst/>
          </a:prstGeom>
          <a:noFill/>
        </p:spPr>
        <p:txBody>
          <a:bodyPr wrap="none" rtlCol="0">
            <a:spAutoFit/>
          </a:bodyPr>
          <a:lstStyle/>
          <a:p>
            <a:r>
              <a:rPr lang="en-US" sz="2000" dirty="0"/>
              <a:t>If our class is called Sprite, player1 and player2 are </a:t>
            </a:r>
          </a:p>
          <a:p>
            <a:r>
              <a:rPr lang="en-US" sz="2000" dirty="0"/>
              <a:t>two objects of that class.</a:t>
            </a:r>
          </a:p>
        </p:txBody>
      </p:sp>
    </p:spTree>
    <p:extLst>
      <p:ext uri="{BB962C8B-B14F-4D97-AF65-F5344CB8AC3E}">
        <p14:creationId xmlns:p14="http://schemas.microsoft.com/office/powerpoint/2010/main" val="1899292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26673" y="171752"/>
            <a:ext cx="7053542" cy="683886"/>
          </a:xfrm>
        </p:spPr>
        <p:txBody>
          <a:bodyPr/>
          <a:lstStyle/>
          <a:p>
            <a:r>
              <a:rPr lang="en-US" dirty="0"/>
              <a:t>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23850" y="942975"/>
            <a:ext cx="8211723" cy="4459657"/>
          </a:xfrm>
        </p:spPr>
        <p:txBody>
          <a:bodyPr>
            <a:noAutofit/>
          </a:bodyPr>
          <a:lstStyle/>
          <a:p>
            <a:pPr marL="0" indent="0">
              <a:buNone/>
            </a:pPr>
            <a:r>
              <a:rPr lang="en-US" dirty="0"/>
              <a:t>We like to be able to build our own classes to represent objects relevant to our game or application. Python provides the ability for programmers to design their own types or classes(</a:t>
            </a:r>
            <a:r>
              <a:rPr lang="en-US" b="1" dirty="0"/>
              <a:t>custom classes</a:t>
            </a:r>
            <a:r>
              <a:rPr lang="en-US" dirty="0"/>
              <a:t>).</a:t>
            </a:r>
          </a:p>
          <a:p>
            <a:pPr marL="0" indent="0">
              <a:buNone/>
            </a:pPr>
            <a:endParaRPr lang="en-US" dirty="0"/>
          </a:p>
          <a:p>
            <a:pPr marL="0" indent="0">
              <a:buNone/>
            </a:pPr>
            <a:r>
              <a:rPr lang="en-US" dirty="0"/>
              <a:t>A sprite is an image(.</a:t>
            </a:r>
            <a:r>
              <a:rPr lang="en-US" dirty="0" err="1"/>
              <a:t>png</a:t>
            </a:r>
            <a:r>
              <a:rPr lang="en-US" dirty="0"/>
              <a:t> or .jpg) that represent a character or object in a game. </a:t>
            </a:r>
          </a:p>
          <a:p>
            <a:pPr marL="0" indent="0">
              <a:buNone/>
            </a:pPr>
            <a:endParaRPr lang="en-US" dirty="0"/>
          </a:p>
          <a:p>
            <a:pPr marL="0" indent="0">
              <a:buNone/>
            </a:pPr>
            <a:r>
              <a:rPr lang="en-US" dirty="0"/>
              <a:t>In </a:t>
            </a:r>
            <a:r>
              <a:rPr lang="en-US" dirty="0" err="1"/>
              <a:t>arcade.py</a:t>
            </a:r>
            <a:r>
              <a:rPr lang="en-US" dirty="0"/>
              <a:t>, I have written a simple custom class: the Sprite class. It allows us to easily draw, scale and animate sprites. We may create several Sprite </a:t>
            </a:r>
            <a:r>
              <a:rPr lang="en-US" b="1" dirty="0"/>
              <a:t>instances</a:t>
            </a:r>
            <a:r>
              <a:rPr lang="en-US" dirty="0"/>
              <a:t> or </a:t>
            </a:r>
            <a:r>
              <a:rPr lang="en-US" b="1" dirty="0"/>
              <a:t>objects</a:t>
            </a:r>
            <a:r>
              <a:rPr lang="en-US" dirty="0"/>
              <a:t>. </a:t>
            </a:r>
          </a:p>
          <a:p>
            <a:pPr marL="0" indent="0">
              <a:buNone/>
            </a:pPr>
            <a:endParaRPr lang="en-US" dirty="0"/>
          </a:p>
          <a:p>
            <a:pPr marL="0" indent="0">
              <a:buNone/>
            </a:pPr>
            <a:r>
              <a:rPr lang="en-US" dirty="0"/>
              <a:t>This </a:t>
            </a:r>
            <a:r>
              <a:rPr lang="en-US" b="1" dirty="0"/>
              <a:t>reusability</a:t>
            </a:r>
            <a:r>
              <a:rPr lang="en-US" dirty="0"/>
              <a:t> feature is important especially when we need to create many objects(for example enemies) with similar data and behaviors. </a:t>
            </a:r>
          </a:p>
        </p:txBody>
      </p:sp>
    </p:spTree>
    <p:extLst>
      <p:ext uri="{BB962C8B-B14F-4D97-AF65-F5344CB8AC3E}">
        <p14:creationId xmlns:p14="http://schemas.microsoft.com/office/powerpoint/2010/main" val="119054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47791" y="188432"/>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1926" y="924511"/>
            <a:ext cx="8373648" cy="4764243"/>
          </a:xfrm>
        </p:spPr>
        <p:txBody>
          <a:bodyPr>
            <a:noAutofit/>
          </a:bodyPr>
          <a:lstStyle/>
          <a:p>
            <a:pPr marL="0" indent="0">
              <a:buNone/>
            </a:pPr>
            <a:r>
              <a:rPr lang="en-US" dirty="0"/>
              <a:t>The Sprite class’ constructor allows us</a:t>
            </a:r>
          </a:p>
          <a:p>
            <a:pPr marL="0" indent="0">
              <a:buNone/>
            </a:pPr>
            <a:r>
              <a:rPr lang="en-US" dirty="0"/>
              <a:t>to create a Sprite object. It has many </a:t>
            </a:r>
          </a:p>
          <a:p>
            <a:pPr marL="0" indent="0">
              <a:buNone/>
            </a:pPr>
            <a:r>
              <a:rPr lang="en-US" dirty="0"/>
              <a:t>parameters to help us initialize a Sprite</a:t>
            </a:r>
          </a:p>
          <a:p>
            <a:pPr marL="0" indent="0">
              <a:buNone/>
            </a:pPr>
            <a:r>
              <a:rPr lang="en-US" dirty="0"/>
              <a:t>object for our game.  </a:t>
            </a:r>
          </a:p>
          <a:p>
            <a:pPr marL="0" indent="0">
              <a:buNone/>
            </a:pPr>
            <a:endParaRPr lang="en-US" dirty="0"/>
          </a:p>
          <a:p>
            <a:pPr marL="0" indent="0">
              <a:buNone/>
            </a:pPr>
            <a:r>
              <a:rPr lang="en-US" dirty="0"/>
              <a:t>Usually, we specify only the image </a:t>
            </a:r>
          </a:p>
          <a:p>
            <a:pPr marL="0" indent="0">
              <a:buNone/>
            </a:pPr>
            <a:r>
              <a:rPr lang="en-US" dirty="0"/>
              <a:t>filename and scaling and set the other</a:t>
            </a:r>
          </a:p>
          <a:p>
            <a:pPr marL="0" indent="0">
              <a:buNone/>
            </a:pPr>
            <a:r>
              <a:rPr lang="en-US" dirty="0"/>
              <a:t>attributes as needed.  </a:t>
            </a:r>
          </a:p>
          <a:p>
            <a:pPr marL="0" indent="0">
              <a:buNone/>
            </a:pPr>
            <a:endParaRPr lang="en-US" dirty="0"/>
          </a:p>
          <a:p>
            <a:pPr marL="0" indent="0">
              <a:buNone/>
            </a:pPr>
            <a:r>
              <a:rPr lang="en-US" dirty="0"/>
              <a:t>player = </a:t>
            </a:r>
            <a:r>
              <a:rPr lang="en-US" dirty="0" err="1"/>
              <a:t>arcade.Sprite</a:t>
            </a:r>
            <a:r>
              <a:rPr lang="en-US" dirty="0"/>
              <a:t>(“</a:t>
            </a:r>
            <a:r>
              <a:rPr lang="en-US" dirty="0" err="1"/>
              <a:t>player.png</a:t>
            </a:r>
            <a:r>
              <a:rPr lang="en-US" dirty="0"/>
              <a:t>”, 0.5)</a:t>
            </a:r>
          </a:p>
          <a:p>
            <a:pPr marL="0" indent="0">
              <a:buNone/>
            </a:pPr>
            <a:r>
              <a:rPr lang="en-US" dirty="0"/>
              <a:t> </a:t>
            </a:r>
          </a:p>
          <a:p>
            <a:pPr marL="0" indent="0">
              <a:buNone/>
            </a:pPr>
            <a:endParaRPr lang="en-US" dirty="0"/>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5297803" y="324436"/>
          <a:ext cx="3598406" cy="3566160"/>
        </p:xfrm>
        <a:graphic>
          <a:graphicData uri="http://schemas.openxmlformats.org/drawingml/2006/table">
            <a:tbl>
              <a:tblPr firstRow="1" bandRow="1">
                <a:tableStyleId>{5940675A-B579-460E-94D1-54222C63F5DA}</a:tableStyleId>
              </a:tblPr>
              <a:tblGrid>
                <a:gridCol w="3598406">
                  <a:extLst>
                    <a:ext uri="{9D8B030D-6E8A-4147-A177-3AD203B41FA5}">
                      <a16:colId xmlns:a16="http://schemas.microsoft.com/office/drawing/2014/main" val="2159819282"/>
                    </a:ext>
                  </a:extLst>
                </a:gridCol>
              </a:tblGrid>
              <a:tr h="0">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pic>
        <p:nvPicPr>
          <p:cNvPr id="7" name="Picture 6" descr="A picture containing object&#10;&#10;Description automatically generated">
            <a:extLst>
              <a:ext uri="{FF2B5EF4-FFF2-40B4-BE49-F238E27FC236}">
                <a16:creationId xmlns:a16="http://schemas.microsoft.com/office/drawing/2014/main" id="{0799DC86-A848-1840-A365-96FD89F949C4}"/>
              </a:ext>
            </a:extLst>
          </p:cNvPr>
          <p:cNvPicPr>
            <a:picLocks noChangeAspect="1"/>
          </p:cNvPicPr>
          <p:nvPr/>
        </p:nvPicPr>
        <p:blipFill>
          <a:blip r:embed="rId2"/>
          <a:stretch>
            <a:fillRect/>
          </a:stretch>
        </p:blipFill>
        <p:spPr>
          <a:xfrm>
            <a:off x="5928606" y="4323764"/>
            <a:ext cx="1168400" cy="1066800"/>
          </a:xfrm>
          <a:prstGeom prst="rect">
            <a:avLst/>
          </a:prstGeom>
          <a:ln w="25400">
            <a:solidFill>
              <a:schemeClr val="tx1"/>
            </a:solidFill>
          </a:ln>
        </p:spPr>
      </p:pic>
      <p:sp>
        <p:nvSpPr>
          <p:cNvPr id="8" name="TextBox 7">
            <a:extLst>
              <a:ext uri="{FF2B5EF4-FFF2-40B4-BE49-F238E27FC236}">
                <a16:creationId xmlns:a16="http://schemas.microsoft.com/office/drawing/2014/main" id="{3E503B95-E018-FE45-80D5-04FF0D154DAA}"/>
              </a:ext>
            </a:extLst>
          </p:cNvPr>
          <p:cNvSpPr txBox="1"/>
          <p:nvPr/>
        </p:nvSpPr>
        <p:spPr>
          <a:xfrm>
            <a:off x="6165287" y="3985210"/>
            <a:ext cx="652743" cy="338554"/>
          </a:xfrm>
          <a:prstGeom prst="rect">
            <a:avLst/>
          </a:prstGeom>
          <a:noFill/>
        </p:spPr>
        <p:txBody>
          <a:bodyPr wrap="none" rtlCol="0">
            <a:spAutoFit/>
          </a:bodyPr>
          <a:lstStyle/>
          <a:p>
            <a:r>
              <a:rPr lang="en-US" sz="1600" dirty="0"/>
              <a:t>width</a:t>
            </a:r>
          </a:p>
        </p:txBody>
      </p:sp>
      <p:sp>
        <p:nvSpPr>
          <p:cNvPr id="10" name="TextBox 9">
            <a:extLst>
              <a:ext uri="{FF2B5EF4-FFF2-40B4-BE49-F238E27FC236}">
                <a16:creationId xmlns:a16="http://schemas.microsoft.com/office/drawing/2014/main" id="{BE2ECC61-28C5-6B4B-83F0-B151E0573924}"/>
              </a:ext>
            </a:extLst>
          </p:cNvPr>
          <p:cNvSpPr txBox="1"/>
          <p:nvPr/>
        </p:nvSpPr>
        <p:spPr>
          <a:xfrm>
            <a:off x="7047005" y="4700218"/>
            <a:ext cx="689612" cy="338554"/>
          </a:xfrm>
          <a:prstGeom prst="rect">
            <a:avLst/>
          </a:prstGeom>
          <a:noFill/>
        </p:spPr>
        <p:txBody>
          <a:bodyPr wrap="none" rtlCol="0">
            <a:spAutoFit/>
          </a:bodyPr>
          <a:lstStyle/>
          <a:p>
            <a:r>
              <a:rPr lang="en-US" sz="1600" dirty="0"/>
              <a:t>height</a:t>
            </a:r>
          </a:p>
        </p:txBody>
      </p:sp>
      <p:cxnSp>
        <p:nvCxnSpPr>
          <p:cNvPr id="11" name="Straight Arrow Connector 10">
            <a:extLst>
              <a:ext uri="{FF2B5EF4-FFF2-40B4-BE49-F238E27FC236}">
                <a16:creationId xmlns:a16="http://schemas.microsoft.com/office/drawing/2014/main" id="{5338EC75-F1A0-C645-8B90-B3F51C319352}"/>
              </a:ext>
            </a:extLst>
          </p:cNvPr>
          <p:cNvCxnSpPr>
            <a:cxnSpLocks/>
          </p:cNvCxnSpPr>
          <p:nvPr/>
        </p:nvCxnSpPr>
        <p:spPr>
          <a:xfrm flipV="1">
            <a:off x="4572000" y="600075"/>
            <a:ext cx="716419" cy="5619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83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rgbClr val="00B050"/>
                          </a:solidFill>
                          <a:effectLst>
                            <a:outerShdw blurRad="38100" dist="19050" dir="2700000" algn="tl" rotWithShape="0">
                              <a:schemeClr val="dk1">
                                <a:alpha val="40000"/>
                              </a:schemeClr>
                            </a:outerShdw>
                          </a:effectLst>
                        </a:rPr>
                        <a:t>center_x</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center_y</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cxnSp>
        <p:nvCxnSpPr>
          <p:cNvPr id="6" name="Straight Arrow Connector 5">
            <a:extLst>
              <a:ext uri="{FF2B5EF4-FFF2-40B4-BE49-F238E27FC236}">
                <a16:creationId xmlns:a16="http://schemas.microsoft.com/office/drawing/2014/main" id="{9354F1C4-F9B7-0347-9B12-C8FCBF22BBF4}"/>
              </a:ext>
            </a:extLst>
          </p:cNvPr>
          <p:cNvCxnSpPr>
            <a:cxnSpLocks/>
          </p:cNvCxnSpPr>
          <p:nvPr/>
        </p:nvCxnSpPr>
        <p:spPr>
          <a:xfrm flipV="1">
            <a:off x="3008243" y="1839597"/>
            <a:ext cx="1275962" cy="4948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F9D07EE-0426-EA4B-9427-ADBDD28B3C8B}"/>
              </a:ext>
            </a:extLst>
          </p:cNvPr>
          <p:cNvSpPr txBox="1"/>
          <p:nvPr/>
        </p:nvSpPr>
        <p:spPr>
          <a:xfrm>
            <a:off x="483848" y="2126652"/>
            <a:ext cx="2637182" cy="415498"/>
          </a:xfrm>
          <a:prstGeom prst="rect">
            <a:avLst/>
          </a:prstGeom>
          <a:noFill/>
        </p:spPr>
        <p:txBody>
          <a:bodyPr wrap="square" rtlCol="0">
            <a:spAutoFit/>
          </a:bodyPr>
          <a:lstStyle/>
          <a:p>
            <a:r>
              <a:rPr lang="en-US" sz="2100" dirty="0">
                <a:solidFill>
                  <a:srgbClr val="FF0000"/>
                </a:solidFill>
              </a:rPr>
              <a:t>Default center is (0,0)</a:t>
            </a:r>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78049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More on 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5113616" y="728870"/>
          <a:ext cx="4030384" cy="4013512"/>
        </p:xfrm>
        <a:graphic>
          <a:graphicData uri="http://schemas.openxmlformats.org/drawingml/2006/table">
            <a:tbl>
              <a:tblPr firstRow="1" bandRow="1">
                <a:tableStyleId>{5940675A-B579-460E-94D1-54222C63F5DA}</a:tableStyleId>
              </a:tblPr>
              <a:tblGrid>
                <a:gridCol w="4030384">
                  <a:extLst>
                    <a:ext uri="{9D8B030D-6E8A-4147-A177-3AD203B41FA5}">
                      <a16:colId xmlns:a16="http://schemas.microsoft.com/office/drawing/2014/main" val="2159819282"/>
                    </a:ext>
                  </a:extLst>
                </a:gridCol>
              </a:tblGrid>
              <a:tr h="726596">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2487884">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rgbClr val="00B050"/>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726596">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5F48114-9280-694B-AC75-C6668A84DF44}"/>
              </a:ext>
            </a:extLst>
          </p:cNvPr>
          <p:cNvSpPr txBox="1"/>
          <p:nvPr/>
        </p:nvSpPr>
        <p:spPr>
          <a:xfrm>
            <a:off x="608427" y="1642857"/>
            <a:ext cx="3421960" cy="3000821"/>
          </a:xfrm>
          <a:prstGeom prst="rect">
            <a:avLst/>
          </a:prstGeom>
          <a:noFill/>
        </p:spPr>
        <p:txBody>
          <a:bodyPr wrap="square" rtlCol="0">
            <a:spAutoFit/>
          </a:bodyPr>
          <a:lstStyle/>
          <a:p>
            <a:r>
              <a:rPr lang="en-US" sz="2100" dirty="0">
                <a:solidFill>
                  <a:srgbClr val="FF0000"/>
                </a:solidFill>
              </a:rPr>
              <a:t>The angle attribute allows us to rotate the image of our Sprite. </a:t>
            </a:r>
          </a:p>
          <a:p>
            <a:endParaRPr lang="en-US" sz="2100" dirty="0">
              <a:solidFill>
                <a:srgbClr val="FF0000"/>
              </a:solidFill>
            </a:endParaRPr>
          </a:p>
          <a:p>
            <a:r>
              <a:rPr lang="en-US" sz="2100" dirty="0">
                <a:solidFill>
                  <a:srgbClr val="FF0000"/>
                </a:solidFill>
              </a:rPr>
              <a:t>This angle is measured in degrees with counterclockwise as the positive direction.</a:t>
            </a:r>
          </a:p>
          <a:p>
            <a:endParaRPr lang="en-US" sz="2100" dirty="0">
              <a:solidFill>
                <a:srgbClr val="FF0000"/>
              </a:solidFill>
            </a:endParaRPr>
          </a:p>
        </p:txBody>
      </p:sp>
      <p:cxnSp>
        <p:nvCxnSpPr>
          <p:cNvPr id="8" name="Straight Arrow Connector 7">
            <a:extLst>
              <a:ext uri="{FF2B5EF4-FFF2-40B4-BE49-F238E27FC236}">
                <a16:creationId xmlns:a16="http://schemas.microsoft.com/office/drawing/2014/main" id="{A7347EC2-A2A0-0E43-A49A-A85D314519D0}"/>
              </a:ext>
            </a:extLst>
          </p:cNvPr>
          <p:cNvCxnSpPr>
            <a:cxnSpLocks/>
          </p:cNvCxnSpPr>
          <p:nvPr/>
        </p:nvCxnSpPr>
        <p:spPr>
          <a:xfrm>
            <a:off x="3702603" y="2225783"/>
            <a:ext cx="14110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28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77417"/>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rgbClr val="00B050"/>
                          </a:solidFill>
                          <a:effectLst>
                            <a:outerShdw blurRad="38100" dist="19050" dir="2700000" algn="tl" rotWithShape="0">
                              <a:schemeClr val="dk1">
                                <a:alpha val="40000"/>
                              </a:schemeClr>
                            </a:outerShdw>
                          </a:effectLst>
                        </a:rPr>
                        <a:t>width</a:t>
                      </a:r>
                    </a:p>
                    <a:p>
                      <a:r>
                        <a:rPr lang="en-US" sz="1800" b="0" cap="none" spc="0" dirty="0">
                          <a:ln w="0"/>
                          <a:solidFill>
                            <a:srgbClr val="00B050"/>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1" name="Straight Arrow Connector 10">
            <a:extLst>
              <a:ext uri="{FF2B5EF4-FFF2-40B4-BE49-F238E27FC236}">
                <a16:creationId xmlns:a16="http://schemas.microsoft.com/office/drawing/2014/main" id="{AC7375C5-F760-8B40-B965-09A789E2C477}"/>
              </a:ext>
            </a:extLst>
          </p:cNvPr>
          <p:cNvCxnSpPr>
            <a:cxnSpLocks/>
          </p:cNvCxnSpPr>
          <p:nvPr/>
        </p:nvCxnSpPr>
        <p:spPr>
          <a:xfrm>
            <a:off x="2815119" y="2112181"/>
            <a:ext cx="1499706" cy="50719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01CDE2F-903C-7F47-856D-C889E3B4FA1B}"/>
              </a:ext>
            </a:extLst>
          </p:cNvPr>
          <p:cNvSpPr txBox="1"/>
          <p:nvPr/>
        </p:nvSpPr>
        <p:spPr>
          <a:xfrm>
            <a:off x="483848" y="1258101"/>
            <a:ext cx="2637182" cy="1708160"/>
          </a:xfrm>
          <a:prstGeom prst="rect">
            <a:avLst/>
          </a:prstGeom>
          <a:noFill/>
        </p:spPr>
        <p:txBody>
          <a:bodyPr wrap="square" rtlCol="0">
            <a:spAutoFit/>
          </a:bodyPr>
          <a:lstStyle/>
          <a:p>
            <a:r>
              <a:rPr lang="en-US" sz="2100" dirty="0">
                <a:solidFill>
                  <a:srgbClr val="FF0000"/>
                </a:solidFill>
              </a:rPr>
              <a:t>width and height are automatically initialized based on the image file and scale(default is 1.0)</a:t>
            </a:r>
          </a:p>
        </p:txBody>
      </p:sp>
      <p:pic>
        <p:nvPicPr>
          <p:cNvPr id="7" name="Picture 6" descr="A picture containing object&#10;&#10;Description automatically generated">
            <a:extLst>
              <a:ext uri="{FF2B5EF4-FFF2-40B4-BE49-F238E27FC236}">
                <a16:creationId xmlns:a16="http://schemas.microsoft.com/office/drawing/2014/main" id="{81F5E27A-21D0-FC4C-BC4B-DBB38A82D0CC}"/>
              </a:ext>
            </a:extLst>
          </p:cNvPr>
          <p:cNvPicPr>
            <a:picLocks noChangeAspect="1"/>
          </p:cNvPicPr>
          <p:nvPr/>
        </p:nvPicPr>
        <p:blipFill>
          <a:blip r:embed="rId2"/>
          <a:stretch>
            <a:fillRect/>
          </a:stretch>
        </p:blipFill>
        <p:spPr>
          <a:xfrm>
            <a:off x="1444487" y="3363595"/>
            <a:ext cx="1168400" cy="1066800"/>
          </a:xfrm>
          <a:prstGeom prst="rect">
            <a:avLst/>
          </a:prstGeom>
          <a:ln w="25400">
            <a:solidFill>
              <a:schemeClr val="tx1"/>
            </a:solidFill>
          </a:ln>
        </p:spPr>
      </p:pic>
      <p:sp>
        <p:nvSpPr>
          <p:cNvPr id="10" name="TextBox 9">
            <a:extLst>
              <a:ext uri="{FF2B5EF4-FFF2-40B4-BE49-F238E27FC236}">
                <a16:creationId xmlns:a16="http://schemas.microsoft.com/office/drawing/2014/main" id="{EA962D3A-DE8E-4746-9F6B-6E633325699A}"/>
              </a:ext>
            </a:extLst>
          </p:cNvPr>
          <p:cNvSpPr txBox="1"/>
          <p:nvPr/>
        </p:nvSpPr>
        <p:spPr>
          <a:xfrm>
            <a:off x="1731169" y="3010719"/>
            <a:ext cx="652743" cy="338554"/>
          </a:xfrm>
          <a:prstGeom prst="rect">
            <a:avLst/>
          </a:prstGeom>
          <a:noFill/>
        </p:spPr>
        <p:txBody>
          <a:bodyPr wrap="none" rtlCol="0">
            <a:spAutoFit/>
          </a:bodyPr>
          <a:lstStyle/>
          <a:p>
            <a:r>
              <a:rPr lang="en-US" sz="1600" dirty="0"/>
              <a:t>width</a:t>
            </a:r>
          </a:p>
        </p:txBody>
      </p:sp>
      <p:sp>
        <p:nvSpPr>
          <p:cNvPr id="13" name="TextBox 12">
            <a:extLst>
              <a:ext uri="{FF2B5EF4-FFF2-40B4-BE49-F238E27FC236}">
                <a16:creationId xmlns:a16="http://schemas.microsoft.com/office/drawing/2014/main" id="{84653A5A-4A05-6543-97A0-FBE1E6430C0A}"/>
              </a:ext>
            </a:extLst>
          </p:cNvPr>
          <p:cNvSpPr txBox="1"/>
          <p:nvPr/>
        </p:nvSpPr>
        <p:spPr>
          <a:xfrm>
            <a:off x="2612887" y="3725727"/>
            <a:ext cx="689612" cy="338554"/>
          </a:xfrm>
          <a:prstGeom prst="rect">
            <a:avLst/>
          </a:prstGeom>
          <a:noFill/>
        </p:spPr>
        <p:txBody>
          <a:bodyPr wrap="none" rtlCol="0">
            <a:spAutoFit/>
          </a:bodyPr>
          <a:lstStyle/>
          <a:p>
            <a:r>
              <a:rPr lang="en-US" sz="1600" dirty="0"/>
              <a:t>height</a:t>
            </a:r>
          </a:p>
        </p:txBody>
      </p:sp>
    </p:spTree>
    <p:extLst>
      <p:ext uri="{BB962C8B-B14F-4D97-AF65-F5344CB8AC3E}">
        <p14:creationId xmlns:p14="http://schemas.microsoft.com/office/powerpoint/2010/main" val="311986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22029F5-C3C9-E94E-9E27-3AADE7978759}"/>
              </a:ext>
            </a:extLst>
          </p:cNvPr>
          <p:cNvSpPr>
            <a:spLocks noGrp="1" noChangeArrowheads="1"/>
          </p:cNvSpPr>
          <p:nvPr>
            <p:ph type="title" idx="4294967295"/>
          </p:nvPr>
        </p:nvSpPr>
        <p:spPr>
          <a:xfrm>
            <a:off x="114300" y="142875"/>
            <a:ext cx="7896225" cy="543322"/>
          </a:xfrm>
        </p:spPr>
        <p:txBody>
          <a:bodyPr vert="horz" lIns="0" tIns="45720" rIns="0" bIns="0" rtlCol="0" anchor="b">
            <a:normAutofit/>
          </a:bodyPr>
          <a:lstStyle/>
          <a:p>
            <a:pPr eaLnBrk="1" hangingPunct="1">
              <a:defRPr/>
            </a:pPr>
            <a:r>
              <a:rPr lang="en-US" dirty="0">
                <a:latin typeface="Century Gothic" panose="020B0502020202020204" pitchFamily="34" charset="0"/>
              </a:rPr>
              <a:t>Processing</a:t>
            </a:r>
          </a:p>
        </p:txBody>
      </p:sp>
      <p:sp>
        <p:nvSpPr>
          <p:cNvPr id="20483" name="Rectangle 3">
            <a:extLst>
              <a:ext uri="{FF2B5EF4-FFF2-40B4-BE49-F238E27FC236}">
                <a16:creationId xmlns:a16="http://schemas.microsoft.com/office/drawing/2014/main" id="{11D6A34E-F264-984B-AD46-8F4C5C826246}"/>
              </a:ext>
            </a:extLst>
          </p:cNvPr>
          <p:cNvSpPr>
            <a:spLocks noGrp="1" noChangeArrowheads="1"/>
          </p:cNvSpPr>
          <p:nvPr>
            <p:ph idx="4294967295"/>
          </p:nvPr>
        </p:nvSpPr>
        <p:spPr>
          <a:xfrm>
            <a:off x="114300" y="828675"/>
            <a:ext cx="8877299" cy="4629149"/>
          </a:xfrm>
        </p:spPr>
        <p:txBody>
          <a:bodyPr>
            <a:normAutofit/>
          </a:bodyPr>
          <a:lstStyle/>
          <a:p>
            <a:pPr marL="0" indent="0">
              <a:buNone/>
              <a:defRPr/>
            </a:pPr>
            <a:endParaRPr lang="en-US" sz="2000" dirty="0">
              <a:cs typeface="Tahoma"/>
            </a:endParaRPr>
          </a:p>
          <a:p>
            <a:pPr eaLnBrk="1" hangingPunct="1">
              <a:defRPr/>
            </a:pPr>
            <a:r>
              <a:rPr lang="en-US" sz="2000" dirty="0">
                <a:cs typeface="Tahoma"/>
              </a:rPr>
              <a:t>Processing started by Ben Fry and Casey </a:t>
            </a:r>
            <a:r>
              <a:rPr lang="en-US" sz="2000" dirty="0" err="1">
                <a:cs typeface="Tahoma"/>
              </a:rPr>
              <a:t>Reas</a:t>
            </a:r>
            <a:r>
              <a:rPr lang="en-US" sz="2000" dirty="0">
                <a:cs typeface="Tahoma"/>
              </a:rPr>
              <a:t> while both were graduate students at MIT Media Lab in 2001.</a:t>
            </a:r>
          </a:p>
          <a:p>
            <a:pPr eaLnBrk="1" hangingPunct="1">
              <a:defRPr/>
            </a:pPr>
            <a:r>
              <a:rPr lang="en-US" sz="2000" dirty="0">
                <a:cs typeface="Tahoma"/>
              </a:rPr>
              <a:t>The original language for Processing is Java. </a:t>
            </a:r>
            <a:r>
              <a:rPr lang="en-US" sz="2000" dirty="0">
                <a:solidFill>
                  <a:srgbClr val="FF0000"/>
                </a:solidFill>
                <a:cs typeface="Tahoma"/>
              </a:rPr>
              <a:t>We will use the Python version. However, this Python implementation is built with </a:t>
            </a:r>
            <a:r>
              <a:rPr lang="en-US" sz="2000" dirty="0" err="1">
                <a:solidFill>
                  <a:srgbClr val="FF0000"/>
                </a:solidFill>
                <a:cs typeface="Tahoma"/>
              </a:rPr>
              <a:t>Jython</a:t>
            </a:r>
            <a:r>
              <a:rPr lang="en-US" sz="2000" dirty="0">
                <a:solidFill>
                  <a:srgbClr val="FF0000"/>
                </a:solidFill>
                <a:cs typeface="Tahoma"/>
              </a:rPr>
              <a:t> which still uses Python 2.x instead of the current Python 3.x. So for example, f-string(formatted-string) will not work. Otherwise, you will likely not notice the difference. </a:t>
            </a:r>
          </a:p>
          <a:p>
            <a:pPr eaLnBrk="1" hangingPunct="1">
              <a:defRPr/>
            </a:pPr>
            <a:r>
              <a:rPr lang="en-US" sz="2000" dirty="0">
                <a:cs typeface="Tahoma"/>
              </a:rPr>
              <a:t>Designed for visual artists with limited programming experience who want to create art without knowing complicated Java syntax.</a:t>
            </a:r>
          </a:p>
          <a:p>
            <a:pPr eaLnBrk="1" hangingPunct="1">
              <a:defRPr/>
            </a:pPr>
            <a:r>
              <a:rPr lang="en-US" sz="2000" dirty="0">
                <a:cs typeface="Tahoma"/>
              </a:rPr>
              <a:t>In its current version, hundred of libraries have been written for computer vision, data visualization, music composition, networking, 3D drawings and programming electronics</a:t>
            </a:r>
            <a:r>
              <a:rPr lang="en-US" sz="2000">
                <a:cs typeface="Tahoma"/>
              </a:rPr>
              <a:t>.  </a:t>
            </a:r>
          </a:p>
          <a:p>
            <a:pPr eaLnBrk="1" hangingPunct="1">
              <a:defRPr/>
            </a:pPr>
            <a:endParaRPr lang="en-US" sz="2000" dirty="0">
              <a:cs typeface="Tahoma"/>
            </a:endParaRPr>
          </a:p>
          <a:p>
            <a:pPr eaLnBrk="1" hangingPunct="1">
              <a:defRPr/>
            </a:pPr>
            <a:endParaRPr lang="en-US" sz="2000" dirty="0">
              <a:cs typeface="Tahoma"/>
            </a:endParaRPr>
          </a:p>
        </p:txBody>
      </p:sp>
    </p:spTree>
    <p:extLst>
      <p:ext uri="{BB962C8B-B14F-4D97-AF65-F5344CB8AC3E}">
        <p14:creationId xmlns:p14="http://schemas.microsoft.com/office/powerpoint/2010/main" val="35153623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rgbClr val="00B050"/>
                          </a:solidFill>
                          <a:effectLst>
                            <a:outerShdw blurRad="38100" dist="19050" dir="2700000" algn="tl" rotWithShape="0">
                              <a:schemeClr val="dk1">
                                <a:alpha val="40000"/>
                              </a:schemeClr>
                            </a:outerShdw>
                          </a:effectLst>
                        </a:rPr>
                        <a:t>change_x</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change_y</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57498" y="3253658"/>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187527" y="2992901"/>
            <a:ext cx="2949483" cy="738664"/>
          </a:xfrm>
          <a:prstGeom prst="rect">
            <a:avLst/>
          </a:prstGeom>
          <a:noFill/>
        </p:spPr>
        <p:txBody>
          <a:bodyPr wrap="square" rtlCol="0">
            <a:spAutoFit/>
          </a:bodyPr>
          <a:lstStyle/>
          <a:p>
            <a:r>
              <a:rPr lang="en-US" sz="2100" dirty="0">
                <a:solidFill>
                  <a:srgbClr val="FF0000"/>
                </a:solidFill>
              </a:rPr>
              <a:t>For moving the sprite.</a:t>
            </a:r>
          </a:p>
          <a:p>
            <a:r>
              <a:rPr lang="en-US" sz="2100" dirty="0">
                <a:solidFill>
                  <a:srgbClr val="FF0000"/>
                </a:solidFill>
              </a:rPr>
              <a:t>(velocity)</a:t>
            </a:r>
          </a:p>
        </p:txBody>
      </p:sp>
    </p:spTree>
    <p:extLst>
      <p:ext uri="{BB962C8B-B14F-4D97-AF65-F5344CB8AC3E}">
        <p14:creationId xmlns:p14="http://schemas.microsoft.com/office/powerpoint/2010/main" val="3949056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change_angle</a:t>
                      </a:r>
                      <a:endParaRPr lang="en-US" sz="1800" b="0" cap="none" spc="0" dirty="0">
                        <a:ln w="0"/>
                        <a:solidFill>
                          <a:srgbClr val="00B050"/>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24447" y="3625506"/>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154476" y="3364749"/>
            <a:ext cx="2949483" cy="415498"/>
          </a:xfrm>
          <a:prstGeom prst="rect">
            <a:avLst/>
          </a:prstGeom>
          <a:noFill/>
        </p:spPr>
        <p:txBody>
          <a:bodyPr wrap="square" rtlCol="0">
            <a:spAutoFit/>
          </a:bodyPr>
          <a:lstStyle/>
          <a:p>
            <a:r>
              <a:rPr lang="en-US" sz="2100" dirty="0">
                <a:solidFill>
                  <a:srgbClr val="FF0000"/>
                </a:solidFill>
              </a:rPr>
              <a:t>For rotating the sprite.</a:t>
            </a:r>
          </a:p>
        </p:txBody>
      </p:sp>
    </p:spTree>
    <p:extLst>
      <p:ext uri="{BB962C8B-B14F-4D97-AF65-F5344CB8AC3E}">
        <p14:creationId xmlns:p14="http://schemas.microsoft.com/office/powerpoint/2010/main" val="412127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change_angle</a:t>
                      </a:r>
                      <a:endParaRPr lang="en-US" sz="1800" b="0" cap="none" spc="0" dirty="0">
                        <a:ln w="0"/>
                        <a:solidFill>
                          <a:srgbClr val="00B050"/>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57498" y="3911256"/>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66676" y="3332078"/>
            <a:ext cx="3037284" cy="2031325"/>
          </a:xfrm>
          <a:prstGeom prst="rect">
            <a:avLst/>
          </a:prstGeom>
          <a:noFill/>
        </p:spPr>
        <p:txBody>
          <a:bodyPr wrap="square" rtlCol="0">
            <a:spAutoFit/>
          </a:bodyPr>
          <a:lstStyle/>
          <a:p>
            <a:r>
              <a:rPr lang="en-US" sz="2100" dirty="0">
                <a:solidFill>
                  <a:srgbClr val="FF0000"/>
                </a:solidFill>
              </a:rPr>
              <a:t>For transparency, 0 is fully transparent and 255 is fully opaque.</a:t>
            </a:r>
          </a:p>
          <a:p>
            <a:r>
              <a:rPr lang="en-US" sz="2100" dirty="0">
                <a:solidFill>
                  <a:srgbClr val="FF0000"/>
                </a:solidFill>
              </a:rPr>
              <a:t>One use for transparency is "respawning" a sprite.</a:t>
            </a:r>
          </a:p>
          <a:p>
            <a:endParaRPr lang="en-US" sz="2100" dirty="0">
              <a:solidFill>
                <a:srgbClr val="FF0000"/>
              </a:solidFill>
            </a:endParaRPr>
          </a:p>
        </p:txBody>
      </p:sp>
    </p:spTree>
    <p:extLst>
      <p:ext uri="{BB962C8B-B14F-4D97-AF65-F5344CB8AC3E}">
        <p14:creationId xmlns:p14="http://schemas.microsoft.com/office/powerpoint/2010/main" val="3614561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411480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a:ln w="0"/>
                          <a:solidFill>
                            <a:schemeClr val="tx1"/>
                          </a:solidFill>
                          <a:effectLst>
                            <a:outerShdw blurRad="38100" dist="19050" dir="2700000" algn="tl" rotWithShape="0">
                              <a:schemeClr val="dk1">
                                <a:alpha val="40000"/>
                              </a:schemeClr>
                            </a:outerShdw>
                          </a:effectLst>
                        </a:rPr>
                        <a:t>left</a:t>
                      </a:r>
                    </a:p>
                    <a:p>
                      <a:r>
                        <a:rPr lang="en-US" sz="1800" b="0" cap="none" spc="0" dirty="0">
                          <a:ln w="0"/>
                          <a:solidFill>
                            <a:schemeClr val="tx1"/>
                          </a:solidFill>
                          <a:effectLst>
                            <a:outerShdw blurRad="38100" dist="19050" dir="2700000" algn="tl" rotWithShape="0">
                              <a:schemeClr val="dk1">
                                <a:alpha val="40000"/>
                              </a:schemeClr>
                            </a:outerShdw>
                          </a:effectLst>
                        </a:rPr>
                        <a:t>right</a:t>
                      </a:r>
                    </a:p>
                    <a:p>
                      <a:r>
                        <a:rPr lang="en-US" sz="1800" b="0" cap="none" spc="0" dirty="0">
                          <a:ln w="0"/>
                          <a:solidFill>
                            <a:schemeClr val="tx1"/>
                          </a:solidFill>
                          <a:effectLst>
                            <a:outerShdw blurRad="38100" dist="19050" dir="2700000" algn="tl" rotWithShape="0">
                              <a:schemeClr val="dk1">
                                <a:alpha val="40000"/>
                              </a:schemeClr>
                            </a:outerShdw>
                          </a:effectLst>
                        </a:rPr>
                        <a:t>top</a:t>
                      </a:r>
                    </a:p>
                    <a:p>
                      <a:r>
                        <a:rPr lang="en-US" sz="1800" b="0" cap="none" spc="0" dirty="0">
                          <a:ln w="0"/>
                          <a:solidFill>
                            <a:schemeClr val="tx1"/>
                          </a:solidFill>
                          <a:effectLst>
                            <a:outerShdw blurRad="38100" dist="19050" dir="2700000" algn="tl" rotWithShape="0">
                              <a:schemeClr val="dk1">
                                <a:alpha val="40000"/>
                              </a:schemeClr>
                            </a:outerShdw>
                          </a:effectLst>
                        </a:rPr>
                        <a:t>bottom</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rgbClr val="00B050"/>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2913681" y="3486679"/>
            <a:ext cx="1382094" cy="12853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A046367-C12B-9C4B-9484-F091A593B175}"/>
              </a:ext>
            </a:extLst>
          </p:cNvPr>
          <p:cNvSpPr txBox="1"/>
          <p:nvPr/>
        </p:nvSpPr>
        <p:spPr>
          <a:xfrm>
            <a:off x="390860" y="2708096"/>
            <a:ext cx="2949483" cy="738664"/>
          </a:xfrm>
          <a:prstGeom prst="rect">
            <a:avLst/>
          </a:prstGeom>
          <a:noFill/>
        </p:spPr>
        <p:txBody>
          <a:bodyPr wrap="square" rtlCol="0">
            <a:spAutoFit/>
          </a:bodyPr>
          <a:lstStyle/>
          <a:p>
            <a:r>
              <a:rPr lang="en-US" sz="2100" dirty="0">
                <a:solidFill>
                  <a:srgbClr val="FF0000"/>
                </a:solidFill>
              </a:rPr>
              <a:t>The method draw() will draw the image. </a:t>
            </a:r>
          </a:p>
        </p:txBody>
      </p:sp>
    </p:spTree>
    <p:extLst>
      <p:ext uri="{BB962C8B-B14F-4D97-AF65-F5344CB8AC3E}">
        <p14:creationId xmlns:p14="http://schemas.microsoft.com/office/powerpoint/2010/main" val="744554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nvGraphicFramePr>
        <p:xfrm>
          <a:off x="4412973" y="1150913"/>
          <a:ext cx="4122600" cy="411480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arcade.Sprite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a:ln w="0"/>
                          <a:solidFill>
                            <a:schemeClr val="tx1"/>
                          </a:solidFill>
                          <a:effectLst>
                            <a:outerShdw blurRad="38100" dist="19050" dir="2700000" algn="tl" rotWithShape="0">
                              <a:schemeClr val="dk1">
                                <a:alpha val="40000"/>
                              </a:schemeClr>
                            </a:outerShdw>
                          </a:effectLst>
                        </a:rPr>
                        <a:t>left</a:t>
                      </a:r>
                    </a:p>
                    <a:p>
                      <a:r>
                        <a:rPr lang="en-US" sz="1800" b="0" cap="none" spc="0" dirty="0">
                          <a:ln w="0"/>
                          <a:solidFill>
                            <a:schemeClr val="tx1"/>
                          </a:solidFill>
                          <a:effectLst>
                            <a:outerShdw blurRad="38100" dist="19050" dir="2700000" algn="tl" rotWithShape="0">
                              <a:schemeClr val="dk1">
                                <a:alpha val="40000"/>
                              </a:schemeClr>
                            </a:outerShdw>
                          </a:effectLst>
                        </a:rPr>
                        <a:t>right</a:t>
                      </a:r>
                    </a:p>
                    <a:p>
                      <a:r>
                        <a:rPr lang="en-US" sz="1800" b="0" cap="none" spc="0" dirty="0">
                          <a:ln w="0"/>
                          <a:solidFill>
                            <a:schemeClr val="tx1"/>
                          </a:solidFill>
                          <a:effectLst>
                            <a:outerShdw blurRad="38100" dist="19050" dir="2700000" algn="tl" rotWithShape="0">
                              <a:schemeClr val="dk1">
                                <a:alpha val="40000"/>
                              </a:schemeClr>
                            </a:outerShdw>
                          </a:effectLst>
                        </a:rPr>
                        <a:t>top</a:t>
                      </a:r>
                    </a:p>
                    <a:p>
                      <a:r>
                        <a:rPr lang="en-US" sz="1800" b="0" cap="none" spc="0" dirty="0">
                          <a:ln w="0"/>
                          <a:solidFill>
                            <a:schemeClr val="tx1"/>
                          </a:solidFill>
                          <a:effectLst>
                            <a:outerShdw blurRad="38100" dist="19050" dir="2700000" algn="tl" rotWithShape="0">
                              <a:schemeClr val="dk1">
                                <a:alpha val="40000"/>
                              </a:schemeClr>
                            </a:outerShdw>
                          </a:effectLst>
                        </a:rPr>
                        <a:t>bottom</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rgbClr val="00B050"/>
                          </a:solidFill>
                          <a:effectLst>
                            <a:outerShdw blurRad="38100" dist="19050" dir="2700000" algn="tl" rotWithShape="0">
                              <a:schemeClr val="dk1">
                                <a:alpha val="40000"/>
                              </a:schemeClr>
                            </a:outerShdw>
                          </a:effectLst>
                        </a:rPr>
                        <a:t>update()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2917861" y="2857500"/>
            <a:ext cx="1366463" cy="19405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202317" y="1418710"/>
            <a:ext cx="2949483" cy="2354491"/>
          </a:xfrm>
          <a:prstGeom prst="rect">
            <a:avLst/>
          </a:prstGeom>
          <a:noFill/>
        </p:spPr>
        <p:txBody>
          <a:bodyPr wrap="square" rtlCol="0">
            <a:spAutoFit/>
          </a:bodyPr>
          <a:lstStyle/>
          <a:p>
            <a:r>
              <a:rPr lang="en-US" sz="2100" dirty="0">
                <a:solidFill>
                  <a:srgbClr val="FF0000"/>
                </a:solidFill>
              </a:rPr>
              <a:t>update() will automatically animate the sprite:</a:t>
            </a:r>
          </a:p>
          <a:p>
            <a:endParaRPr lang="en-US" sz="2100" dirty="0">
              <a:solidFill>
                <a:srgbClr val="FF0000"/>
              </a:solidFill>
            </a:endParaRPr>
          </a:p>
          <a:p>
            <a:r>
              <a:rPr lang="en-US" sz="2100" dirty="0" err="1">
                <a:solidFill>
                  <a:srgbClr val="FF0000"/>
                </a:solidFill>
              </a:rPr>
              <a:t>center_x</a:t>
            </a:r>
            <a:r>
              <a:rPr lang="en-US" sz="2100" dirty="0">
                <a:solidFill>
                  <a:srgbClr val="FF0000"/>
                </a:solidFill>
              </a:rPr>
              <a:t> += </a:t>
            </a:r>
            <a:r>
              <a:rPr lang="en-US" sz="2100" dirty="0" err="1">
                <a:solidFill>
                  <a:srgbClr val="FF0000"/>
                </a:solidFill>
              </a:rPr>
              <a:t>change_x</a:t>
            </a:r>
            <a:endParaRPr lang="en-US" sz="2100" dirty="0">
              <a:solidFill>
                <a:srgbClr val="FF0000"/>
              </a:solidFill>
            </a:endParaRPr>
          </a:p>
          <a:p>
            <a:r>
              <a:rPr lang="en-US" sz="2100" dirty="0" err="1">
                <a:solidFill>
                  <a:srgbClr val="FF0000"/>
                </a:solidFill>
              </a:rPr>
              <a:t>center_y</a:t>
            </a:r>
            <a:r>
              <a:rPr lang="en-US" sz="2100" dirty="0">
                <a:solidFill>
                  <a:srgbClr val="FF0000"/>
                </a:solidFill>
              </a:rPr>
              <a:t> += </a:t>
            </a:r>
            <a:r>
              <a:rPr lang="en-US" sz="2100" dirty="0" err="1">
                <a:solidFill>
                  <a:srgbClr val="FF0000"/>
                </a:solidFill>
              </a:rPr>
              <a:t>change_y</a:t>
            </a:r>
            <a:endParaRPr lang="en-US" sz="2100" dirty="0">
              <a:solidFill>
                <a:srgbClr val="FF0000"/>
              </a:solidFill>
            </a:endParaRPr>
          </a:p>
          <a:p>
            <a:r>
              <a:rPr lang="en-US" sz="2100" dirty="0">
                <a:solidFill>
                  <a:srgbClr val="FF0000"/>
                </a:solidFill>
              </a:rPr>
              <a:t>angle += </a:t>
            </a:r>
            <a:r>
              <a:rPr lang="en-US" sz="2100" dirty="0" err="1">
                <a:solidFill>
                  <a:srgbClr val="FF0000"/>
                </a:solidFill>
              </a:rPr>
              <a:t>change_angle</a:t>
            </a:r>
            <a:endParaRPr lang="en-US" sz="2100" dirty="0">
              <a:solidFill>
                <a:srgbClr val="FF0000"/>
              </a:solidFill>
            </a:endParaRPr>
          </a:p>
        </p:txBody>
      </p:sp>
      <p:sp>
        <p:nvSpPr>
          <p:cNvPr id="11" name="TextBox 10">
            <a:extLst>
              <a:ext uri="{FF2B5EF4-FFF2-40B4-BE49-F238E27FC236}">
                <a16:creationId xmlns:a16="http://schemas.microsoft.com/office/drawing/2014/main" id="{D4310815-845D-E54A-A272-6DAA89CB5B1C}"/>
              </a:ext>
            </a:extLst>
          </p:cNvPr>
          <p:cNvSpPr txBox="1"/>
          <p:nvPr/>
        </p:nvSpPr>
        <p:spPr>
          <a:xfrm>
            <a:off x="166163" y="4186144"/>
            <a:ext cx="3909079" cy="738664"/>
          </a:xfrm>
          <a:prstGeom prst="rect">
            <a:avLst/>
          </a:prstGeom>
          <a:noFill/>
        </p:spPr>
        <p:txBody>
          <a:bodyPr wrap="square" rtlCol="0">
            <a:spAutoFit/>
          </a:bodyPr>
          <a:lstStyle/>
          <a:p>
            <a:r>
              <a:rPr lang="en-US" sz="2100" dirty="0">
                <a:solidFill>
                  <a:srgbClr val="FF0000"/>
                </a:solidFill>
              </a:rPr>
              <a:t>call update() on each object in </a:t>
            </a:r>
            <a:r>
              <a:rPr lang="en-US" sz="2100" dirty="0" err="1">
                <a:solidFill>
                  <a:srgbClr val="FF0000"/>
                </a:solidFill>
              </a:rPr>
              <a:t>on_update</a:t>
            </a:r>
            <a:r>
              <a:rPr lang="en-US" sz="2100" dirty="0">
                <a:solidFill>
                  <a:srgbClr val="FF0000"/>
                </a:solidFill>
              </a:rPr>
              <a:t>() </a:t>
            </a:r>
          </a:p>
        </p:txBody>
      </p:sp>
    </p:spTree>
    <p:extLst>
      <p:ext uri="{BB962C8B-B14F-4D97-AF65-F5344CB8AC3E}">
        <p14:creationId xmlns:p14="http://schemas.microsoft.com/office/powerpoint/2010/main" val="138929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9843"/>
            <a:ext cx="7848600" cy="713582"/>
          </a:xfrm>
        </p:spPr>
        <p:txBody>
          <a:bodyPr/>
          <a:lstStyle/>
          <a:p>
            <a:pPr eaLnBrk="1" hangingPunct="1"/>
            <a:r>
              <a:rPr lang="en-US" altLang="en-US" dirty="0">
                <a:ea typeface="ＭＳ Ｐゴシック" panose="020B0600070205080204" pitchFamily="34" charset="-128"/>
              </a:rPr>
              <a:t>Sprite Example 1</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590551"/>
            <a:ext cx="8905875" cy="5104606"/>
          </a:xfrm>
        </p:spPr>
        <p:txBody>
          <a:bodyPr>
            <a:normAutofit lnSpcReduction="10000"/>
          </a:bodyPr>
          <a:lstStyle/>
          <a:p>
            <a:pPr marL="0" indent="0">
              <a:buNone/>
            </a:pPr>
            <a:r>
              <a:rPr lang="en-US" altLang="en-US" sz="1800" dirty="0">
                <a:latin typeface="INCONSOLATA" panose="020B0609030003000000" pitchFamily="49" charset="77"/>
                <a:ea typeface="ＭＳ Ｐゴシック" panose="020B0600070205080204" pitchFamily="34" charset="-128"/>
              </a:rPr>
              <a:t>class Window: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__</a:t>
            </a:r>
            <a:r>
              <a:rPr lang="en-US" altLang="en-US" sz="1800" dirty="0" err="1">
                <a:solidFill>
                  <a:srgbClr val="7030A0"/>
                </a:solidFill>
                <a:latin typeface="INCONSOLATA" panose="020B0609030003000000" pitchFamily="49" charset="77"/>
                <a:ea typeface="ＭＳ Ｐゴシック" panose="020B0600070205080204" pitchFamily="34" charset="-128"/>
              </a:rPr>
              <a:t>init</a:t>
            </a:r>
            <a:r>
              <a:rPr lang="en-US" altLang="en-US" sz="1800" dirty="0">
                <a:solidFill>
                  <a:srgbClr val="7030A0"/>
                </a:solidFill>
                <a:latin typeface="INCONSOLATA" panose="020B0609030003000000" pitchFamily="49" charset="77"/>
                <a:ea typeface="ＭＳ Ｐゴシック" panose="020B0600070205080204" pitchFamily="34" charset="-128"/>
              </a:rPr>
              <a:t>__(self): </a:t>
            </a:r>
            <a:r>
              <a:rPr lang="en-US" altLang="en-US" sz="1800" dirty="0">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Initialize all variables here. """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a:t>
            </a:r>
            <a:r>
              <a:rPr lang="en-US" altLang="en-US" sz="1800" dirty="0">
                <a:solidFill>
                  <a:srgbClr val="FF0000"/>
                </a:solidFill>
                <a:latin typeface="INCONSOLATA" panose="020B0609030003000000" pitchFamily="49" charset="77"/>
                <a:ea typeface="ＭＳ Ｐゴシック" panose="020B0600070205080204" pitchFamily="34" charset="-128"/>
              </a:rPr>
              <a:t> = </a:t>
            </a:r>
            <a:r>
              <a:rPr lang="en-US" altLang="en-US" sz="1800" dirty="0" err="1">
                <a:solidFill>
                  <a:srgbClr val="FF0000"/>
                </a:solidFill>
                <a:latin typeface="INCONSOLATA" panose="020B0609030003000000" pitchFamily="49" charset="77"/>
                <a:ea typeface="ＭＳ Ｐゴシック" panose="020B0600070205080204" pitchFamily="34" charset="-128"/>
              </a:rPr>
              <a:t>arcade.Sprite</a:t>
            </a:r>
            <a:r>
              <a:rPr lang="en-US" altLang="en-US" sz="1800" dirty="0">
                <a:solidFill>
                  <a:srgbClr val="FF0000"/>
                </a:solidFill>
                <a:latin typeface="INCONSOLATA" panose="020B0609030003000000" pitchFamily="49" charset="77"/>
                <a:ea typeface="ＭＳ Ｐゴシック" panose="020B0600070205080204" pitchFamily="34" charset="-128"/>
              </a:rPr>
              <a:t>(“</a:t>
            </a:r>
            <a:r>
              <a:rPr lang="en-US" altLang="en-US" sz="1800" dirty="0" err="1">
                <a:solidFill>
                  <a:srgbClr val="FF0000"/>
                </a:solidFill>
                <a:latin typeface="INCONSOLATA" panose="020B0609030003000000" pitchFamily="49" charset="77"/>
                <a:ea typeface="ＭＳ Ｐゴシック" panose="020B0600070205080204" pitchFamily="34" charset="-128"/>
              </a:rPr>
              <a:t>tank.png</a:t>
            </a:r>
            <a:r>
              <a:rPr lang="en-US" altLang="en-US" sz="1800" dirty="0">
                <a:solidFill>
                  <a:srgbClr val="FF0000"/>
                </a:solidFill>
                <a:latin typeface="INCONSOLATA" panose="020B0609030003000000" pitchFamily="49" charset="77"/>
                <a:ea typeface="ＭＳ Ｐゴシック" panose="020B0600070205080204" pitchFamily="34" charset="-128"/>
              </a:rPr>
              <a:t>”)</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self.player.scale</a:t>
            </a:r>
            <a:r>
              <a:rPr lang="en-US" altLang="en-US" sz="1800" dirty="0">
                <a:solidFill>
                  <a:srgbClr val="FF0000"/>
                </a:solidFill>
                <a:latin typeface="INCONSOLATA" panose="020B0609030003000000" pitchFamily="49" charset="77"/>
                <a:ea typeface="ＭＳ Ｐゴシック" panose="020B0600070205080204" pitchFamily="34" charset="-128"/>
              </a:rPr>
              <a:t> = 2.0</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self.player.center_x</a:t>
            </a:r>
            <a:r>
              <a:rPr lang="en-US" altLang="en-US" sz="1800" dirty="0">
                <a:solidFill>
                  <a:srgbClr val="FF0000"/>
                </a:solidFill>
                <a:latin typeface="INCONSOLATA" panose="020B0609030003000000" pitchFamily="49" charset="77"/>
                <a:ea typeface="ＭＳ Ｐゴシック" panose="020B0600070205080204" pitchFamily="34" charset="-128"/>
              </a:rPr>
              <a:t> = 100</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self.player.center_y</a:t>
            </a:r>
            <a:r>
              <a:rPr lang="en-US" altLang="en-US" sz="1800" dirty="0">
                <a:solidFill>
                  <a:srgbClr val="FF0000"/>
                </a:solidFill>
                <a:latin typeface="INCONSOLATA" panose="020B0609030003000000" pitchFamily="49" charset="77"/>
                <a:ea typeface="ＭＳ Ｐゴシック" panose="020B0600070205080204" pitchFamily="34" charset="-128"/>
              </a:rPr>
              <a:t> = 200</a:t>
            </a:r>
          </a:p>
          <a:p>
            <a:pPr marL="0" indent="0">
              <a:buNone/>
            </a:pPr>
            <a:r>
              <a:rPr lang="en-US" altLang="en-US" sz="1800" dirty="0">
                <a:solidFill>
                  <a:srgbClr val="FF0000"/>
                </a:solidFill>
                <a:latin typeface="INCONSOLATA" panose="020B0609030003000000" pitchFamily="49" charset="77"/>
                <a:ea typeface="ＭＳ Ｐゴシック" panose="020B0600070205080204" pitchFamily="34" charset="-128"/>
              </a:rPr>
              <a:t>	</a:t>
            </a: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on_draw</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draw all objects."""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self.player.draw</a:t>
            </a:r>
            <a:r>
              <a:rPr lang="en-US" altLang="en-US" sz="1800" dirty="0">
                <a:solidFill>
                  <a:srgbClr val="FF0000"/>
                </a:solidFill>
                <a:latin typeface="INCONSOLATA" panose="020B0609030003000000" pitchFamily="49" charset="77"/>
                <a:ea typeface="ＭＳ Ｐゴシック" panose="020B0600070205080204" pitchFamily="34" charset="-128"/>
              </a:rPr>
              <a:t>()</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on_update</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update all objects.""" </a:t>
            </a:r>
          </a:p>
          <a:p>
            <a:pPr marL="0" indent="0">
              <a:buNone/>
            </a:pPr>
            <a:endParaRPr lang="en-US" altLang="en-US" sz="1800" dirty="0">
              <a:solidFill>
                <a:srgbClr val="FF0000"/>
              </a:solidFill>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3E485581-9E99-0043-9EAC-32C6195DED27}"/>
              </a:ext>
            </a:extLst>
          </p:cNvPr>
          <p:cNvSpPr txBox="1"/>
          <p:nvPr/>
        </p:nvSpPr>
        <p:spPr>
          <a:xfrm>
            <a:off x="5059680" y="2857500"/>
            <a:ext cx="184731" cy="308418"/>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F5F925A9-41D3-6E4F-86DA-C9E92CE1D468}"/>
              </a:ext>
            </a:extLst>
          </p:cNvPr>
          <p:cNvSpPr txBox="1"/>
          <p:nvPr/>
        </p:nvSpPr>
        <p:spPr>
          <a:xfrm>
            <a:off x="3358014" y="3142854"/>
            <a:ext cx="5724644" cy="800860"/>
          </a:xfrm>
          <a:prstGeom prst="rect">
            <a:avLst/>
          </a:prstGeom>
          <a:noFill/>
        </p:spPr>
        <p:txBody>
          <a:bodyPr wrap="none" rtlCol="0">
            <a:spAutoFit/>
          </a:bodyPr>
          <a:lstStyle/>
          <a:p>
            <a:r>
              <a:rPr lang="en-US" altLang="en-US" sz="1600" dirty="0">
                <a:solidFill>
                  <a:srgbClr val="7030A0"/>
                </a:solidFill>
                <a:latin typeface="INCONSOLATA" panose="020B0609030003000000" pitchFamily="49" charset="77"/>
                <a:ea typeface="ＭＳ Ｐゴシック" panose="020B0600070205080204" pitchFamily="34" charset="-128"/>
              </a:rPr>
              <a:t>These four lines are equivalent to:</a:t>
            </a:r>
          </a:p>
          <a:p>
            <a:r>
              <a:rPr lang="en-US" altLang="en-US" sz="1600" dirty="0" err="1">
                <a:solidFill>
                  <a:srgbClr val="FF0000"/>
                </a:solidFill>
                <a:latin typeface="INCONSOLATA" panose="020B0609030003000000" pitchFamily="49" charset="77"/>
                <a:ea typeface="ＭＳ Ｐゴシック" panose="020B0600070205080204" pitchFamily="34" charset="-128"/>
              </a:rPr>
              <a:t>self.player</a:t>
            </a:r>
            <a:r>
              <a:rPr lang="en-US" altLang="en-US" sz="1600" dirty="0">
                <a:solidFill>
                  <a:srgbClr val="FF0000"/>
                </a:solidFill>
                <a:latin typeface="INCONSOLATA" panose="020B0609030003000000" pitchFamily="49" charset="77"/>
                <a:ea typeface="ＭＳ Ｐゴシック" panose="020B0600070205080204" pitchFamily="34" charset="-128"/>
              </a:rPr>
              <a:t> = </a:t>
            </a:r>
            <a:r>
              <a:rPr lang="en-US" altLang="en-US" sz="1600" dirty="0" err="1">
                <a:solidFill>
                  <a:srgbClr val="FF0000"/>
                </a:solidFill>
                <a:latin typeface="INCONSOLATA" panose="020B0609030003000000" pitchFamily="49" charset="77"/>
                <a:ea typeface="ＭＳ Ｐゴシック" panose="020B0600070205080204" pitchFamily="34" charset="-128"/>
              </a:rPr>
              <a:t>arcade.Sprite</a:t>
            </a:r>
            <a:r>
              <a:rPr lang="en-US" altLang="en-US" sz="1600" dirty="0">
                <a:solidFill>
                  <a:srgbClr val="FF0000"/>
                </a:solidFill>
                <a:latin typeface="INCONSOLATA" panose="020B0609030003000000" pitchFamily="49" charset="77"/>
                <a:ea typeface="ＭＳ Ｐゴシック" panose="020B0600070205080204" pitchFamily="34" charset="-128"/>
              </a:rPr>
              <a:t>(“</a:t>
            </a:r>
            <a:r>
              <a:rPr lang="en-US" altLang="en-US" sz="1600" dirty="0" err="1">
                <a:solidFill>
                  <a:srgbClr val="FF0000"/>
                </a:solidFill>
                <a:latin typeface="INCONSOLATA" panose="020B0609030003000000" pitchFamily="49" charset="77"/>
                <a:ea typeface="ＭＳ Ｐゴシック" panose="020B0600070205080204" pitchFamily="34" charset="-128"/>
              </a:rPr>
              <a:t>tank.png</a:t>
            </a:r>
            <a:r>
              <a:rPr lang="en-US" altLang="en-US" sz="1600" dirty="0">
                <a:solidFill>
                  <a:srgbClr val="FF0000"/>
                </a:solidFill>
                <a:latin typeface="INCONSOLATA" panose="020B0609030003000000" pitchFamily="49" charset="77"/>
                <a:ea typeface="ＭＳ Ｐゴシック" panose="020B0600070205080204" pitchFamily="34" charset="-128"/>
              </a:rPr>
              <a:t>”, 2.0, 100, 200)</a:t>
            </a:r>
          </a:p>
          <a:p>
            <a:endParaRPr lang="en-US" dirty="0"/>
          </a:p>
        </p:txBody>
      </p:sp>
      <p:cxnSp>
        <p:nvCxnSpPr>
          <p:cNvPr id="13" name="Straight Arrow Connector 12">
            <a:extLst>
              <a:ext uri="{FF2B5EF4-FFF2-40B4-BE49-F238E27FC236}">
                <a16:creationId xmlns:a16="http://schemas.microsoft.com/office/drawing/2014/main" id="{1D73A6C2-F3A1-7849-9298-0FABFFC03676}"/>
              </a:ext>
            </a:extLst>
          </p:cNvPr>
          <p:cNvCxnSpPr>
            <a:cxnSpLocks/>
          </p:cNvCxnSpPr>
          <p:nvPr/>
        </p:nvCxnSpPr>
        <p:spPr>
          <a:xfrm>
            <a:off x="4230624" y="2244025"/>
            <a:ext cx="573024" cy="89882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556671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9843"/>
            <a:ext cx="7848600" cy="713582"/>
          </a:xfrm>
        </p:spPr>
        <p:txBody>
          <a:bodyPr/>
          <a:lstStyle/>
          <a:p>
            <a:pPr eaLnBrk="1" hangingPunct="1"/>
            <a:r>
              <a:rPr lang="en-US" altLang="en-US" dirty="0">
                <a:ea typeface="ＭＳ Ｐゴシック" panose="020B0600070205080204" pitchFamily="34" charset="-128"/>
              </a:rPr>
              <a:t>Sprite Example 2: Moving the tank</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590551"/>
            <a:ext cx="8905875" cy="5104606"/>
          </a:xfrm>
        </p:spPr>
        <p:txBody>
          <a:bodyPr>
            <a:normAutofit/>
          </a:bodyPr>
          <a:lstStyle/>
          <a:p>
            <a:pPr marL="0" indent="0">
              <a:buNone/>
            </a:pPr>
            <a:r>
              <a:rPr lang="en-US" altLang="en-US" sz="1800" dirty="0">
                <a:latin typeface="INCONSOLATA" panose="020B0609030003000000" pitchFamily="49" charset="77"/>
                <a:ea typeface="ＭＳ Ｐゴシック" panose="020B0600070205080204" pitchFamily="34" charset="-128"/>
              </a:rPr>
              <a:t>class Window: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__</a:t>
            </a:r>
            <a:r>
              <a:rPr lang="en-US" altLang="en-US" sz="1800" dirty="0" err="1">
                <a:solidFill>
                  <a:srgbClr val="7030A0"/>
                </a:solidFill>
                <a:latin typeface="INCONSOLATA" panose="020B0609030003000000" pitchFamily="49" charset="77"/>
                <a:ea typeface="ＭＳ Ｐゴシック" panose="020B0600070205080204" pitchFamily="34" charset="-128"/>
              </a:rPr>
              <a:t>init</a:t>
            </a:r>
            <a:r>
              <a:rPr lang="en-US" altLang="en-US" sz="1800" dirty="0">
                <a:solidFill>
                  <a:srgbClr val="7030A0"/>
                </a:solidFill>
                <a:latin typeface="INCONSOLATA" panose="020B0609030003000000" pitchFamily="49" charset="77"/>
                <a:ea typeface="ＭＳ Ｐゴシック" panose="020B0600070205080204" pitchFamily="34" charset="-128"/>
              </a:rPr>
              <a:t>__(self): </a:t>
            </a:r>
            <a:r>
              <a:rPr lang="en-US" altLang="en-US" sz="1800" dirty="0">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Initialize all variables here. """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a:t>
            </a:r>
            <a:r>
              <a:rPr lang="en-US" altLang="en-US" sz="1800" dirty="0">
                <a:solidFill>
                  <a:srgbClr val="FF0000"/>
                </a:solidFill>
                <a:latin typeface="INCONSOLATA" panose="020B0609030003000000" pitchFamily="49" charset="77"/>
                <a:ea typeface="ＭＳ Ｐゴシック" panose="020B0600070205080204" pitchFamily="34" charset="-128"/>
              </a:rPr>
              <a:t> = </a:t>
            </a:r>
            <a:r>
              <a:rPr lang="en-US" altLang="en-US" sz="1800" dirty="0" err="1">
                <a:solidFill>
                  <a:srgbClr val="FF0000"/>
                </a:solidFill>
                <a:latin typeface="INCONSOLATA" panose="020B0609030003000000" pitchFamily="49" charset="77"/>
                <a:ea typeface="ＭＳ Ｐゴシック" panose="020B0600070205080204" pitchFamily="34" charset="-128"/>
              </a:rPr>
              <a:t>arcade.Sprite</a:t>
            </a:r>
            <a:r>
              <a:rPr lang="en-US" altLang="en-US" sz="1800" dirty="0">
                <a:solidFill>
                  <a:srgbClr val="FF0000"/>
                </a:solidFill>
                <a:latin typeface="INCONSOLATA" panose="020B0609030003000000" pitchFamily="49" charset="77"/>
                <a:ea typeface="ＭＳ Ｐゴシック" panose="020B0600070205080204" pitchFamily="34" charset="-128"/>
              </a:rPr>
              <a:t>(“</a:t>
            </a:r>
            <a:r>
              <a:rPr lang="en-US" altLang="en-US" sz="1800" dirty="0" err="1">
                <a:solidFill>
                  <a:srgbClr val="FF0000"/>
                </a:solidFill>
                <a:latin typeface="INCONSOLATA" panose="020B0609030003000000" pitchFamily="49" charset="77"/>
                <a:ea typeface="ＭＳ Ｐゴシック" panose="020B0600070205080204" pitchFamily="34" charset="-128"/>
              </a:rPr>
              <a:t>tank.png</a:t>
            </a:r>
            <a:r>
              <a:rPr lang="en-US" altLang="en-US" sz="1800" dirty="0">
                <a:solidFill>
                  <a:srgbClr val="FF0000"/>
                </a:solidFill>
                <a:latin typeface="INCONSOLATA" panose="020B0609030003000000" pitchFamily="49" charset="77"/>
                <a:ea typeface="ＭＳ Ｐゴシック" panose="020B0600070205080204" pitchFamily="34" charset="-128"/>
              </a:rPr>
              <a:t>”, 2.0, 100, 200)</a:t>
            </a:r>
          </a:p>
          <a:p>
            <a:pPr marL="0" indent="0">
              <a:buNone/>
            </a:pPr>
            <a:r>
              <a:rPr lang="en-US" altLang="en-US" sz="1800" dirty="0">
                <a:solidFill>
                  <a:srgbClr val="FF000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self.player.change_x</a:t>
            </a:r>
            <a:r>
              <a:rPr lang="en-US" altLang="en-US" sz="1800" dirty="0">
                <a:solidFill>
                  <a:srgbClr val="FF0000"/>
                </a:solidFill>
                <a:latin typeface="INCONSOLATA" panose="020B0609030003000000" pitchFamily="49" charset="77"/>
                <a:ea typeface="ＭＳ Ｐゴシック" panose="020B0600070205080204" pitchFamily="34" charset="-128"/>
              </a:rPr>
              <a:t> = 5</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on_draw</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draw all objects."""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self.player.draw</a:t>
            </a:r>
            <a:r>
              <a:rPr lang="en-US" altLang="en-US" sz="1800" dirty="0">
                <a:solidFill>
                  <a:srgbClr val="FF0000"/>
                </a:solidFill>
                <a:latin typeface="INCONSOLATA" panose="020B0609030003000000" pitchFamily="49" charset="77"/>
                <a:ea typeface="ＭＳ Ｐゴシック" panose="020B0600070205080204" pitchFamily="34" charset="-128"/>
              </a:rPr>
              <a:t>()</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on_update</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update all objects."""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self.player.update</a:t>
            </a:r>
            <a:r>
              <a:rPr lang="en-US" altLang="en-US" sz="1800" dirty="0">
                <a:solidFill>
                  <a:srgbClr val="FF0000"/>
                </a:solidFill>
                <a:latin typeface="INCONSOLATA" panose="020B0609030003000000" pitchFamily="49" charset="77"/>
                <a:ea typeface="ＭＳ Ｐゴシック" panose="020B0600070205080204" pitchFamily="34" charset="-128"/>
              </a:rPr>
              <a:t>()</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FF0000"/>
              </a:solidFill>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24594128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A23FAD0-C454-854B-B4AF-02039D831D3A}"/>
              </a:ext>
            </a:extLst>
          </p:cNvPr>
          <p:cNvSpPr>
            <a:spLocks noGrp="1" noChangeArrowheads="1"/>
          </p:cNvSpPr>
          <p:nvPr>
            <p:ph type="title" idx="4294967295"/>
          </p:nvPr>
        </p:nvSpPr>
        <p:spPr>
          <a:xfrm>
            <a:off x="153994" y="145746"/>
            <a:ext cx="6683765" cy="549756"/>
          </a:xfrm>
        </p:spPr>
        <p:txBody>
          <a:bodyPr vert="horz" lIns="0" tIns="45720" rIns="0" bIns="0" rtlCol="0" anchor="b">
            <a:normAutofit/>
          </a:bodyPr>
          <a:lstStyle/>
          <a:p>
            <a:pPr eaLnBrk="1" hangingPunct="1">
              <a:defRPr/>
            </a:pPr>
            <a:r>
              <a:rPr lang="en-US" dirty="0">
                <a:latin typeface="Courier New" charset="0"/>
                <a:cs typeface="+mj-cs"/>
              </a:rPr>
              <a:t>Adding Text</a:t>
            </a:r>
          </a:p>
        </p:txBody>
      </p:sp>
      <p:sp>
        <p:nvSpPr>
          <p:cNvPr id="18434" name="Rectangle 3">
            <a:extLst>
              <a:ext uri="{FF2B5EF4-FFF2-40B4-BE49-F238E27FC236}">
                <a16:creationId xmlns:a16="http://schemas.microsoft.com/office/drawing/2014/main" id="{DCC791A7-12CD-D84A-9EC8-A0C8BB69E328}"/>
              </a:ext>
            </a:extLst>
          </p:cNvPr>
          <p:cNvSpPr>
            <a:spLocks noGrp="1" noChangeArrowheads="1"/>
          </p:cNvSpPr>
          <p:nvPr>
            <p:ph idx="4294967295"/>
          </p:nvPr>
        </p:nvSpPr>
        <p:spPr>
          <a:xfrm>
            <a:off x="153994" y="847725"/>
            <a:ext cx="8474465" cy="4446651"/>
          </a:xfrm>
        </p:spPr>
        <p:txBody>
          <a:bodyPr>
            <a:normAutofit/>
          </a:bodyPr>
          <a:lstStyle/>
          <a:p>
            <a:pPr marL="0" indent="0">
              <a:buNone/>
            </a:pPr>
            <a:endParaRPr lang="en-US" altLang="en-US" sz="2000" dirty="0">
              <a:latin typeface="Courier New" panose="02070309020205020404" pitchFamily="49" charset="0"/>
              <a:ea typeface="ＭＳ Ｐゴシック" panose="020B0600070205080204" pitchFamily="34" charset="-128"/>
            </a:endParaRPr>
          </a:p>
          <a:p>
            <a:pPr marL="0" indent="0">
              <a:buNone/>
            </a:pPr>
            <a:r>
              <a:rPr lang="en-US" altLang="en-US" sz="2000" dirty="0">
                <a:ea typeface="ＭＳ Ｐゴシック" panose="020B0600070205080204" pitchFamily="34" charset="-128"/>
              </a:rPr>
              <a:t>The </a:t>
            </a:r>
            <a:r>
              <a:rPr lang="en-US" altLang="en-US" sz="2000" dirty="0">
                <a:latin typeface="Courier New" panose="02070309020205020404" pitchFamily="49" charset="0"/>
                <a:ea typeface="Tahoma" panose="020B0604030504040204" pitchFamily="34" charset="0"/>
                <a:cs typeface="Courier New" panose="02070309020205020404" pitchFamily="49" charset="0"/>
              </a:rPr>
              <a:t>text(str, x, y) </a:t>
            </a:r>
            <a:r>
              <a:rPr lang="en-US" altLang="en-US" sz="2000" dirty="0">
                <a:ea typeface="Tahoma" panose="020B0604030504040204" pitchFamily="34" charset="0"/>
                <a:cs typeface="Courier New" panose="02070309020205020404" pitchFamily="49" charset="0"/>
              </a:rPr>
              <a:t>function draws text on the </a:t>
            </a:r>
            <a:r>
              <a:rPr lang="en-US" altLang="en-US" sz="2000" dirty="0" err="1">
                <a:ea typeface="Tahoma" panose="020B0604030504040204" pitchFamily="34" charset="0"/>
                <a:cs typeface="Courier New" panose="02070309020205020404" pitchFamily="49" charset="0"/>
              </a:rPr>
              <a:t>screen.You</a:t>
            </a:r>
            <a:r>
              <a:rPr lang="en-US" altLang="en-US" sz="2000" dirty="0">
                <a:ea typeface="Tahoma" panose="020B0604030504040204" pitchFamily="34" charset="0"/>
                <a:cs typeface="Courier New" panose="02070309020205020404" pitchFamily="49" charset="0"/>
              </a:rPr>
              <a:t> can set the text size and color by using </a:t>
            </a:r>
            <a:r>
              <a:rPr lang="en-US" altLang="en-US" sz="2000" dirty="0" err="1">
                <a:latin typeface="Courier New" panose="02070309020205020404" pitchFamily="49" charset="0"/>
                <a:ea typeface="ＭＳ Ｐゴシック" panose="020B0600070205080204" pitchFamily="34" charset="-128"/>
              </a:rPr>
              <a:t>textSize</a:t>
            </a:r>
            <a:r>
              <a:rPr lang="en-US" altLang="en-US" sz="2000" dirty="0">
                <a:latin typeface="Courier New" panose="02070309020205020404" pitchFamily="49" charset="0"/>
                <a:ea typeface="ＭＳ Ｐゴシック" panose="020B0600070205080204" pitchFamily="34" charset="-128"/>
              </a:rPr>
              <a:t>(s) </a:t>
            </a:r>
            <a:r>
              <a:rPr lang="en-US" altLang="en-US" sz="2000" dirty="0">
                <a:ea typeface="ＭＳ Ｐゴシック" panose="020B0600070205080204" pitchFamily="34" charset="-128"/>
              </a:rPr>
              <a:t>and </a:t>
            </a:r>
            <a:r>
              <a:rPr lang="en-US" altLang="en-US" sz="2000" dirty="0">
                <a:latin typeface="Courier New" panose="02070309020205020404" pitchFamily="49" charset="0"/>
                <a:ea typeface="ＭＳ Ｐゴシック" panose="020B0600070205080204" pitchFamily="34" charset="-128"/>
              </a:rPr>
              <a:t>fill(r, g, b)</a:t>
            </a:r>
            <a:r>
              <a:rPr lang="en-US" altLang="en-US" sz="2000" dirty="0">
                <a:ea typeface="ＭＳ Ｐゴシック" panose="020B0600070205080204" pitchFamily="34" charset="-128"/>
              </a:rPr>
              <a:t> before drawing the text. </a:t>
            </a:r>
          </a:p>
          <a:p>
            <a:pPr marL="0" indent="0">
              <a:buNone/>
            </a:pPr>
            <a:endParaRPr lang="en-US" altLang="en-US" sz="2000" dirty="0">
              <a:ea typeface="ＭＳ Ｐゴシック" panose="020B0600070205080204" pitchFamily="34" charset="-128"/>
            </a:endParaRPr>
          </a:p>
          <a:p>
            <a:pPr marL="0" indent="0">
              <a:buNone/>
            </a:pPr>
            <a:endParaRPr lang="en-US" altLang="en-US" sz="2000" dirty="0">
              <a:ea typeface="ＭＳ Ｐゴシック" panose="020B0600070205080204" pitchFamily="34" charset="-128"/>
            </a:endParaRPr>
          </a:p>
          <a:p>
            <a:pPr marL="0" indent="0">
              <a:buNone/>
            </a:pPr>
            <a:r>
              <a:rPr lang="en-US" altLang="en-US" sz="2000" b="1" dirty="0" err="1">
                <a:latin typeface="Courier New" panose="02070309020205020404" pitchFamily="49" charset="0"/>
                <a:ea typeface="ＭＳ Ｐゴシック" panose="020B0600070205080204" pitchFamily="34" charset="-128"/>
              </a:rPr>
              <a:t>textSize</a:t>
            </a:r>
            <a:r>
              <a:rPr lang="en-US" altLang="en-US" sz="2000" b="1" dirty="0">
                <a:latin typeface="Courier New" panose="02070309020205020404" pitchFamily="49" charset="0"/>
                <a:ea typeface="ＭＳ Ｐゴシック" panose="020B0600070205080204" pitchFamily="34" charset="-128"/>
              </a:rPr>
              <a:t>(32);</a:t>
            </a:r>
          </a:p>
          <a:p>
            <a:pPr marL="0" indent="0">
              <a:buNone/>
            </a:pPr>
            <a:r>
              <a:rPr lang="en-US" altLang="en-US" sz="2000" b="1" dirty="0">
                <a:latin typeface="Courier New" panose="02070309020205020404" pitchFamily="49" charset="0"/>
                <a:ea typeface="ＭＳ Ｐゴシック" panose="020B0600070205080204" pitchFamily="34" charset="-128"/>
              </a:rPr>
              <a:t>fill(255, 0, 0);</a:t>
            </a:r>
          </a:p>
          <a:p>
            <a:pPr marL="0" indent="0">
              <a:buNone/>
            </a:pPr>
            <a:r>
              <a:rPr lang="en-US" altLang="en-US" sz="2000" b="1" dirty="0">
                <a:latin typeface="Courier New" panose="02070309020205020404" pitchFamily="49" charset="0"/>
                <a:ea typeface="ＭＳ Ｐゴシック" panose="020B0600070205080204" pitchFamily="34" charset="-128"/>
              </a:rPr>
              <a:t>text("Hello, World!", 100, 200);</a:t>
            </a:r>
          </a:p>
        </p:txBody>
      </p:sp>
    </p:spTree>
    <p:extLst>
      <p:ext uri="{BB962C8B-B14F-4D97-AF65-F5344CB8AC3E}">
        <p14:creationId xmlns:p14="http://schemas.microsoft.com/office/powerpoint/2010/main" val="346197229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378752EF-A47C-2F42-B800-CF9B206624FE}"/>
              </a:ext>
            </a:extLst>
          </p:cNvPr>
          <p:cNvSpPr>
            <a:spLocks noGrp="1" noChangeArrowheads="1"/>
          </p:cNvSpPr>
          <p:nvPr>
            <p:ph type="title" idx="4294967295"/>
          </p:nvPr>
        </p:nvSpPr>
        <p:spPr>
          <a:xfrm>
            <a:off x="163519" y="177192"/>
            <a:ext cx="6683765" cy="622908"/>
          </a:xfrm>
        </p:spPr>
        <p:txBody>
          <a:bodyPr vert="horz" lIns="0" tIns="45720" rIns="0" bIns="0" rtlCol="0" anchor="b">
            <a:normAutofit/>
          </a:bodyPr>
          <a:lstStyle/>
          <a:p>
            <a:pPr eaLnBrk="1" hangingPunct="1"/>
            <a:r>
              <a:rPr lang="en-US" altLang="en-US" dirty="0">
                <a:ea typeface="ＭＳ Ｐゴシック" panose="020B0600070205080204" pitchFamily="34" charset="-128"/>
              </a:rPr>
              <a:t>The Console</a:t>
            </a:r>
          </a:p>
        </p:txBody>
      </p:sp>
      <p:sp>
        <p:nvSpPr>
          <p:cNvPr id="30722" name="Rectangle 3">
            <a:extLst>
              <a:ext uri="{FF2B5EF4-FFF2-40B4-BE49-F238E27FC236}">
                <a16:creationId xmlns:a16="http://schemas.microsoft.com/office/drawing/2014/main" id="{C70E3A34-0037-734F-81D6-0339361ED841}"/>
              </a:ext>
            </a:extLst>
          </p:cNvPr>
          <p:cNvSpPr>
            <a:spLocks noGrp="1" noChangeArrowheads="1"/>
          </p:cNvSpPr>
          <p:nvPr>
            <p:ph idx="4294967295"/>
          </p:nvPr>
        </p:nvSpPr>
        <p:spPr>
          <a:xfrm>
            <a:off x="163518" y="971550"/>
            <a:ext cx="8732831" cy="4448175"/>
          </a:xfrm>
        </p:spPr>
        <p:txBody>
          <a:bodyPr/>
          <a:lstStyle/>
          <a:p>
            <a:pPr marL="0" indent="0">
              <a:buNone/>
            </a:pPr>
            <a:r>
              <a:rPr lang="en-US" altLang="en-US" sz="1700" dirty="0">
                <a:ea typeface="ＭＳ Ｐゴシック" panose="020B0600070205080204" pitchFamily="34" charset="-128"/>
              </a:rPr>
              <a:t>Messages can be printed on the console(for error-checking purposes, etc..) by using the command </a:t>
            </a:r>
            <a:r>
              <a:rPr lang="en-US" altLang="en-US" sz="1700" b="1" dirty="0" err="1">
                <a:latin typeface="Courier New" panose="02070309020205020404" pitchFamily="49" charset="0"/>
                <a:ea typeface="ＭＳ Ｐゴシック" panose="020B0600070205080204" pitchFamily="34" charset="-128"/>
              </a:rPr>
              <a:t>println</a:t>
            </a:r>
            <a:r>
              <a:rPr lang="en-US" altLang="en-US" sz="1700" b="1" dirty="0">
                <a:latin typeface="Courier New" panose="02070309020205020404" pitchFamily="49" charset="0"/>
                <a:ea typeface="ＭＳ Ｐゴシック" panose="020B0600070205080204" pitchFamily="34" charset="-128"/>
              </a:rPr>
              <a:t>().</a:t>
            </a:r>
            <a:endParaRPr lang="en-US" altLang="en-US" sz="1700" dirty="0">
              <a:ea typeface="ＭＳ Ｐゴシック" panose="020B0600070205080204" pitchFamily="34" charset="-128"/>
            </a:endParaRPr>
          </a:p>
          <a:p>
            <a:pPr marL="227533" indent="-227533"/>
            <a:endParaRPr lang="en-US" altLang="en-US" sz="1700" dirty="0">
              <a:ea typeface="ＭＳ Ｐゴシック" panose="020B0600070205080204" pitchFamily="34" charset="-128"/>
            </a:endParaRPr>
          </a:p>
          <a:p>
            <a:pPr marL="328070" lvl="1" indent="0">
              <a:buNone/>
            </a:pPr>
            <a:r>
              <a:rPr lang="en-US" altLang="en-US" sz="1600" b="1" dirty="0" err="1">
                <a:latin typeface="Courier New" panose="02070309020205020404" pitchFamily="49" charset="0"/>
                <a:ea typeface="ＭＳ Ｐゴシック" panose="020B0600070205080204" pitchFamily="34" charset="-128"/>
              </a:rPr>
              <a:t>println</a:t>
            </a:r>
            <a:r>
              <a:rPr lang="en-US" altLang="en-US" sz="1600" b="1" dirty="0">
                <a:latin typeface="Courier New" panose="02070309020205020404" pitchFamily="49" charset="0"/>
                <a:ea typeface="ＭＳ Ｐゴシック" panose="020B0600070205080204" pitchFamily="34" charset="-128"/>
              </a:rPr>
              <a:t>(4); </a:t>
            </a:r>
          </a:p>
          <a:p>
            <a:pPr marL="328070" lvl="1" indent="0">
              <a:buNone/>
            </a:pPr>
            <a:r>
              <a:rPr lang="en-US" altLang="en-US" sz="1600" b="1" dirty="0" err="1">
                <a:latin typeface="Courier New" panose="02070309020205020404" pitchFamily="49" charset="0"/>
                <a:ea typeface="ＭＳ Ｐゴシック" panose="020B0600070205080204" pitchFamily="34" charset="-128"/>
              </a:rPr>
              <a:t>println</a:t>
            </a:r>
            <a:r>
              <a:rPr lang="en-US" altLang="en-US" sz="1600" b="1" dirty="0">
                <a:latin typeface="Courier New" panose="02070309020205020404" pitchFamily="49" charset="0"/>
                <a:ea typeface="ＭＳ Ｐゴシック" panose="020B0600070205080204" pitchFamily="34" charset="-128"/>
              </a:rPr>
              <a:t>(4 + 3/2); </a:t>
            </a:r>
          </a:p>
          <a:p>
            <a:pPr marL="328070" lvl="1" indent="0">
              <a:buNone/>
            </a:pPr>
            <a:r>
              <a:rPr lang="en-US" altLang="en-US" sz="1600" b="1" dirty="0" err="1">
                <a:latin typeface="Courier New" panose="02070309020205020404" pitchFamily="49" charset="0"/>
                <a:ea typeface="ＭＳ Ｐゴシック" panose="020B0600070205080204" pitchFamily="34" charset="-128"/>
              </a:rPr>
              <a:t>println</a:t>
            </a:r>
            <a:r>
              <a:rPr lang="en-US" altLang="en-US" sz="1600" b="1" dirty="0">
                <a:latin typeface="Courier New" panose="02070309020205020404" pitchFamily="49" charset="0"/>
                <a:ea typeface="ＭＳ Ｐゴシック" panose="020B0600070205080204" pitchFamily="34" charset="-128"/>
              </a:rPr>
              <a:t>(“Hello, world”); </a:t>
            </a:r>
          </a:p>
          <a:p>
            <a:pPr marL="328070" lvl="1" indent="0">
              <a:buNone/>
            </a:pPr>
            <a:endParaRPr lang="en-US" altLang="en-US" b="1" dirty="0">
              <a:ea typeface="ＭＳ Ｐゴシック" panose="020B0600070205080204" pitchFamily="34" charset="-128"/>
            </a:endParaRPr>
          </a:p>
        </p:txBody>
      </p:sp>
    </p:spTree>
    <p:extLst>
      <p:ext uri="{BB962C8B-B14F-4D97-AF65-F5344CB8AC3E}">
        <p14:creationId xmlns:p14="http://schemas.microsoft.com/office/powerpoint/2010/main" val="318200644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23825"/>
            <a:ext cx="7848600" cy="713582"/>
          </a:xfrm>
        </p:spPr>
        <p:txBody>
          <a:bodyPr/>
          <a:lstStyle/>
          <a:p>
            <a:pPr eaLnBrk="1" hangingPunct="1"/>
            <a:r>
              <a:rPr lang="en-US" altLang="en-US">
                <a:ea typeface="ＭＳ Ｐゴシック" panose="020B0600070205080204" pitchFamily="34" charset="-128"/>
              </a:rPr>
              <a:t>Download Processing</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923926"/>
            <a:ext cx="8715375" cy="4505324"/>
          </a:xfrm>
        </p:spPr>
        <p:txBody>
          <a:bodyPr/>
          <a:lstStyle/>
          <a:p>
            <a:pPr marL="0" indent="0">
              <a:buNone/>
            </a:pPr>
            <a:endParaRPr lang="en-US" altLang="en-US" sz="1667" dirty="0">
              <a:latin typeface="Courier New" panose="02070309020205020404" pitchFamily="49" charset="0"/>
              <a:ea typeface="ＭＳ Ｐゴシック" panose="020B0600070205080204" pitchFamily="34" charset="-128"/>
            </a:endParaRPr>
          </a:p>
          <a:p>
            <a:pPr marL="0" indent="0">
              <a:buNone/>
            </a:pPr>
            <a:endParaRPr lang="en-US" altLang="en-US" sz="2167" dirty="0">
              <a:ea typeface="ＭＳ Ｐゴシック" panose="020B0600070205080204" pitchFamily="34" charset="-128"/>
            </a:endParaRPr>
          </a:p>
          <a:p>
            <a:pPr marL="0" indent="0">
              <a:buNone/>
            </a:pPr>
            <a:r>
              <a:rPr lang="en-US" altLang="en-US" sz="2167" dirty="0">
                <a:ea typeface="ＭＳ Ｐゴシック" panose="020B0600070205080204" pitchFamily="34" charset="-128"/>
              </a:rPr>
              <a:t>Download Processing!</a:t>
            </a:r>
          </a:p>
          <a:p>
            <a:pPr marL="0" indent="0">
              <a:buNone/>
            </a:pPr>
            <a:endParaRPr lang="en-US" altLang="en-US" sz="2167" dirty="0">
              <a:ea typeface="ＭＳ Ｐゴシック" panose="020B0600070205080204" pitchFamily="34" charset="-128"/>
            </a:endParaRPr>
          </a:p>
          <a:p>
            <a:pPr marL="0" indent="0">
              <a:buNone/>
            </a:pPr>
            <a:r>
              <a:rPr lang="en-US" altLang="en-US" sz="2167" dirty="0">
                <a:ea typeface="ＭＳ Ｐゴシック" panose="020B0600070205080204" pitchFamily="34" charset="-128"/>
              </a:rPr>
              <a:t>Your computer is probably a 64-bit computer if it’s fairly recent. </a:t>
            </a:r>
          </a:p>
          <a:p>
            <a:pPr marL="0" indent="0">
              <a:buNone/>
            </a:pPr>
            <a:endParaRPr lang="en-US" altLang="en-US" sz="2167" dirty="0">
              <a:ea typeface="ＭＳ Ｐゴシック" panose="020B0600070205080204" pitchFamily="34" charset="-128"/>
            </a:endParaRPr>
          </a:p>
          <a:p>
            <a:pPr marL="0" indent="0">
              <a:buNone/>
            </a:pPr>
            <a:r>
              <a:rPr lang="en-US" altLang="en-US" sz="2167" dirty="0">
                <a:ea typeface="ＭＳ Ｐゴシック" panose="020B0600070205080204" pitchFamily="34" charset="-128"/>
                <a:hlinkClick r:id="rId2"/>
              </a:rPr>
              <a:t>http://www.processing.org</a:t>
            </a:r>
            <a:endParaRPr lang="en-US" altLang="en-US" sz="2167" dirty="0">
              <a:ea typeface="ＭＳ Ｐゴシック" panose="020B0600070205080204" pitchFamily="34" charset="-128"/>
            </a:endParaRPr>
          </a:p>
          <a:p>
            <a:pPr marL="0" indent="0">
              <a:buNone/>
            </a:pPr>
            <a:endParaRPr lang="en-US" altLang="en-US" sz="2167" dirty="0">
              <a:ea typeface="ＭＳ Ｐゴシック" panose="020B0600070205080204" pitchFamily="34" charset="-128"/>
            </a:endParaRPr>
          </a:p>
        </p:txBody>
      </p:sp>
    </p:spTree>
    <p:extLst>
      <p:ext uri="{BB962C8B-B14F-4D97-AF65-F5344CB8AC3E}">
        <p14:creationId xmlns:p14="http://schemas.microsoft.com/office/powerpoint/2010/main" val="41049891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D756BCF-3D62-744E-A1A2-5EA11AF1F5DE}"/>
              </a:ext>
            </a:extLst>
          </p:cNvPr>
          <p:cNvSpPr>
            <a:spLocks noGrp="1" noChangeArrowheads="1"/>
          </p:cNvSpPr>
          <p:nvPr>
            <p:ph type="title" idx="4294967295"/>
          </p:nvPr>
        </p:nvSpPr>
        <p:spPr>
          <a:xfrm>
            <a:off x="201620" y="81942"/>
            <a:ext cx="6683765" cy="522324"/>
          </a:xfrm>
        </p:spPr>
        <p:txBody>
          <a:bodyPr vert="horz" lIns="0" tIns="45720" rIns="0" bIns="0" rtlCol="0" anchor="b">
            <a:normAutofit/>
          </a:bodyPr>
          <a:lstStyle/>
          <a:p>
            <a:pPr eaLnBrk="1" hangingPunct="1">
              <a:defRPr/>
            </a:pPr>
            <a:r>
              <a:rPr lang="en-US" dirty="0">
                <a:latin typeface="Courier New" charset="0"/>
                <a:cs typeface="+mj-cs"/>
              </a:rPr>
              <a:t>Processing</a:t>
            </a:r>
          </a:p>
        </p:txBody>
      </p:sp>
      <p:sp>
        <p:nvSpPr>
          <p:cNvPr id="6146" name="Rectangle 3">
            <a:extLst>
              <a:ext uri="{FF2B5EF4-FFF2-40B4-BE49-F238E27FC236}">
                <a16:creationId xmlns:a16="http://schemas.microsoft.com/office/drawing/2014/main" id="{095FC28F-CF01-5C45-8C80-38CA0C2B9DF5}"/>
              </a:ext>
            </a:extLst>
          </p:cNvPr>
          <p:cNvSpPr>
            <a:spLocks noGrp="1" noChangeArrowheads="1"/>
          </p:cNvSpPr>
          <p:nvPr>
            <p:ph idx="4294967295"/>
          </p:nvPr>
        </p:nvSpPr>
        <p:spPr>
          <a:xfrm>
            <a:off x="201620" y="604266"/>
            <a:ext cx="8426840" cy="5110734"/>
          </a:xfrm>
        </p:spPr>
        <p:txBody>
          <a:bodyPr>
            <a:noAutofit/>
          </a:bodyPr>
          <a:lstStyle/>
          <a:p>
            <a:pPr marL="0" indent="0">
              <a:buNone/>
            </a:pPr>
            <a:r>
              <a:rPr lang="en-US" altLang="en-US" sz="2000" dirty="0">
                <a:solidFill>
                  <a:srgbClr val="000000"/>
                </a:solidFill>
                <a:ea typeface="ＭＳ Ｐゴシック" panose="020B0600070205080204" pitchFamily="34" charset="-128"/>
              </a:rPr>
              <a:t>Processing was created originally for the Java language.  For this reason, the interface to Processing's Python version is not very "Pythonic". </a:t>
            </a:r>
          </a:p>
          <a:p>
            <a:pPr marL="0" indent="0">
              <a:buNone/>
            </a:pPr>
            <a:endParaRPr lang="en-US" altLang="en-US" sz="2000" dirty="0">
              <a:solidFill>
                <a:srgbClr val="000000"/>
              </a:solidFill>
              <a:ea typeface="ＭＳ Ｐゴシック" panose="020B0600070205080204" pitchFamily="34" charset="-128"/>
            </a:endParaRPr>
          </a:p>
          <a:p>
            <a:pPr marL="0" indent="0">
              <a:buNone/>
            </a:pPr>
            <a:r>
              <a:rPr lang="en-US" altLang="en-US" sz="2000" dirty="0">
                <a:solidFill>
                  <a:srgbClr val="000000"/>
                </a:solidFill>
                <a:ea typeface="ＭＳ Ｐゴシック" panose="020B0600070205080204" pitchFamily="34" charset="-128"/>
              </a:rPr>
              <a:t>I wrote some code to hide some of this interface and make it flow better with Python. In addition, I added some code to make writing games and working with images easier.(see </a:t>
            </a:r>
            <a:r>
              <a:rPr lang="en-US" altLang="en-US" sz="2000" dirty="0" err="1">
                <a:solidFill>
                  <a:srgbClr val="000000"/>
                </a:solidFill>
                <a:ea typeface="ＭＳ Ｐゴシック" panose="020B0600070205080204" pitchFamily="34" charset="-128"/>
              </a:rPr>
              <a:t>arcade.py</a:t>
            </a:r>
            <a:r>
              <a:rPr lang="en-US" altLang="en-US" sz="2000" dirty="0">
                <a:solidFill>
                  <a:srgbClr val="000000"/>
                </a:solidFill>
                <a:ea typeface="ＭＳ Ｐゴシック" panose="020B0600070205080204" pitchFamily="34" charset="-128"/>
              </a:rPr>
              <a:t>) Download the zip file that contains this code on our course website </a:t>
            </a:r>
            <a:r>
              <a:rPr lang="en-US" altLang="en-US" sz="2000" dirty="0">
                <a:solidFill>
                  <a:srgbClr val="FF0000"/>
                </a:solidFill>
                <a:ea typeface="ＭＳ Ｐゴシック" panose="020B0600070205080204" pitchFamily="34" charset="-128"/>
                <a:hlinkClick r:id="rId2"/>
              </a:rPr>
              <a:t>here</a:t>
            </a:r>
            <a:r>
              <a:rPr lang="en-US" altLang="en-US" sz="2000" dirty="0">
                <a:solidFill>
                  <a:srgbClr val="000000"/>
                </a:solidFill>
                <a:ea typeface="ＭＳ Ｐゴシック" panose="020B0600070205080204" pitchFamily="34" charset="-128"/>
              </a:rPr>
              <a:t>.</a:t>
            </a:r>
            <a:endParaRPr lang="en-US" altLang="en-US" sz="2000" dirty="0">
              <a:solidFill>
                <a:srgbClr val="FF0000"/>
              </a:solidFill>
              <a:ea typeface="ＭＳ Ｐゴシック" panose="020B0600070205080204" pitchFamily="34" charset="-128"/>
            </a:endParaRPr>
          </a:p>
          <a:p>
            <a:pPr marL="0" indent="0">
              <a:buNone/>
            </a:pPr>
            <a:endParaRPr lang="en-US" altLang="en-US" sz="2000" dirty="0">
              <a:solidFill>
                <a:srgbClr val="FF0000"/>
              </a:solidFill>
              <a:ea typeface="ＭＳ Ｐゴシック" panose="020B0600070205080204" pitchFamily="34" charset="-128"/>
            </a:endParaRPr>
          </a:p>
          <a:p>
            <a:pPr marL="0" indent="0">
              <a:buNone/>
            </a:pPr>
            <a:r>
              <a:rPr lang="en-US" altLang="en-US" sz="2000" dirty="0">
                <a:ea typeface="ＭＳ Ｐゴシック" panose="020B0600070205080204" pitchFamily="34" charset="-128"/>
              </a:rPr>
              <a:t>Once you unzip the contents and open it with Processing. There should be three files:</a:t>
            </a:r>
            <a:endParaRPr lang="en-US" altLang="en-US" sz="2000" dirty="0">
              <a:solidFill>
                <a:srgbClr val="FF0000"/>
              </a:solidFill>
              <a:ea typeface="ＭＳ Ｐゴシック" panose="020B0600070205080204" pitchFamily="34" charset="-128"/>
            </a:endParaRPr>
          </a:p>
          <a:p>
            <a:pPr marL="0" indent="0">
              <a:buNone/>
            </a:pPr>
            <a:r>
              <a:rPr lang="en-US" altLang="en-US" sz="2000" dirty="0" err="1">
                <a:ea typeface="ＭＳ Ｐゴシック" panose="020B0600070205080204" pitchFamily="34" charset="-128"/>
              </a:rPr>
              <a:t>processing_py.pyde</a:t>
            </a:r>
            <a:r>
              <a:rPr lang="en-US" altLang="en-US" sz="2000" dirty="0">
                <a:solidFill>
                  <a:srgbClr val="FF0000"/>
                </a:solidFill>
                <a:ea typeface="ＭＳ Ｐゴシック" panose="020B0600070205080204" pitchFamily="34" charset="-128"/>
              </a:rPr>
              <a:t>(DO NOT MODIFY THIS FILE)</a:t>
            </a:r>
          </a:p>
          <a:p>
            <a:pPr marL="0" indent="0">
              <a:buNone/>
            </a:pPr>
            <a:r>
              <a:rPr lang="en-US" altLang="en-US" sz="2000" dirty="0" err="1">
                <a:ea typeface="ＭＳ Ｐゴシック" panose="020B0600070205080204" pitchFamily="34" charset="-128"/>
              </a:rPr>
              <a:t>arcade.py</a:t>
            </a:r>
            <a:r>
              <a:rPr lang="en-US" altLang="en-US" sz="2000" dirty="0">
                <a:solidFill>
                  <a:srgbClr val="FF0000"/>
                </a:solidFill>
                <a:ea typeface="ＭＳ Ｐゴシック" panose="020B0600070205080204" pitchFamily="34" charset="-128"/>
              </a:rPr>
              <a:t>(DO NOT MODIFY THIS FILE)</a:t>
            </a:r>
            <a:endParaRPr lang="en-US" altLang="en-US" sz="2000" dirty="0">
              <a:ea typeface="ＭＳ Ｐゴシック" panose="020B0600070205080204" pitchFamily="34" charset="-128"/>
            </a:endParaRPr>
          </a:p>
          <a:p>
            <a:pPr marL="0" indent="0">
              <a:buNone/>
            </a:pPr>
            <a:r>
              <a:rPr lang="en-US" altLang="en-US" sz="2000" dirty="0" err="1">
                <a:ea typeface="ＭＳ Ｐゴシック" panose="020B0600070205080204" pitchFamily="34" charset="-128"/>
              </a:rPr>
              <a:t>game.py</a:t>
            </a:r>
            <a:r>
              <a:rPr lang="en-US" altLang="en-US" sz="2000" dirty="0">
                <a:ea typeface="ＭＳ Ｐゴシック" panose="020B0600070205080204" pitchFamily="34" charset="-128"/>
              </a:rPr>
              <a:t>(</a:t>
            </a:r>
            <a:r>
              <a:rPr lang="en-US" altLang="en-US" sz="2000" dirty="0">
                <a:solidFill>
                  <a:schemeClr val="accent1"/>
                </a:solidFill>
                <a:ea typeface="ＭＳ Ｐゴシック" panose="020B0600070205080204" pitchFamily="34" charset="-128"/>
              </a:rPr>
              <a:t>write all of your code here</a:t>
            </a:r>
            <a:r>
              <a:rPr lang="en-US" altLang="en-US" sz="2000" dirty="0">
                <a:ea typeface="ＭＳ Ｐゴシック" panose="020B0600070205080204" pitchFamily="34" charset="-128"/>
              </a:rPr>
              <a:t>)</a:t>
            </a:r>
            <a:endParaRPr lang="en-US" altLang="en-US" sz="2000" dirty="0">
              <a:solidFill>
                <a:srgbClr val="000000"/>
              </a:solidFill>
              <a:ea typeface="ＭＳ Ｐゴシック" panose="020B0600070205080204" pitchFamily="34" charset="-128"/>
            </a:endParaRPr>
          </a:p>
          <a:p>
            <a:pPr marL="0" indent="0">
              <a:buNone/>
            </a:pPr>
            <a:r>
              <a:rPr lang="en-US" altLang="en-US" sz="2000" dirty="0">
                <a:solidFill>
                  <a:srgbClr val="000000"/>
                </a:solidFill>
                <a:ea typeface="ＭＳ Ｐゴシック" panose="020B0600070205080204" pitchFamily="34" charset="-128"/>
              </a:rPr>
              <a:t>There is also a </a:t>
            </a:r>
            <a:r>
              <a:rPr lang="en-US" altLang="en-US" sz="2000" dirty="0">
                <a:solidFill>
                  <a:srgbClr val="FF0000"/>
                </a:solidFill>
                <a:ea typeface="ＭＳ Ｐゴシック" panose="020B0600070205080204" pitchFamily="34" charset="-128"/>
              </a:rPr>
              <a:t>data</a:t>
            </a:r>
            <a:r>
              <a:rPr lang="en-US" altLang="en-US" sz="2000" dirty="0">
                <a:solidFill>
                  <a:srgbClr val="000000"/>
                </a:solidFill>
                <a:ea typeface="ＭＳ Ｐゴシック" panose="020B0600070205080204" pitchFamily="34" charset="-128"/>
              </a:rPr>
              <a:t> folder where you should put all of your images for your game. </a:t>
            </a:r>
          </a:p>
          <a:p>
            <a:pPr marL="0" indent="0">
              <a:buNone/>
            </a:pPr>
            <a:endParaRPr lang="en-US" altLang="en-US" sz="2000" dirty="0">
              <a:solidFill>
                <a:srgbClr val="000000"/>
              </a:solidFill>
              <a:ea typeface="ＭＳ Ｐゴシック" panose="020B0600070205080204" pitchFamily="34" charset="-128"/>
            </a:endParaRPr>
          </a:p>
          <a:p>
            <a:pPr marL="0" indent="0">
              <a:buNone/>
            </a:pPr>
            <a:endParaRPr lang="en-US" altLang="en-US" sz="2000" dirty="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56364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23825"/>
            <a:ext cx="7848600" cy="713582"/>
          </a:xfrm>
        </p:spPr>
        <p:txBody>
          <a:bodyPr/>
          <a:lstStyle/>
          <a:p>
            <a:pPr eaLnBrk="1" hangingPunct="1"/>
            <a:r>
              <a:rPr lang="en-US" altLang="en-US" dirty="0">
                <a:ea typeface="ＭＳ Ｐゴシック" panose="020B0600070205080204" pitchFamily="34" charset="-128"/>
              </a:rPr>
              <a:t>List of Sprite Objects Lab</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923926"/>
            <a:ext cx="8715375" cy="4505324"/>
          </a:xfrm>
        </p:spPr>
        <p:txBody>
          <a:bodyPr/>
          <a:lstStyle/>
          <a:p>
            <a:pPr marL="0" indent="0">
              <a:buNone/>
            </a:pPr>
            <a:r>
              <a:rPr lang="en-US" altLang="en-US" sz="1800" dirty="0">
                <a:solidFill>
                  <a:srgbClr val="000000"/>
                </a:solidFill>
                <a:ea typeface="ＭＳ Ｐゴシック" panose="020B0600070205080204" pitchFamily="34" charset="-128"/>
              </a:rPr>
              <a:t>Download the zip file that contains a starter's template code for processing on our course website </a:t>
            </a:r>
            <a:r>
              <a:rPr lang="en-US" altLang="en-US" sz="1800" dirty="0">
                <a:solidFill>
                  <a:srgbClr val="FF0000"/>
                </a:solidFill>
                <a:ea typeface="ＭＳ Ｐゴシック" panose="020B0600070205080204" pitchFamily="34" charset="-128"/>
                <a:hlinkClick r:id="rId2"/>
              </a:rPr>
              <a:t>here</a:t>
            </a:r>
            <a:r>
              <a:rPr lang="en-US" altLang="en-US" sz="1800" dirty="0">
                <a:solidFill>
                  <a:srgbClr val="000000"/>
                </a:solidFill>
                <a:ea typeface="ＭＳ Ｐゴシック" panose="020B0600070205080204" pitchFamily="34" charset="-128"/>
              </a:rPr>
              <a:t>.</a:t>
            </a:r>
          </a:p>
          <a:p>
            <a:pPr marL="0" indent="0">
              <a:buNone/>
            </a:pPr>
            <a:endParaRPr lang="en-US" sz="1800" dirty="0">
              <a:solidFill>
                <a:srgbClr val="000000"/>
              </a:solidFill>
              <a:ea typeface="ＭＳ Ｐゴシック" panose="020B0600070205080204" pitchFamily="34" charset="-128"/>
            </a:endParaRPr>
          </a:p>
          <a:p>
            <a:pPr marL="0" indent="0">
              <a:buNone/>
            </a:pPr>
            <a:r>
              <a:rPr lang="en-US" sz="1800" dirty="0">
                <a:solidFill>
                  <a:srgbClr val="FF0000"/>
                </a:solidFill>
                <a:ea typeface="ＭＳ Ｐゴシック" panose="020B0600070205080204" pitchFamily="34" charset="-128"/>
              </a:rPr>
              <a:t>REMEMBER TO SAVE BEFORE RE-RUNNING YOUR CODE!!!</a:t>
            </a:r>
          </a:p>
          <a:p>
            <a:pPr marL="0" indent="0">
              <a:buNone/>
            </a:pPr>
            <a:endParaRPr lang="en-US" sz="1800" dirty="0">
              <a:solidFill>
                <a:srgbClr val="000000"/>
              </a:solidFill>
              <a:ea typeface="ＭＳ Ｐゴシック" panose="020B0600070205080204" pitchFamily="34" charset="-128"/>
            </a:endParaRPr>
          </a:p>
          <a:p>
            <a:pPr marL="0" indent="0">
              <a:buNone/>
            </a:pPr>
            <a:r>
              <a:rPr lang="en-US" sz="1800" dirty="0">
                <a:solidFill>
                  <a:srgbClr val="000000"/>
                </a:solidFill>
                <a:ea typeface="ＭＳ Ｐゴシック" panose="020B0600070205080204" pitchFamily="34" charset="-128"/>
              </a:rPr>
              <a:t>Do the following:</a:t>
            </a:r>
          </a:p>
          <a:p>
            <a:pPr marL="342900" indent="-342900">
              <a:buAutoNum type="arabicParenR"/>
            </a:pPr>
            <a:r>
              <a:rPr lang="en-US" sz="1800" dirty="0">
                <a:solidFill>
                  <a:srgbClr val="000000"/>
                </a:solidFill>
                <a:ea typeface="ＭＳ Ｐゴシック" panose="020B0600070205080204" pitchFamily="34" charset="-128"/>
              </a:rPr>
              <a:t>Declare, initialize a sprite object using the image "</a:t>
            </a:r>
            <a:r>
              <a:rPr lang="en-US" sz="1800" dirty="0" err="1">
                <a:solidFill>
                  <a:srgbClr val="000000"/>
                </a:solidFill>
                <a:ea typeface="ＭＳ Ｐゴシック" panose="020B0600070205080204" pitchFamily="34" charset="-128"/>
              </a:rPr>
              <a:t>tank.png</a:t>
            </a:r>
            <a:r>
              <a:rPr lang="en-US" sz="1800" dirty="0">
                <a:solidFill>
                  <a:srgbClr val="000000"/>
                </a:solidFill>
                <a:ea typeface="ＭＳ Ｐゴシック" panose="020B0600070205080204" pitchFamily="34" charset="-128"/>
              </a:rPr>
              <a:t>". Draw it on the screen in the </a:t>
            </a:r>
            <a:r>
              <a:rPr lang="en-US" sz="1800" dirty="0" err="1">
                <a:solidFill>
                  <a:srgbClr val="000000"/>
                </a:solidFill>
                <a:ea typeface="ＭＳ Ｐゴシック" panose="020B0600070205080204" pitchFamily="34" charset="-128"/>
              </a:rPr>
              <a:t>on_draw</a:t>
            </a:r>
            <a:r>
              <a:rPr lang="en-US" sz="1800" dirty="0">
                <a:solidFill>
                  <a:srgbClr val="000000"/>
                </a:solidFill>
                <a:ea typeface="ＭＳ Ｐゴシック" panose="020B0600070205080204" pitchFamily="34" charset="-128"/>
              </a:rPr>
              <a:t> method.</a:t>
            </a:r>
          </a:p>
          <a:p>
            <a:pPr marL="342900" indent="-342900">
              <a:buAutoNum type="arabicParenR"/>
            </a:pPr>
            <a:r>
              <a:rPr lang="en-US" sz="1800" dirty="0">
                <a:solidFill>
                  <a:srgbClr val="000000"/>
                </a:solidFill>
                <a:ea typeface="ＭＳ Ｐゴシック" panose="020B0600070205080204" pitchFamily="34" charset="-128"/>
              </a:rPr>
              <a:t>Create a list containing 10 "</a:t>
            </a:r>
            <a:r>
              <a:rPr lang="en-US" sz="1800" dirty="0" err="1">
                <a:solidFill>
                  <a:srgbClr val="000000"/>
                </a:solidFill>
                <a:ea typeface="ＭＳ Ｐゴシック" panose="020B0600070205080204" pitchFamily="34" charset="-128"/>
              </a:rPr>
              <a:t>coin.png</a:t>
            </a:r>
            <a:r>
              <a:rPr lang="en-US" sz="1800" dirty="0">
                <a:solidFill>
                  <a:srgbClr val="000000"/>
                </a:solidFill>
                <a:ea typeface="ＭＳ Ｐゴシック" panose="020B0600070205080204" pitchFamily="34" charset="-128"/>
              </a:rPr>
              <a:t>" sprite objects. Randomize their positions. Display them on the screen on the </a:t>
            </a:r>
            <a:r>
              <a:rPr lang="en-US" sz="1800" dirty="0" err="1">
                <a:solidFill>
                  <a:srgbClr val="000000"/>
                </a:solidFill>
                <a:ea typeface="ＭＳ Ｐゴシック" panose="020B0600070205080204" pitchFamily="34" charset="-128"/>
              </a:rPr>
              <a:t>on_draw</a:t>
            </a:r>
            <a:r>
              <a:rPr lang="en-US" sz="1800" dirty="0">
                <a:solidFill>
                  <a:srgbClr val="000000"/>
                </a:solidFill>
                <a:ea typeface="ＭＳ Ｐゴシック" panose="020B0600070205080204" pitchFamily="34" charset="-128"/>
              </a:rPr>
              <a:t> method. </a:t>
            </a:r>
          </a:p>
          <a:p>
            <a:pPr marL="342900" indent="-342900">
              <a:buAutoNum type="arabicParenR"/>
            </a:pPr>
            <a:r>
              <a:rPr lang="en-US" sz="1800" dirty="0">
                <a:solidFill>
                  <a:srgbClr val="000000"/>
                </a:solidFill>
                <a:ea typeface="ＭＳ Ｐゴシック" panose="020B0600070205080204" pitchFamily="34" charset="-128"/>
              </a:rPr>
              <a:t>Display the the number of coins on the screen by using the text() function. For example, "Coins: 10".</a:t>
            </a:r>
            <a:endParaRPr lang="en-US" sz="1800" dirty="0"/>
          </a:p>
          <a:p>
            <a:pPr marL="0" indent="0">
              <a:buNone/>
            </a:pPr>
            <a:endParaRPr lang="en-US" altLang="en-US" sz="1667" dirty="0">
              <a:latin typeface="Courier New" panose="02070309020205020404" pitchFamily="49" charset="0"/>
              <a:ea typeface="ＭＳ Ｐゴシック" panose="020B0600070205080204" pitchFamily="34" charset="-128"/>
            </a:endParaRPr>
          </a:p>
          <a:p>
            <a:pPr marL="0" indent="0">
              <a:buNone/>
            </a:pPr>
            <a:endParaRPr lang="en-US" altLang="en-US" sz="2167" dirty="0">
              <a:ea typeface="ＭＳ Ｐゴシック" panose="020B0600070205080204" pitchFamily="34" charset="-128"/>
            </a:endParaRPr>
          </a:p>
          <a:p>
            <a:pPr marL="0" indent="0">
              <a:buNone/>
            </a:pPr>
            <a:endParaRPr lang="en-US" altLang="en-US" sz="2167" dirty="0">
              <a:ea typeface="ＭＳ Ｐゴシック" panose="020B0600070205080204" pitchFamily="34" charset="-128"/>
            </a:endParaRPr>
          </a:p>
        </p:txBody>
      </p:sp>
    </p:spTree>
    <p:extLst>
      <p:ext uri="{BB962C8B-B14F-4D97-AF65-F5344CB8AC3E}">
        <p14:creationId xmlns:p14="http://schemas.microsoft.com/office/powerpoint/2010/main" val="10978498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D756BCF-3D62-744E-A1A2-5EA11AF1F5DE}"/>
              </a:ext>
            </a:extLst>
          </p:cNvPr>
          <p:cNvSpPr>
            <a:spLocks noGrp="1" noChangeArrowheads="1"/>
          </p:cNvSpPr>
          <p:nvPr>
            <p:ph type="title" idx="4294967295"/>
          </p:nvPr>
        </p:nvSpPr>
        <p:spPr>
          <a:xfrm>
            <a:off x="201620" y="81942"/>
            <a:ext cx="7332655" cy="522324"/>
          </a:xfrm>
        </p:spPr>
        <p:txBody>
          <a:bodyPr vert="horz" lIns="0" tIns="45720" rIns="0" bIns="0" rtlCol="0" anchor="b">
            <a:normAutofit/>
          </a:bodyPr>
          <a:lstStyle/>
          <a:p>
            <a:pPr eaLnBrk="1" hangingPunct="1">
              <a:defRPr/>
            </a:pPr>
            <a:r>
              <a:rPr lang="en-US" dirty="0">
                <a:latin typeface="Courier New" charset="0"/>
                <a:cs typeface="+mj-cs"/>
              </a:rPr>
              <a:t>An Alternative to Processing</a:t>
            </a:r>
          </a:p>
        </p:txBody>
      </p:sp>
      <p:sp>
        <p:nvSpPr>
          <p:cNvPr id="6146" name="Rectangle 3">
            <a:extLst>
              <a:ext uri="{FF2B5EF4-FFF2-40B4-BE49-F238E27FC236}">
                <a16:creationId xmlns:a16="http://schemas.microsoft.com/office/drawing/2014/main" id="{095FC28F-CF01-5C45-8C80-38CA0C2B9DF5}"/>
              </a:ext>
            </a:extLst>
          </p:cNvPr>
          <p:cNvSpPr>
            <a:spLocks noGrp="1" noChangeArrowheads="1"/>
          </p:cNvSpPr>
          <p:nvPr>
            <p:ph idx="4294967295"/>
          </p:nvPr>
        </p:nvSpPr>
        <p:spPr>
          <a:xfrm>
            <a:off x="201620" y="604266"/>
            <a:ext cx="8426840" cy="5110734"/>
          </a:xfrm>
        </p:spPr>
        <p:txBody>
          <a:bodyPr>
            <a:noAutofit/>
          </a:bodyPr>
          <a:lstStyle/>
          <a:p>
            <a:pPr marL="0" indent="0">
              <a:buNone/>
            </a:pPr>
            <a:endParaRPr lang="en-US" altLang="en-US" sz="2000" dirty="0">
              <a:solidFill>
                <a:srgbClr val="000000"/>
              </a:solidFill>
              <a:ea typeface="ＭＳ Ｐゴシック" panose="020B0600070205080204" pitchFamily="34" charset="-128"/>
            </a:endParaRPr>
          </a:p>
          <a:p>
            <a:pPr marL="0" indent="0">
              <a:buNone/>
            </a:pPr>
            <a:r>
              <a:rPr lang="en-US" altLang="en-US" sz="2000" dirty="0">
                <a:solidFill>
                  <a:srgbClr val="000000"/>
                </a:solidFill>
                <a:ea typeface="ＭＳ Ｐゴシック" panose="020B0600070205080204" pitchFamily="34" charset="-128"/>
              </a:rPr>
              <a:t>For those who are experienced at programming and can read and learn independently, you are highly encouraged to look at the Python Arcade library. </a:t>
            </a:r>
          </a:p>
          <a:p>
            <a:pPr marL="0" indent="0">
              <a:buNone/>
            </a:pPr>
            <a:r>
              <a:rPr lang="en-US" altLang="en-US" sz="2000" dirty="0">
                <a:solidFill>
                  <a:srgbClr val="000000"/>
                </a:solidFill>
                <a:ea typeface="ＭＳ Ｐゴシック" panose="020B0600070205080204" pitchFamily="34" charset="-128"/>
              </a:rPr>
              <a:t>You will need to install Visual Studio Code or a similar IDE and follow the instructions for installing the Python Arcade Library from the website:</a:t>
            </a:r>
            <a:endParaRPr lang="en-US" altLang="en-US" sz="2000" dirty="0">
              <a:solidFill>
                <a:srgbClr val="000000"/>
              </a:solidFill>
              <a:ea typeface="ＭＳ Ｐゴシック" panose="020B0600070205080204" pitchFamily="34" charset="-128"/>
              <a:hlinkClick r:id="rId2"/>
            </a:endParaRPr>
          </a:p>
          <a:p>
            <a:pPr marL="0" indent="0">
              <a:buNone/>
            </a:pPr>
            <a:r>
              <a:rPr lang="en-US" altLang="en-US" sz="2000" dirty="0">
                <a:solidFill>
                  <a:srgbClr val="000000"/>
                </a:solidFill>
                <a:ea typeface="ＭＳ Ｐゴシック" panose="020B0600070205080204" pitchFamily="34" charset="-128"/>
                <a:hlinkClick r:id="rId2"/>
              </a:rPr>
              <a:t>https://arcade.academy/</a:t>
            </a:r>
            <a:endParaRPr lang="en-US" altLang="en-US" sz="2000" dirty="0">
              <a:solidFill>
                <a:srgbClr val="000000"/>
              </a:solidFill>
              <a:ea typeface="ＭＳ Ｐゴシック" panose="020B0600070205080204" pitchFamily="34" charset="-128"/>
            </a:endParaRPr>
          </a:p>
          <a:p>
            <a:pPr marL="0" indent="0">
              <a:buNone/>
            </a:pPr>
            <a:endParaRPr lang="en-US" altLang="en-US" sz="2000" dirty="0">
              <a:solidFill>
                <a:srgbClr val="000000"/>
              </a:solidFill>
              <a:ea typeface="ＭＳ Ｐゴシック" panose="020B0600070205080204" pitchFamily="34" charset="-128"/>
            </a:endParaRPr>
          </a:p>
          <a:p>
            <a:pPr marL="0" indent="0">
              <a:buNone/>
            </a:pPr>
            <a:r>
              <a:rPr lang="en-US" altLang="en-US" sz="2000" dirty="0">
                <a:solidFill>
                  <a:srgbClr val="000000"/>
                </a:solidFill>
                <a:ea typeface="ＭＳ Ｐゴシック" panose="020B0600070205080204" pitchFamily="34" charset="-128"/>
              </a:rPr>
              <a:t>The Python Arcade library has some advanced features such as collision detection, physics engine for platformers, etc.. more than what we will cover with Processing. </a:t>
            </a:r>
          </a:p>
          <a:p>
            <a:pPr marL="0" indent="0">
              <a:buNone/>
            </a:pPr>
            <a:endParaRPr lang="en-US" altLang="en-US" sz="2000" dirty="0">
              <a:solidFill>
                <a:srgbClr val="000000"/>
              </a:solidFill>
              <a:ea typeface="ＭＳ Ｐゴシック" panose="020B0600070205080204" pitchFamily="34" charset="-128"/>
            </a:endParaRPr>
          </a:p>
          <a:p>
            <a:pPr marL="0" indent="0">
              <a:buNone/>
            </a:pPr>
            <a:r>
              <a:rPr lang="en-US" altLang="en-US" sz="2000" dirty="0">
                <a:solidFill>
                  <a:srgbClr val="000000"/>
                </a:solidFill>
                <a:ea typeface="ＭＳ Ｐゴシック" panose="020B0600070205080204" pitchFamily="34" charset="-128"/>
              </a:rPr>
              <a:t>Feel free to reach out with questions about Arcade. However, in class, we will only cover Processing. </a:t>
            </a:r>
          </a:p>
          <a:p>
            <a:pPr marL="0" indent="0">
              <a:buNone/>
            </a:pPr>
            <a:endParaRPr lang="en-US" altLang="en-US" sz="2000" dirty="0">
              <a:solidFill>
                <a:srgbClr val="000000"/>
              </a:solidFill>
              <a:ea typeface="ＭＳ Ｐゴシック" panose="020B0600070205080204" pitchFamily="34" charset="-128"/>
            </a:endParaRPr>
          </a:p>
          <a:p>
            <a:pPr marL="0" indent="0">
              <a:buNone/>
            </a:pPr>
            <a:endParaRPr lang="en-US" altLang="en-US" sz="2000" dirty="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6627052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D756BCF-3D62-744E-A1A2-5EA11AF1F5DE}"/>
              </a:ext>
            </a:extLst>
          </p:cNvPr>
          <p:cNvSpPr>
            <a:spLocks noGrp="1" noChangeArrowheads="1"/>
          </p:cNvSpPr>
          <p:nvPr>
            <p:ph type="title" idx="4294967295"/>
          </p:nvPr>
        </p:nvSpPr>
        <p:spPr>
          <a:xfrm>
            <a:off x="192094" y="100992"/>
            <a:ext cx="6683765" cy="531468"/>
          </a:xfrm>
        </p:spPr>
        <p:txBody>
          <a:bodyPr vert="horz" lIns="0" tIns="45720" rIns="0" bIns="0" rtlCol="0" anchor="b">
            <a:normAutofit/>
          </a:bodyPr>
          <a:lstStyle/>
          <a:p>
            <a:pPr eaLnBrk="1" hangingPunct="1">
              <a:defRPr/>
            </a:pPr>
            <a:r>
              <a:rPr lang="en-US" dirty="0" err="1">
                <a:latin typeface="Courier New" charset="0"/>
                <a:cs typeface="+mj-cs"/>
              </a:rPr>
              <a:t>game.py</a:t>
            </a:r>
            <a:endParaRPr lang="en-US" dirty="0">
              <a:latin typeface="Courier New" charset="0"/>
              <a:cs typeface="+mj-cs"/>
            </a:endParaRPr>
          </a:p>
        </p:txBody>
      </p:sp>
      <p:sp>
        <p:nvSpPr>
          <p:cNvPr id="7170" name="Rectangle 3">
            <a:extLst>
              <a:ext uri="{FF2B5EF4-FFF2-40B4-BE49-F238E27FC236}">
                <a16:creationId xmlns:a16="http://schemas.microsoft.com/office/drawing/2014/main" id="{63A32A1E-B5AF-FA47-8296-065102CBE2F8}"/>
              </a:ext>
            </a:extLst>
          </p:cNvPr>
          <p:cNvSpPr>
            <a:spLocks noGrp="1" noChangeArrowheads="1"/>
          </p:cNvSpPr>
          <p:nvPr>
            <p:ph idx="4294967295"/>
          </p:nvPr>
        </p:nvSpPr>
        <p:spPr>
          <a:xfrm>
            <a:off x="192094" y="733425"/>
            <a:ext cx="8823889" cy="4981575"/>
          </a:xfrm>
        </p:spPr>
        <p:txBody>
          <a:bodyPr>
            <a:normAutofit/>
          </a:bodyPr>
          <a:lstStyle/>
          <a:p>
            <a:pPr marL="0" indent="0">
              <a:buNone/>
            </a:pPr>
            <a:r>
              <a:rPr lang="en-US" altLang="en-US" sz="2000" dirty="0">
                <a:ea typeface="ＭＳ Ｐゴシック" panose="020B0600070205080204" pitchFamily="34" charset="-128"/>
              </a:rPr>
              <a:t>All of your code should go here in </a:t>
            </a:r>
            <a:r>
              <a:rPr lang="en-US" altLang="en-US" sz="2000" dirty="0" err="1">
                <a:ea typeface="ＭＳ Ｐゴシック" panose="020B0600070205080204" pitchFamily="34" charset="-128"/>
              </a:rPr>
              <a:t>game.py</a:t>
            </a:r>
            <a:r>
              <a:rPr lang="en-US" altLang="en-US" sz="2000" dirty="0">
                <a:ea typeface="ＭＳ Ｐゴシック" panose="020B0600070205080204" pitchFamily="34" charset="-128"/>
              </a:rPr>
              <a:t>.</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You will need to implement(provide code for) </a:t>
            </a:r>
            <a:r>
              <a:rPr lang="en-US" altLang="en-US" sz="2000" dirty="0">
                <a:solidFill>
                  <a:srgbClr val="7030A0"/>
                </a:solidFill>
                <a:ea typeface="ＭＳ Ｐゴシック" panose="020B0600070205080204" pitchFamily="34" charset="-128"/>
              </a:rPr>
              <a:t>three methods/functions: </a:t>
            </a:r>
          </a:p>
          <a:p>
            <a:pPr marL="0" indent="0">
              <a:buNone/>
            </a:pPr>
            <a:endParaRPr lang="en-US" altLang="en-US" sz="2000" dirty="0">
              <a:solidFill>
                <a:srgbClr val="7030A0"/>
              </a:solidFill>
              <a:ea typeface="ＭＳ Ｐゴシック" panose="020B0600070205080204" pitchFamily="34" charset="-128"/>
            </a:endParaRPr>
          </a:p>
          <a:p>
            <a:pPr marL="0" indent="0">
              <a:buNone/>
            </a:pPr>
            <a:r>
              <a:rPr lang="en-US" altLang="en-US" sz="2000" dirty="0">
                <a:ea typeface="ＭＳ Ｐゴシック" panose="020B0600070205080204" pitchFamily="34" charset="-128"/>
              </a:rPr>
              <a:t>1) </a:t>
            </a:r>
            <a:r>
              <a:rPr lang="en-US" altLang="en-US" sz="2000" dirty="0">
                <a:solidFill>
                  <a:srgbClr val="7030A0"/>
                </a:solidFill>
                <a:ea typeface="ＭＳ Ｐゴシック" panose="020B0600070205080204" pitchFamily="34" charset="-128"/>
              </a:rPr>
              <a:t>def __</a:t>
            </a:r>
            <a:r>
              <a:rPr lang="en-US" altLang="en-US" sz="2000" dirty="0" err="1">
                <a:solidFill>
                  <a:srgbClr val="7030A0"/>
                </a:solidFill>
                <a:ea typeface="ＭＳ Ｐゴシック" panose="020B0600070205080204" pitchFamily="34" charset="-128"/>
              </a:rPr>
              <a:t>init</a:t>
            </a:r>
            <a:r>
              <a:rPr lang="en-US" altLang="en-US" sz="2000" dirty="0">
                <a:solidFill>
                  <a:srgbClr val="7030A0"/>
                </a:solidFill>
                <a:ea typeface="ＭＳ Ｐゴシック" panose="020B0600070205080204" pitchFamily="34" charset="-128"/>
              </a:rPr>
              <a:t>__(self): </a:t>
            </a:r>
            <a:r>
              <a:rPr lang="en-US" altLang="en-US" sz="2000" dirty="0">
                <a:ea typeface="ＭＳ Ｐゴシック" panose="020B0600070205080204" pitchFamily="34" charset="-128"/>
              </a:rPr>
              <a:t>Declare and initialize all your game/application variables.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2) </a:t>
            </a:r>
            <a:r>
              <a:rPr lang="en-US" altLang="en-US" sz="2000" dirty="0">
                <a:solidFill>
                  <a:srgbClr val="7030A0"/>
                </a:solidFill>
                <a:ea typeface="ＭＳ Ｐゴシック" panose="020B0600070205080204" pitchFamily="34" charset="-128"/>
              </a:rPr>
              <a:t>def </a:t>
            </a:r>
            <a:r>
              <a:rPr lang="en-US" altLang="en-US" sz="2000" dirty="0" err="1">
                <a:solidFill>
                  <a:srgbClr val="7030A0"/>
                </a:solidFill>
                <a:ea typeface="ＭＳ Ｐゴシック" panose="020B0600070205080204" pitchFamily="34" charset="-128"/>
              </a:rPr>
              <a:t>on_draw</a:t>
            </a:r>
            <a:r>
              <a:rPr lang="en-US" altLang="en-US" sz="2000" dirty="0">
                <a:solidFill>
                  <a:srgbClr val="7030A0"/>
                </a:solidFill>
                <a:ea typeface="ＭＳ Ｐゴシック" panose="020B0600070205080204" pitchFamily="34" charset="-128"/>
              </a:rPr>
              <a:t>(self): </a:t>
            </a:r>
            <a:r>
              <a:rPr lang="en-US" altLang="en-US" sz="2000" dirty="0">
                <a:ea typeface="ＭＳ Ｐゴシック" panose="020B0600070205080204" pitchFamily="34" charset="-128"/>
              </a:rPr>
              <a:t>Called automatically 60 times a second to draw objects. Write code to draw all objects here.</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3) </a:t>
            </a:r>
            <a:r>
              <a:rPr lang="en-US" altLang="en-US" sz="2000" dirty="0">
                <a:solidFill>
                  <a:srgbClr val="7030A0"/>
                </a:solidFill>
                <a:ea typeface="ＭＳ Ｐゴシック" panose="020B0600070205080204" pitchFamily="34" charset="-128"/>
              </a:rPr>
              <a:t>def </a:t>
            </a:r>
            <a:r>
              <a:rPr lang="en-US" altLang="en-US" sz="2000" dirty="0" err="1">
                <a:solidFill>
                  <a:srgbClr val="7030A0"/>
                </a:solidFill>
                <a:ea typeface="ＭＳ Ｐゴシック" panose="020B0600070205080204" pitchFamily="34" charset="-128"/>
              </a:rPr>
              <a:t>on_update</a:t>
            </a:r>
            <a:r>
              <a:rPr lang="en-US" altLang="en-US" sz="2000" dirty="0">
                <a:solidFill>
                  <a:srgbClr val="7030A0"/>
                </a:solidFill>
                <a:ea typeface="ＭＳ Ｐゴシック" panose="020B0600070205080204" pitchFamily="34" charset="-128"/>
              </a:rPr>
              <a:t>(self): </a:t>
            </a:r>
            <a:r>
              <a:rPr lang="en-US" altLang="en-US" sz="2000" dirty="0">
                <a:ea typeface="ＭＳ Ｐゴシック" panose="020B0600070205080204" pitchFamily="34" charset="-128"/>
              </a:rPr>
              <a:t>Called automatically 60 times a second to update our objects. Write code to update all objects here(for animation).</a:t>
            </a:r>
            <a:endParaRPr lang="en-US" altLang="en-US" sz="2000" dirty="0">
              <a:latin typeface="Gill Sans Ultra Bold" panose="020B0A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41857024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9843"/>
            <a:ext cx="7848600" cy="713582"/>
          </a:xfrm>
        </p:spPr>
        <p:txBody>
          <a:bodyPr/>
          <a:lstStyle/>
          <a:p>
            <a:pPr eaLnBrk="1" hangingPunct="1"/>
            <a:r>
              <a:rPr lang="en-US" altLang="en-US" dirty="0">
                <a:ea typeface="ＭＳ Ｐゴシック" panose="020B0600070205080204" pitchFamily="34" charset="-128"/>
              </a:rPr>
              <a:t>Sketch</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590551"/>
            <a:ext cx="8905875" cy="5104606"/>
          </a:xfrm>
        </p:spPr>
        <p:txBody>
          <a:bodyPr>
            <a:normAutofit/>
          </a:bodyPr>
          <a:lstStyle/>
          <a:p>
            <a:pPr marL="0" indent="0">
              <a:buNone/>
            </a:pPr>
            <a:r>
              <a:rPr lang="en-US" altLang="en-US" sz="1800" dirty="0">
                <a:latin typeface="INCONSOLATA" panose="020B0609030003000000" pitchFamily="49" charset="77"/>
                <a:ea typeface="ＭＳ Ｐゴシック" panose="020B0600070205080204" pitchFamily="34" charset="-128"/>
              </a:rPr>
              <a:t>class Window: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__</a:t>
            </a:r>
            <a:r>
              <a:rPr lang="en-US" altLang="en-US" sz="1800" dirty="0" err="1">
                <a:solidFill>
                  <a:srgbClr val="7030A0"/>
                </a:solidFill>
                <a:latin typeface="INCONSOLATA" panose="020B0609030003000000" pitchFamily="49" charset="77"/>
                <a:ea typeface="ＭＳ Ｐゴシック" panose="020B0600070205080204" pitchFamily="34" charset="-128"/>
              </a:rPr>
              <a:t>init</a:t>
            </a:r>
            <a:r>
              <a:rPr lang="en-US" altLang="en-US" sz="1800" dirty="0">
                <a:solidFill>
                  <a:srgbClr val="7030A0"/>
                </a:solidFill>
                <a:latin typeface="INCONSOLATA" panose="020B0609030003000000" pitchFamily="49" charset="77"/>
                <a:ea typeface="ＭＳ Ｐゴシック" panose="020B0600070205080204" pitchFamily="34" charset="-128"/>
              </a:rPr>
              <a:t>__(self): </a:t>
            </a:r>
            <a:r>
              <a:rPr lang="en-US" altLang="en-US" sz="1800" dirty="0">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Initialize all variables here. """ </a:t>
            </a: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on_draw</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draw all objects.""" </a:t>
            </a: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on_update</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update all objects.""" </a:t>
            </a:r>
          </a:p>
          <a:p>
            <a:pPr marL="0" indent="0">
              <a:buNone/>
            </a:pPr>
            <a:r>
              <a:rPr lang="en-US" altLang="en-US" sz="1800" dirty="0">
                <a:latin typeface="INCONSOLATA" panose="020B0609030003000000" pitchFamily="49" charset="77"/>
                <a:ea typeface="ＭＳ Ｐゴシック" panose="020B0600070205080204" pitchFamily="34" charset="-128"/>
              </a:rPr>
              <a:t>        </a:t>
            </a:r>
          </a:p>
          <a:p>
            <a:pPr marL="0" indent="0">
              <a:buNone/>
            </a:pPr>
            <a:endParaRPr lang="en-US" altLang="en-US" sz="1800" dirty="0">
              <a:latin typeface="INCONSOLATA"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C360779D-4CA6-E54E-AF40-CFF286ECEDB6}"/>
              </a:ext>
            </a:extLst>
          </p:cNvPr>
          <p:cNvSpPr txBox="1"/>
          <p:nvPr/>
        </p:nvSpPr>
        <p:spPr>
          <a:xfrm>
            <a:off x="2123600" y="302097"/>
            <a:ext cx="5283498" cy="400110"/>
          </a:xfrm>
          <a:prstGeom prst="rect">
            <a:avLst/>
          </a:prstGeom>
          <a:noFill/>
        </p:spPr>
        <p:txBody>
          <a:bodyPr wrap="none" rtlCol="0">
            <a:spAutoFit/>
          </a:bodyPr>
          <a:lstStyle/>
          <a:p>
            <a:r>
              <a:rPr lang="en-US" sz="2000" dirty="0">
                <a:solidFill>
                  <a:schemeClr val="accent1"/>
                </a:solidFill>
              </a:rPr>
              <a:t>First declare and initialize all variables in __</a:t>
            </a:r>
            <a:r>
              <a:rPr lang="en-US" sz="2000" dirty="0" err="1">
                <a:solidFill>
                  <a:schemeClr val="accent1"/>
                </a:solidFill>
              </a:rPr>
              <a:t>init</a:t>
            </a:r>
            <a:r>
              <a:rPr lang="en-US" sz="2000" dirty="0">
                <a:solidFill>
                  <a:schemeClr val="accent1"/>
                </a:solidFill>
              </a:rPr>
              <a:t>__</a:t>
            </a:r>
          </a:p>
        </p:txBody>
      </p:sp>
      <p:sp>
        <p:nvSpPr>
          <p:cNvPr id="7" name="TextBox 6">
            <a:extLst>
              <a:ext uri="{FF2B5EF4-FFF2-40B4-BE49-F238E27FC236}">
                <a16:creationId xmlns:a16="http://schemas.microsoft.com/office/drawing/2014/main" id="{FCD9C15D-1329-1444-B6C2-5E444C159CB2}"/>
              </a:ext>
            </a:extLst>
          </p:cNvPr>
          <p:cNvSpPr txBox="1"/>
          <p:nvPr/>
        </p:nvSpPr>
        <p:spPr>
          <a:xfrm>
            <a:off x="3609349" y="787506"/>
            <a:ext cx="2896306" cy="369332"/>
          </a:xfrm>
          <a:prstGeom prst="rect">
            <a:avLst/>
          </a:prstGeom>
          <a:noFill/>
        </p:spPr>
        <p:txBody>
          <a:bodyPr wrap="none" rtlCol="0">
            <a:spAutoFit/>
          </a:bodyPr>
          <a:lstStyle/>
          <a:p>
            <a:r>
              <a:rPr lang="en-US" sz="1800" b="1" dirty="0">
                <a:solidFill>
                  <a:schemeClr val="accent1"/>
                </a:solidFill>
              </a:rPr>
              <a:t>__</a:t>
            </a:r>
            <a:r>
              <a:rPr lang="en-US" sz="1800" b="1" dirty="0" err="1">
                <a:solidFill>
                  <a:schemeClr val="accent1"/>
                </a:solidFill>
              </a:rPr>
              <a:t>init</a:t>
            </a:r>
            <a:r>
              <a:rPr lang="en-US" sz="1800" b="1" dirty="0">
                <a:solidFill>
                  <a:schemeClr val="accent1"/>
                </a:solidFill>
              </a:rPr>
              <a:t>__ only runs ONCE.</a:t>
            </a:r>
          </a:p>
        </p:txBody>
      </p:sp>
      <p:cxnSp>
        <p:nvCxnSpPr>
          <p:cNvPr id="6" name="Straight Arrow Connector 5">
            <a:extLst>
              <a:ext uri="{FF2B5EF4-FFF2-40B4-BE49-F238E27FC236}">
                <a16:creationId xmlns:a16="http://schemas.microsoft.com/office/drawing/2014/main" id="{2FF5D069-E1A9-3247-B4C1-70C074CCF398}"/>
              </a:ext>
            </a:extLst>
          </p:cNvPr>
          <p:cNvCxnSpPr>
            <a:cxnSpLocks/>
          </p:cNvCxnSpPr>
          <p:nvPr/>
        </p:nvCxnSpPr>
        <p:spPr>
          <a:xfrm flipH="1">
            <a:off x="1366092" y="733425"/>
            <a:ext cx="2419247" cy="10953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CBCEBFC-7FEB-A942-8AA6-1D8C8EE77906}"/>
              </a:ext>
            </a:extLst>
          </p:cNvPr>
          <p:cNvSpPr txBox="1"/>
          <p:nvPr/>
        </p:nvSpPr>
        <p:spPr>
          <a:xfrm>
            <a:off x="3335455" y="2906400"/>
            <a:ext cx="5078313" cy="707886"/>
          </a:xfrm>
          <a:prstGeom prst="rect">
            <a:avLst/>
          </a:prstGeom>
          <a:noFill/>
        </p:spPr>
        <p:txBody>
          <a:bodyPr wrap="none" rtlCol="0">
            <a:spAutoFit/>
          </a:bodyPr>
          <a:lstStyle/>
          <a:p>
            <a:r>
              <a:rPr lang="en-US" sz="2000" dirty="0" err="1">
                <a:solidFill>
                  <a:schemeClr val="accent1"/>
                </a:solidFill>
              </a:rPr>
              <a:t>on_draw</a:t>
            </a:r>
            <a:r>
              <a:rPr lang="en-US" sz="2000" dirty="0">
                <a:solidFill>
                  <a:schemeClr val="accent1"/>
                </a:solidFill>
              </a:rPr>
              <a:t> runs automatically 60 times a second </a:t>
            </a:r>
          </a:p>
          <a:p>
            <a:r>
              <a:rPr lang="en-US" sz="2000" dirty="0">
                <a:solidFill>
                  <a:schemeClr val="accent1"/>
                </a:solidFill>
              </a:rPr>
              <a:t>to draw all images</a:t>
            </a:r>
          </a:p>
        </p:txBody>
      </p:sp>
      <p:cxnSp>
        <p:nvCxnSpPr>
          <p:cNvPr id="11" name="Straight Arrow Connector 10">
            <a:extLst>
              <a:ext uri="{FF2B5EF4-FFF2-40B4-BE49-F238E27FC236}">
                <a16:creationId xmlns:a16="http://schemas.microsoft.com/office/drawing/2014/main" id="{4E4AC876-0F77-7543-B7D3-9FBA2F410F0C}"/>
              </a:ext>
            </a:extLst>
          </p:cNvPr>
          <p:cNvCxnSpPr>
            <a:cxnSpLocks/>
          </p:cNvCxnSpPr>
          <p:nvPr/>
        </p:nvCxnSpPr>
        <p:spPr>
          <a:xfrm flipH="1" flipV="1">
            <a:off x="1366093" y="2900324"/>
            <a:ext cx="1969362" cy="1489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A56609-6251-2345-BA26-D035BE446C47}"/>
              </a:ext>
            </a:extLst>
          </p:cNvPr>
          <p:cNvSpPr txBox="1"/>
          <p:nvPr/>
        </p:nvSpPr>
        <p:spPr>
          <a:xfrm>
            <a:off x="3252387" y="4297740"/>
            <a:ext cx="5266891" cy="707886"/>
          </a:xfrm>
          <a:prstGeom prst="rect">
            <a:avLst/>
          </a:prstGeom>
          <a:noFill/>
        </p:spPr>
        <p:txBody>
          <a:bodyPr wrap="none" rtlCol="0">
            <a:spAutoFit/>
          </a:bodyPr>
          <a:lstStyle/>
          <a:p>
            <a:r>
              <a:rPr lang="en-US" sz="2000" dirty="0" err="1">
                <a:solidFill>
                  <a:schemeClr val="accent1"/>
                </a:solidFill>
              </a:rPr>
              <a:t>on_update</a:t>
            </a:r>
            <a:r>
              <a:rPr lang="en-US" sz="2000" dirty="0">
                <a:solidFill>
                  <a:schemeClr val="accent1"/>
                </a:solidFill>
              </a:rPr>
              <a:t> runs automatically 60 times a second </a:t>
            </a:r>
          </a:p>
          <a:p>
            <a:r>
              <a:rPr lang="en-US" sz="2000" dirty="0">
                <a:solidFill>
                  <a:schemeClr val="accent1"/>
                </a:solidFill>
              </a:rPr>
              <a:t>to update variables</a:t>
            </a:r>
          </a:p>
        </p:txBody>
      </p:sp>
      <p:cxnSp>
        <p:nvCxnSpPr>
          <p:cNvPr id="16" name="Straight Arrow Connector 15">
            <a:extLst>
              <a:ext uri="{FF2B5EF4-FFF2-40B4-BE49-F238E27FC236}">
                <a16:creationId xmlns:a16="http://schemas.microsoft.com/office/drawing/2014/main" id="{75E9AD7F-0E14-4E4B-9F19-CF7FF14EDDA7}"/>
              </a:ext>
            </a:extLst>
          </p:cNvPr>
          <p:cNvCxnSpPr>
            <a:cxnSpLocks/>
          </p:cNvCxnSpPr>
          <p:nvPr/>
        </p:nvCxnSpPr>
        <p:spPr>
          <a:xfrm flipH="1" flipV="1">
            <a:off x="1283025" y="4291664"/>
            <a:ext cx="1969362" cy="14895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292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9843"/>
            <a:ext cx="7848600" cy="713582"/>
          </a:xfrm>
        </p:spPr>
        <p:txBody>
          <a:bodyPr/>
          <a:lstStyle/>
          <a:p>
            <a:pPr eaLnBrk="1" hangingPunct="1"/>
            <a:r>
              <a:rPr lang="en-US" altLang="en-US" dirty="0">
                <a:ea typeface="ＭＳ Ｐゴシック" panose="020B0600070205080204" pitchFamily="34" charset="-128"/>
              </a:rPr>
              <a:t>Example</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590551"/>
            <a:ext cx="8905875" cy="5104606"/>
          </a:xfrm>
        </p:spPr>
        <p:txBody>
          <a:bodyPr>
            <a:normAutofit/>
          </a:bodyPr>
          <a:lstStyle/>
          <a:p>
            <a:pPr marL="0" indent="0">
              <a:buNone/>
            </a:pPr>
            <a:r>
              <a:rPr lang="en-US" altLang="en-US" sz="1800" dirty="0">
                <a:latin typeface="INCONSOLATA" panose="020B0609030003000000" pitchFamily="49" charset="77"/>
                <a:ea typeface="ＭＳ Ｐゴシック" panose="020B0600070205080204" pitchFamily="34" charset="-128"/>
              </a:rPr>
              <a:t>class Window: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__</a:t>
            </a:r>
            <a:r>
              <a:rPr lang="en-US" altLang="en-US" sz="1800" dirty="0" err="1">
                <a:solidFill>
                  <a:srgbClr val="7030A0"/>
                </a:solidFill>
                <a:latin typeface="INCONSOLATA" panose="020B0609030003000000" pitchFamily="49" charset="77"/>
                <a:ea typeface="ＭＳ Ｐゴシック" panose="020B0600070205080204" pitchFamily="34" charset="-128"/>
              </a:rPr>
              <a:t>init</a:t>
            </a:r>
            <a:r>
              <a:rPr lang="en-US" altLang="en-US" sz="1800" dirty="0">
                <a:solidFill>
                  <a:srgbClr val="7030A0"/>
                </a:solidFill>
                <a:latin typeface="INCONSOLATA" panose="020B0609030003000000" pitchFamily="49" charset="77"/>
                <a:ea typeface="ＭＳ Ｐゴシック" panose="020B0600070205080204" pitchFamily="34" charset="-128"/>
              </a:rPr>
              <a:t>__(self): </a:t>
            </a:r>
            <a:r>
              <a:rPr lang="en-US" altLang="en-US" sz="1800" dirty="0">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Initialize all variables here. """ </a:t>
            </a:r>
            <a:r>
              <a:rPr lang="en-US" altLang="en-US" sz="1800" dirty="0">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FF000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self.x</a:t>
            </a:r>
            <a:r>
              <a:rPr lang="en-US" altLang="en-US" sz="1800" dirty="0">
                <a:solidFill>
                  <a:srgbClr val="FF0000"/>
                </a:solidFill>
                <a:latin typeface="INCONSOLATA" panose="020B0609030003000000" pitchFamily="49" charset="77"/>
                <a:ea typeface="ＭＳ Ｐゴシック" panose="020B0600070205080204" pitchFamily="34" charset="-128"/>
              </a:rPr>
              <a:t> = WIDTH/2</a:t>
            </a:r>
          </a:p>
          <a:p>
            <a:pPr marL="0" indent="0">
              <a:buNone/>
            </a:pPr>
            <a:r>
              <a:rPr lang="en-US" altLang="en-US" sz="1800" dirty="0">
                <a:solidFill>
                  <a:srgbClr val="FF000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self.y</a:t>
            </a:r>
            <a:r>
              <a:rPr lang="en-US" altLang="en-US" sz="1800" dirty="0">
                <a:solidFill>
                  <a:srgbClr val="FF0000"/>
                </a:solidFill>
                <a:latin typeface="INCONSOLATA" panose="020B0609030003000000" pitchFamily="49" charset="77"/>
                <a:ea typeface="ＭＳ Ｐゴシック" panose="020B0600070205080204" pitchFamily="34" charset="-128"/>
              </a:rPr>
              <a:t> = HEIGHT/2</a:t>
            </a:r>
          </a:p>
          <a:p>
            <a:pPr marL="0" indent="0">
              <a:buNone/>
            </a:pPr>
            <a:r>
              <a:rPr lang="en-US" altLang="en-US" sz="1800" dirty="0">
                <a:latin typeface="INCONSOLATA" panose="020B0609030003000000" pitchFamily="49" charset="77"/>
                <a:ea typeface="ＭＳ Ｐゴシック" panose="020B0600070205080204" pitchFamily="34" charset="-128"/>
              </a:rPr>
              <a:t>    </a:t>
            </a:r>
            <a:r>
              <a:rPr lang="en-US" altLang="en-US" sz="1800" dirty="0">
                <a:solidFill>
                  <a:srgbClr val="7030A0"/>
                </a:solidFill>
                <a:latin typeface="INCONSOLATA" panose="020B0609030003000000" pitchFamily="49" charset="77"/>
                <a:ea typeface="ＭＳ Ｐゴシック" panose="020B0600070205080204" pitchFamily="34" charset="-128"/>
              </a:rPr>
              <a:t>def </a:t>
            </a:r>
            <a:r>
              <a:rPr lang="en-US" altLang="en-US" sz="1800" dirty="0" err="1">
                <a:solidFill>
                  <a:srgbClr val="7030A0"/>
                </a:solidFill>
                <a:latin typeface="INCONSOLATA" panose="020B0609030003000000" pitchFamily="49" charset="77"/>
                <a:ea typeface="ＭＳ Ｐゴシック" panose="020B0600070205080204" pitchFamily="34" charset="-128"/>
              </a:rPr>
              <a:t>on_draw</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draw all objects.""" </a:t>
            </a:r>
          </a:p>
          <a:p>
            <a:pPr marL="0" indent="0">
              <a:buNone/>
            </a:pPr>
            <a:r>
              <a:rPr lang="en-US" altLang="en-US" sz="1800" dirty="0">
                <a:solidFill>
                  <a:schemeClr val="accent1"/>
                </a:solidFill>
                <a:latin typeface="INCONSOLATA" panose="020B0609030003000000" pitchFamily="49" charset="77"/>
                <a:ea typeface="ＭＳ Ｐゴシック" panose="020B0600070205080204" pitchFamily="34" charset="-128"/>
              </a:rPr>
              <a:t>        # draw red circle at (</a:t>
            </a:r>
            <a:r>
              <a:rPr lang="en-US" altLang="en-US" sz="1800" dirty="0" err="1">
                <a:solidFill>
                  <a:schemeClr val="accent1"/>
                </a:solidFill>
                <a:latin typeface="INCONSOLATA" panose="020B0609030003000000" pitchFamily="49" charset="77"/>
                <a:ea typeface="ＭＳ Ｐゴシック" panose="020B0600070205080204" pitchFamily="34" charset="-128"/>
              </a:rPr>
              <a:t>self.x</a:t>
            </a:r>
            <a:r>
              <a:rPr lang="en-US" altLang="en-US" sz="1800" dirty="0">
                <a:solidFill>
                  <a:schemeClr val="accent1"/>
                </a:solidFill>
                <a:latin typeface="INCONSOLATA" panose="020B0609030003000000" pitchFamily="49" charset="77"/>
                <a:ea typeface="ＭＳ Ｐゴシック" panose="020B0600070205080204" pitchFamily="34" charset="-128"/>
              </a:rPr>
              <a:t>, </a:t>
            </a:r>
            <a:r>
              <a:rPr lang="en-US" altLang="en-US" sz="1800" dirty="0" err="1">
                <a:solidFill>
                  <a:schemeClr val="accent1"/>
                </a:solidFill>
                <a:latin typeface="INCONSOLATA" panose="020B0609030003000000" pitchFamily="49" charset="77"/>
                <a:ea typeface="ＭＳ Ｐゴシック" panose="020B0600070205080204" pitchFamily="34" charset="-128"/>
              </a:rPr>
              <a:t>self.y</a:t>
            </a:r>
            <a:r>
              <a:rPr lang="en-US" altLang="en-US" sz="1800" dirty="0">
                <a:solidFill>
                  <a:schemeClr val="accent1"/>
                </a:solidFill>
                <a:latin typeface="INCONSOLATA" panose="020B0609030003000000" pitchFamily="49" charset="77"/>
                <a:ea typeface="ＭＳ Ｐゴシック" panose="020B0600070205080204" pitchFamily="34" charset="-128"/>
              </a:rPr>
              <a:t>) diameter = 300 pixels</a:t>
            </a:r>
          </a:p>
          <a:p>
            <a:pPr marL="0" indent="0">
              <a:buNone/>
            </a:pPr>
            <a:r>
              <a:rPr lang="en-US" altLang="en-US" sz="1800" dirty="0">
                <a:latin typeface="INCONSOLATA" panose="020B0609030003000000" pitchFamily="49" charset="77"/>
                <a:ea typeface="ＭＳ Ｐゴシック" panose="020B0600070205080204" pitchFamily="34" charset="-128"/>
              </a:rPr>
              <a:t>	  </a:t>
            </a:r>
            <a:r>
              <a:rPr lang="en-US" altLang="en-US" sz="1800" dirty="0">
                <a:solidFill>
                  <a:srgbClr val="FF0000"/>
                </a:solidFill>
                <a:latin typeface="INCONSOLATA" panose="020B0609030003000000" pitchFamily="49" charset="77"/>
                <a:ea typeface="ＭＳ Ｐゴシック" panose="020B0600070205080204" pitchFamily="34" charset="-128"/>
              </a:rPr>
              <a:t>fill(255, 0, 0) </a:t>
            </a:r>
          </a:p>
          <a:p>
            <a:pPr marL="0" indent="0">
              <a:buNone/>
            </a:pPr>
            <a:r>
              <a:rPr lang="en-US" altLang="en-US" sz="1800" dirty="0">
                <a:solidFill>
                  <a:srgbClr val="FF0000"/>
                </a:solidFill>
                <a:latin typeface="INCONSOLATA" panose="020B0609030003000000" pitchFamily="49" charset="77"/>
                <a:ea typeface="ＭＳ Ｐゴシック" panose="020B0600070205080204" pitchFamily="34" charset="-128"/>
              </a:rPr>
              <a:t>        ellipse(</a:t>
            </a:r>
            <a:r>
              <a:rPr lang="en-US" altLang="en-US" sz="1800" dirty="0" err="1">
                <a:solidFill>
                  <a:srgbClr val="FF0000"/>
                </a:solidFill>
                <a:latin typeface="INCONSOLATA" panose="020B0609030003000000" pitchFamily="49" charset="77"/>
                <a:ea typeface="ＭＳ Ｐゴシック" panose="020B0600070205080204" pitchFamily="34" charset="-128"/>
              </a:rPr>
              <a:t>self.x</a:t>
            </a:r>
            <a:r>
              <a:rPr lang="en-US" altLang="en-US" sz="1800" dirty="0">
                <a:solidFill>
                  <a:srgbClr val="FF000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self.y</a:t>
            </a:r>
            <a:r>
              <a:rPr lang="en-US" altLang="en-US" sz="1800" dirty="0">
                <a:solidFill>
                  <a:srgbClr val="FF0000"/>
                </a:solidFill>
                <a:latin typeface="INCONSOLATA" panose="020B0609030003000000" pitchFamily="49" charset="77"/>
                <a:ea typeface="ＭＳ Ｐゴシック" panose="020B0600070205080204" pitchFamily="34" charset="-128"/>
              </a:rPr>
              <a:t>, 300, 300) </a:t>
            </a:r>
          </a:p>
          <a:p>
            <a:pPr marL="0" indent="0">
              <a:buNone/>
            </a:pPr>
            <a:r>
              <a:rPr lang="en-US" altLang="en-US" sz="1800" dirty="0">
                <a:latin typeface="INCONSOLATA" panose="020B0609030003000000" pitchFamily="49" charset="77"/>
                <a:ea typeface="ＭＳ Ｐゴシック" panose="020B0600070205080204" pitchFamily="34" charset="-128"/>
              </a:rPr>
              <a:t>    </a:t>
            </a:r>
            <a:r>
              <a:rPr lang="en-US" altLang="en-US" sz="1800" dirty="0">
                <a:solidFill>
                  <a:srgbClr val="7030A0"/>
                </a:solidFill>
                <a:latin typeface="INCONSOLATA" panose="020B0609030003000000" pitchFamily="49" charset="77"/>
                <a:ea typeface="ＭＳ Ｐゴシック" panose="020B0600070205080204" pitchFamily="34" charset="-128"/>
              </a:rPr>
              <a:t>def </a:t>
            </a:r>
            <a:r>
              <a:rPr lang="en-US" altLang="en-US" sz="1800" dirty="0" err="1">
                <a:solidFill>
                  <a:srgbClr val="7030A0"/>
                </a:solidFill>
                <a:latin typeface="INCONSOLATA" panose="020B0609030003000000" pitchFamily="49" charset="77"/>
                <a:ea typeface="ＭＳ Ｐゴシック" panose="020B0600070205080204" pitchFamily="34" charset="-128"/>
              </a:rPr>
              <a:t>on_update</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update all objects.""" </a:t>
            </a:r>
          </a:p>
          <a:p>
            <a:pPr marL="0" indent="0">
              <a:buNone/>
            </a:pPr>
            <a:r>
              <a:rPr lang="en-US" altLang="en-US" sz="1800" dirty="0">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self.x</a:t>
            </a:r>
            <a:r>
              <a:rPr lang="en-US" altLang="en-US" sz="1800" dirty="0">
                <a:solidFill>
                  <a:srgbClr val="FF0000"/>
                </a:solidFill>
                <a:latin typeface="INCONSOLATA" panose="020B0609030003000000" pitchFamily="49" charset="77"/>
                <a:ea typeface="ＭＳ Ｐゴシック" panose="020B0600070205080204" pitchFamily="34" charset="-128"/>
              </a:rPr>
              <a:t> += 5</a:t>
            </a:r>
          </a:p>
          <a:p>
            <a:pPr marL="0" indent="0">
              <a:buNone/>
            </a:pPr>
            <a:r>
              <a:rPr lang="en-US" altLang="en-US" sz="1800" dirty="0">
                <a:latin typeface="INCONSOLATA" panose="020B0609030003000000" pitchFamily="49" charset="77"/>
                <a:ea typeface="ＭＳ Ｐゴシック" panose="020B0600070205080204" pitchFamily="34" charset="-128"/>
              </a:rPr>
              <a:t>        </a:t>
            </a:r>
          </a:p>
          <a:p>
            <a:pPr marL="0" indent="0">
              <a:buNone/>
            </a:pPr>
            <a:endParaRPr lang="en-US" altLang="en-US" sz="1800" dirty="0">
              <a:latin typeface="INCONSOLATA" panose="020B0609030003000000" pitchFamily="49" charset="77"/>
              <a:ea typeface="ＭＳ Ｐゴシック" panose="020B0600070205080204" pitchFamily="34" charset="-128"/>
            </a:endParaRPr>
          </a:p>
        </p:txBody>
      </p:sp>
      <p:sp>
        <p:nvSpPr>
          <p:cNvPr id="2" name="TextBox 1">
            <a:extLst>
              <a:ext uri="{FF2B5EF4-FFF2-40B4-BE49-F238E27FC236}">
                <a16:creationId xmlns:a16="http://schemas.microsoft.com/office/drawing/2014/main" id="{C360779D-4CA6-E54E-AF40-CFF286ECEDB6}"/>
              </a:ext>
            </a:extLst>
          </p:cNvPr>
          <p:cNvSpPr txBox="1"/>
          <p:nvPr/>
        </p:nvSpPr>
        <p:spPr>
          <a:xfrm>
            <a:off x="2123600" y="42248"/>
            <a:ext cx="4244239" cy="400110"/>
          </a:xfrm>
          <a:prstGeom prst="rect">
            <a:avLst/>
          </a:prstGeom>
          <a:noFill/>
        </p:spPr>
        <p:txBody>
          <a:bodyPr wrap="none" rtlCol="0">
            <a:spAutoFit/>
          </a:bodyPr>
          <a:lstStyle/>
          <a:p>
            <a:r>
              <a:rPr lang="en-US" sz="2000" dirty="0">
                <a:solidFill>
                  <a:schemeClr val="accent1"/>
                </a:solidFill>
              </a:rPr>
              <a:t>Animation only takes five lines of code!</a:t>
            </a:r>
          </a:p>
        </p:txBody>
      </p:sp>
      <p:sp>
        <p:nvSpPr>
          <p:cNvPr id="7" name="TextBox 6">
            <a:extLst>
              <a:ext uri="{FF2B5EF4-FFF2-40B4-BE49-F238E27FC236}">
                <a16:creationId xmlns:a16="http://schemas.microsoft.com/office/drawing/2014/main" id="{FCD9C15D-1329-1444-B6C2-5E444C159CB2}"/>
              </a:ext>
            </a:extLst>
          </p:cNvPr>
          <p:cNvSpPr txBox="1"/>
          <p:nvPr/>
        </p:nvSpPr>
        <p:spPr>
          <a:xfrm>
            <a:off x="3194613" y="376634"/>
            <a:ext cx="6230552" cy="923330"/>
          </a:xfrm>
          <a:prstGeom prst="rect">
            <a:avLst/>
          </a:prstGeom>
          <a:noFill/>
        </p:spPr>
        <p:txBody>
          <a:bodyPr wrap="none" rtlCol="0">
            <a:spAutoFit/>
          </a:bodyPr>
          <a:lstStyle/>
          <a:p>
            <a:r>
              <a:rPr lang="en-US" sz="1800" b="1" dirty="0">
                <a:solidFill>
                  <a:schemeClr val="accent1"/>
                </a:solidFill>
              </a:rPr>
              <a:t>When declaring/initializing a global variable that is used </a:t>
            </a:r>
          </a:p>
          <a:p>
            <a:r>
              <a:rPr lang="en-US" sz="1800" b="1" dirty="0">
                <a:solidFill>
                  <a:schemeClr val="accent1"/>
                </a:solidFill>
              </a:rPr>
              <a:t>throughout the game, use self and the dot notation.</a:t>
            </a:r>
          </a:p>
          <a:p>
            <a:r>
              <a:rPr lang="en-US" sz="1800" b="1" dirty="0">
                <a:solidFill>
                  <a:srgbClr val="FF0000"/>
                </a:solidFill>
              </a:rPr>
              <a:t>WIDTH and HEIGHT are width/height of the window.</a:t>
            </a:r>
          </a:p>
        </p:txBody>
      </p:sp>
      <p:cxnSp>
        <p:nvCxnSpPr>
          <p:cNvPr id="6" name="Straight Arrow Connector 5">
            <a:extLst>
              <a:ext uri="{FF2B5EF4-FFF2-40B4-BE49-F238E27FC236}">
                <a16:creationId xmlns:a16="http://schemas.microsoft.com/office/drawing/2014/main" id="{2FF5D069-E1A9-3247-B4C1-70C074CCF398}"/>
              </a:ext>
            </a:extLst>
          </p:cNvPr>
          <p:cNvCxnSpPr>
            <a:cxnSpLocks/>
          </p:cNvCxnSpPr>
          <p:nvPr/>
        </p:nvCxnSpPr>
        <p:spPr>
          <a:xfrm flipH="1">
            <a:off x="1781175" y="770734"/>
            <a:ext cx="1233263" cy="8803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EE2341A-CED5-AE4D-92D5-CA2D03294ACA}"/>
              </a:ext>
            </a:extLst>
          </p:cNvPr>
          <p:cNvCxnSpPr>
            <a:cxnSpLocks/>
          </p:cNvCxnSpPr>
          <p:nvPr/>
        </p:nvCxnSpPr>
        <p:spPr>
          <a:xfrm flipH="1">
            <a:off x="3194613" y="1210919"/>
            <a:ext cx="1410724" cy="66813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5CC8408-E93C-EB4D-BCE0-708761392E17}"/>
              </a:ext>
            </a:extLst>
          </p:cNvPr>
          <p:cNvSpPr txBox="1"/>
          <p:nvPr/>
        </p:nvSpPr>
        <p:spPr>
          <a:xfrm>
            <a:off x="4138330" y="4938256"/>
            <a:ext cx="4244239" cy="400110"/>
          </a:xfrm>
          <a:prstGeom prst="rect">
            <a:avLst/>
          </a:prstGeom>
          <a:noFill/>
        </p:spPr>
        <p:txBody>
          <a:bodyPr wrap="square" rtlCol="0">
            <a:spAutoFit/>
          </a:bodyPr>
          <a:lstStyle/>
          <a:p>
            <a:r>
              <a:rPr lang="en-US" sz="2000" dirty="0">
                <a:solidFill>
                  <a:schemeClr val="accent1"/>
                </a:solidFill>
              </a:rPr>
              <a:t>move circle 5 pixels to the right</a:t>
            </a:r>
          </a:p>
        </p:txBody>
      </p:sp>
      <p:cxnSp>
        <p:nvCxnSpPr>
          <p:cNvPr id="10" name="Straight Arrow Connector 9">
            <a:extLst>
              <a:ext uri="{FF2B5EF4-FFF2-40B4-BE49-F238E27FC236}">
                <a16:creationId xmlns:a16="http://schemas.microsoft.com/office/drawing/2014/main" id="{45FCB104-5BCC-3048-9038-D14F4C9B439C}"/>
              </a:ext>
            </a:extLst>
          </p:cNvPr>
          <p:cNvCxnSpPr>
            <a:cxnSpLocks/>
            <a:stCxn id="9" idx="1"/>
          </p:cNvCxnSpPr>
          <p:nvPr/>
        </p:nvCxnSpPr>
        <p:spPr>
          <a:xfrm flipH="1" flipV="1">
            <a:off x="2588966" y="5045725"/>
            <a:ext cx="1549364" cy="925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954A57-FAD0-2145-9240-CC143305A109}"/>
              </a:ext>
            </a:extLst>
          </p:cNvPr>
          <p:cNvSpPr txBox="1"/>
          <p:nvPr/>
        </p:nvSpPr>
        <p:spPr>
          <a:xfrm>
            <a:off x="4814035" y="3328757"/>
            <a:ext cx="4244239" cy="400110"/>
          </a:xfrm>
          <a:prstGeom prst="rect">
            <a:avLst/>
          </a:prstGeom>
          <a:noFill/>
        </p:spPr>
        <p:txBody>
          <a:bodyPr wrap="square" rtlCol="0">
            <a:spAutoFit/>
          </a:bodyPr>
          <a:lstStyle/>
          <a:p>
            <a:r>
              <a:rPr lang="en-US" sz="2000" dirty="0">
                <a:solidFill>
                  <a:schemeClr val="accent1"/>
                </a:solidFill>
              </a:rPr>
              <a:t>draw red circle at (</a:t>
            </a:r>
            <a:r>
              <a:rPr lang="en-US" sz="2000" dirty="0" err="1">
                <a:solidFill>
                  <a:schemeClr val="accent1"/>
                </a:solidFill>
              </a:rPr>
              <a:t>self.x</a:t>
            </a:r>
            <a:r>
              <a:rPr lang="en-US" sz="2000" dirty="0">
                <a:solidFill>
                  <a:schemeClr val="accent1"/>
                </a:solidFill>
              </a:rPr>
              <a:t>, </a:t>
            </a:r>
            <a:r>
              <a:rPr lang="en-US" sz="2000" dirty="0" err="1">
                <a:solidFill>
                  <a:schemeClr val="accent1"/>
                </a:solidFill>
              </a:rPr>
              <a:t>self.y</a:t>
            </a:r>
            <a:r>
              <a:rPr lang="en-US" sz="2000" dirty="0">
                <a:solidFill>
                  <a:schemeClr val="accent1"/>
                </a:solidFill>
              </a:rPr>
              <a:t>)</a:t>
            </a:r>
          </a:p>
        </p:txBody>
      </p:sp>
      <p:cxnSp>
        <p:nvCxnSpPr>
          <p:cNvPr id="14" name="Straight Arrow Connector 13">
            <a:extLst>
              <a:ext uri="{FF2B5EF4-FFF2-40B4-BE49-F238E27FC236}">
                <a16:creationId xmlns:a16="http://schemas.microsoft.com/office/drawing/2014/main" id="{B2A0D62D-1FB8-E449-88AE-FE32A1C9F275}"/>
              </a:ext>
            </a:extLst>
          </p:cNvPr>
          <p:cNvCxnSpPr>
            <a:cxnSpLocks/>
            <a:stCxn id="13" idx="1"/>
          </p:cNvCxnSpPr>
          <p:nvPr/>
        </p:nvCxnSpPr>
        <p:spPr>
          <a:xfrm flipH="1">
            <a:off x="3404212" y="3528812"/>
            <a:ext cx="1409823" cy="802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5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898970B-EA4B-5447-9CCD-BBB77899EA16}"/>
              </a:ext>
            </a:extLst>
          </p:cNvPr>
          <p:cNvSpPr>
            <a:spLocks noGrp="1" noChangeArrowheads="1"/>
          </p:cNvSpPr>
          <p:nvPr>
            <p:ph type="title" idx="4294967295"/>
          </p:nvPr>
        </p:nvSpPr>
        <p:spPr>
          <a:xfrm>
            <a:off x="220669" y="185320"/>
            <a:ext cx="6683765" cy="513180"/>
          </a:xfrm>
        </p:spPr>
        <p:txBody>
          <a:bodyPr vert="horz" lIns="0" tIns="45720" rIns="0" bIns="0" rtlCol="0" anchor="b">
            <a:normAutofit/>
          </a:bodyPr>
          <a:lstStyle/>
          <a:p>
            <a:pPr eaLnBrk="1" hangingPunct="1">
              <a:defRPr/>
            </a:pPr>
            <a:r>
              <a:rPr lang="en-US" dirty="0">
                <a:latin typeface="Courier New" charset="0"/>
                <a:cs typeface="+mj-cs"/>
              </a:rPr>
              <a:t>Color</a:t>
            </a:r>
          </a:p>
        </p:txBody>
      </p:sp>
      <p:sp>
        <p:nvSpPr>
          <p:cNvPr id="20483" name="Rectangle 3">
            <a:extLst>
              <a:ext uri="{FF2B5EF4-FFF2-40B4-BE49-F238E27FC236}">
                <a16:creationId xmlns:a16="http://schemas.microsoft.com/office/drawing/2014/main" id="{A40AA280-3F94-D04A-88FB-96305DC268ED}"/>
              </a:ext>
            </a:extLst>
          </p:cNvPr>
          <p:cNvSpPr>
            <a:spLocks noGrp="1" noChangeArrowheads="1"/>
          </p:cNvSpPr>
          <p:nvPr>
            <p:ph idx="4294967295"/>
          </p:nvPr>
        </p:nvSpPr>
        <p:spPr>
          <a:xfrm>
            <a:off x="220669" y="838200"/>
            <a:ext cx="8407790" cy="4178300"/>
          </a:xfrm>
        </p:spPr>
        <p:txBody>
          <a:bodyPr>
            <a:normAutofit/>
          </a:bodyPr>
          <a:lstStyle/>
          <a:p>
            <a:pPr eaLnBrk="1" hangingPunct="1">
              <a:defRPr/>
            </a:pPr>
            <a:endParaRPr lang="en-US" sz="2000" b="1" dirty="0">
              <a:latin typeface="Courier New" charset="0"/>
              <a:sym typeface="Wingdings"/>
            </a:endParaRPr>
          </a:p>
          <a:p>
            <a:pPr marL="0" indent="0" eaLnBrk="1" hangingPunct="1">
              <a:buNone/>
              <a:defRPr/>
            </a:pPr>
            <a:r>
              <a:rPr lang="en-US" sz="2000" dirty="0">
                <a:cs typeface="Tahoma"/>
              </a:rPr>
              <a:t>Color is defined by a range of numbers. </a:t>
            </a:r>
          </a:p>
          <a:p>
            <a:pPr marL="0" indent="0">
              <a:buNone/>
              <a:defRPr/>
            </a:pPr>
            <a:endParaRPr lang="en-US" sz="2000" dirty="0">
              <a:cs typeface="Tahoma"/>
            </a:endParaRPr>
          </a:p>
          <a:p>
            <a:pPr marL="0" indent="0" eaLnBrk="1" hangingPunct="1">
              <a:buNone/>
              <a:defRPr/>
            </a:pPr>
            <a:r>
              <a:rPr lang="en-US" sz="2000" dirty="0">
                <a:cs typeface="Tahoma"/>
              </a:rPr>
              <a:t>In </a:t>
            </a:r>
            <a:r>
              <a:rPr lang="en-US" sz="2000" dirty="0" err="1">
                <a:cs typeface="Tahoma"/>
              </a:rPr>
              <a:t>grayscale</a:t>
            </a:r>
            <a:r>
              <a:rPr lang="en-US" sz="2000" dirty="0">
                <a:cs typeface="Tahoma"/>
              </a:rPr>
              <a:t>, 0 is black, 255 is white and any color in between is a shade of gray ranging from black to white.</a:t>
            </a:r>
          </a:p>
          <a:p>
            <a:pPr eaLnBrk="1" hangingPunct="1">
              <a:defRPr/>
            </a:pPr>
            <a:endParaRPr lang="en-US" sz="2000" dirty="0">
              <a:latin typeface="Courier New" charset="0"/>
            </a:endParaRPr>
          </a:p>
          <a:p>
            <a:pPr marL="0" indent="0">
              <a:buNone/>
              <a:defRPr/>
            </a:pPr>
            <a:endParaRPr lang="en-US" sz="2000" dirty="0">
              <a:latin typeface="Courier New" charset="0"/>
            </a:endParaRPr>
          </a:p>
          <a:p>
            <a:pPr eaLnBrk="1" hangingPunct="1">
              <a:defRPr/>
            </a:pPr>
            <a:endParaRPr lang="en-US" sz="2000" dirty="0">
              <a:latin typeface="Courier New" charset="0"/>
            </a:endParaRPr>
          </a:p>
          <a:p>
            <a:pPr marL="0" indent="0">
              <a:buNone/>
              <a:defRPr/>
            </a:pPr>
            <a:r>
              <a:rPr lang="en-US" sz="2000" dirty="0">
                <a:latin typeface="Courier New" charset="0"/>
              </a:rPr>
              <a:t> </a:t>
            </a:r>
          </a:p>
          <a:p>
            <a:pPr marL="0" indent="0">
              <a:buNone/>
              <a:defRPr/>
            </a:pPr>
            <a:endParaRPr lang="en-US" sz="2000" dirty="0">
              <a:latin typeface="Courier New" charset="0"/>
            </a:endParaRPr>
          </a:p>
        </p:txBody>
      </p:sp>
      <p:pic>
        <p:nvPicPr>
          <p:cNvPr id="12291" name="Picture 1">
            <a:extLst>
              <a:ext uri="{FF2B5EF4-FFF2-40B4-BE49-F238E27FC236}">
                <a16:creationId xmlns:a16="http://schemas.microsoft.com/office/drawing/2014/main" id="{0A0C49C3-2913-EA43-8FE1-344434D9B95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6440" y="2857500"/>
            <a:ext cx="6392333"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596830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957306F-67E2-854F-B7E0-9A252AADF108}"/>
              </a:ext>
            </a:extLst>
          </p:cNvPr>
          <p:cNvSpPr>
            <a:spLocks noGrp="1" noChangeArrowheads="1"/>
          </p:cNvSpPr>
          <p:nvPr>
            <p:ph type="title" idx="4294967295"/>
          </p:nvPr>
        </p:nvSpPr>
        <p:spPr>
          <a:xfrm>
            <a:off x="153994" y="210312"/>
            <a:ext cx="6683765" cy="549756"/>
          </a:xfrm>
        </p:spPr>
        <p:txBody>
          <a:bodyPr vert="horz" lIns="0" tIns="45720" rIns="0" bIns="0" rtlCol="0" anchor="b">
            <a:normAutofit/>
          </a:bodyPr>
          <a:lstStyle/>
          <a:p>
            <a:pPr eaLnBrk="1" hangingPunct="1">
              <a:defRPr/>
            </a:pPr>
            <a:r>
              <a:rPr lang="en-US" dirty="0">
                <a:latin typeface="Courier New" charset="0"/>
                <a:cs typeface="+mj-cs"/>
              </a:rPr>
              <a:t>Color</a:t>
            </a:r>
          </a:p>
        </p:txBody>
      </p:sp>
      <p:sp>
        <p:nvSpPr>
          <p:cNvPr id="20483" name="Rectangle 3">
            <a:extLst>
              <a:ext uri="{FF2B5EF4-FFF2-40B4-BE49-F238E27FC236}">
                <a16:creationId xmlns:a16="http://schemas.microsoft.com/office/drawing/2014/main" id="{1F200ABD-6024-F048-94BB-113C30B1C4E9}"/>
              </a:ext>
            </a:extLst>
          </p:cNvPr>
          <p:cNvSpPr>
            <a:spLocks noGrp="1" noChangeArrowheads="1"/>
          </p:cNvSpPr>
          <p:nvPr>
            <p:ph idx="4294967295"/>
          </p:nvPr>
        </p:nvSpPr>
        <p:spPr>
          <a:xfrm>
            <a:off x="153994" y="814917"/>
            <a:ext cx="8474465" cy="4689771"/>
          </a:xfrm>
        </p:spPr>
        <p:txBody>
          <a:bodyPr>
            <a:normAutofit/>
          </a:bodyPr>
          <a:lstStyle/>
          <a:p>
            <a:pPr marL="0" indent="0" eaLnBrk="1" hangingPunct="1">
              <a:buNone/>
              <a:defRPr/>
            </a:pPr>
            <a:endParaRPr lang="en-US" sz="1600" dirty="0">
              <a:cs typeface="Tahoma"/>
            </a:endParaRPr>
          </a:p>
          <a:p>
            <a:pPr marL="0" indent="0" eaLnBrk="1" hangingPunct="1">
              <a:buNone/>
              <a:defRPr/>
            </a:pPr>
            <a:r>
              <a:rPr lang="en-US" sz="2000" dirty="0">
                <a:cs typeface="Tahoma"/>
              </a:rPr>
              <a:t>RGB Color is determined by three parameters. Each parameter is in the range 0-255. The first indicates the degree of red(R), the second the degree of green(G) and the last the degree of blue(B). </a:t>
            </a:r>
          </a:p>
          <a:p>
            <a:pPr eaLnBrk="1" hangingPunct="1">
              <a:defRPr/>
            </a:pPr>
            <a:endParaRPr lang="en-US" sz="1600" dirty="0">
              <a:latin typeface="Courier New" charset="0"/>
            </a:endParaRPr>
          </a:p>
          <a:p>
            <a:pPr eaLnBrk="1" hangingPunct="1">
              <a:defRPr/>
            </a:pPr>
            <a:endParaRPr lang="en-US" sz="1600" dirty="0">
              <a:latin typeface="Courier New" charset="0"/>
            </a:endParaRPr>
          </a:p>
          <a:p>
            <a:pPr marL="0" indent="0">
              <a:buNone/>
              <a:defRPr/>
            </a:pPr>
            <a:r>
              <a:rPr lang="en-US" sz="1600" dirty="0">
                <a:latin typeface="Courier New" charset="0"/>
              </a:rPr>
              <a:t> </a:t>
            </a:r>
          </a:p>
          <a:p>
            <a:pPr marL="0" indent="0">
              <a:buNone/>
              <a:defRPr/>
            </a:pPr>
            <a:endParaRPr lang="en-US" sz="1600" dirty="0">
              <a:latin typeface="Courier New" charset="0"/>
            </a:endParaRPr>
          </a:p>
        </p:txBody>
      </p:sp>
      <p:pic>
        <p:nvPicPr>
          <p:cNvPr id="13315" name="Picture 2">
            <a:extLst>
              <a:ext uri="{FF2B5EF4-FFF2-40B4-BE49-F238E27FC236}">
                <a16:creationId xmlns:a16="http://schemas.microsoft.com/office/drawing/2014/main" id="{C0A2BC84-069B-3C4A-9CD8-B1A6968692D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541" y="2371725"/>
            <a:ext cx="7228417" cy="2042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376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4976</TotalTime>
  <Words>2496</Words>
  <Application>Microsoft Macintosh PowerPoint</Application>
  <PresentationFormat>On-screen Show (16:10)</PresentationFormat>
  <Paragraphs>409</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Century Gothic</vt:lpstr>
      <vt:lpstr>Courier New</vt:lpstr>
      <vt:lpstr>Gill Sans MT</vt:lpstr>
      <vt:lpstr>Gill Sans Ultra Bold</vt:lpstr>
      <vt:lpstr>INCONSOLATA</vt:lpstr>
      <vt:lpstr>INCONSOLATA</vt:lpstr>
      <vt:lpstr>Office Theme</vt:lpstr>
      <vt:lpstr>Introduction to Processing</vt:lpstr>
      <vt:lpstr>Processing</vt:lpstr>
      <vt:lpstr>Processing</vt:lpstr>
      <vt:lpstr>An Alternative to Processing</vt:lpstr>
      <vt:lpstr>game.py</vt:lpstr>
      <vt:lpstr>Sketch</vt:lpstr>
      <vt:lpstr>Example</vt:lpstr>
      <vt:lpstr>Color</vt:lpstr>
      <vt:lpstr>Color</vt:lpstr>
      <vt:lpstr>Some Methods for Drawing Shapes</vt:lpstr>
      <vt:lpstr>The Coordinate System</vt:lpstr>
      <vt:lpstr>Class vs Objects</vt:lpstr>
      <vt:lpstr>Example</vt:lpstr>
      <vt:lpstr>Class</vt:lpstr>
      <vt:lpstr>Class</vt:lpstr>
      <vt:lpstr>The Sprite Class</vt:lpstr>
      <vt:lpstr>The Sprite Class</vt:lpstr>
      <vt:lpstr>More on the Sprite class</vt:lpstr>
      <vt:lpstr>The Sprite Class</vt:lpstr>
      <vt:lpstr>The Sprite Class</vt:lpstr>
      <vt:lpstr>The Sprite Class</vt:lpstr>
      <vt:lpstr>The Sprite Class</vt:lpstr>
      <vt:lpstr>The Sprite Class</vt:lpstr>
      <vt:lpstr>The Sprite Class</vt:lpstr>
      <vt:lpstr>Sprite Example 1</vt:lpstr>
      <vt:lpstr>Sprite Example 2: Moving the tank</vt:lpstr>
      <vt:lpstr>Adding Text</vt:lpstr>
      <vt:lpstr>The Console</vt:lpstr>
      <vt:lpstr>Download Processing</vt:lpstr>
      <vt:lpstr>List of Sprite Objects 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2022-01-10T19:14:38Z</dcterms:modified>
</cp:coreProperties>
</file>