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303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6ADF-44D0-6B47-A57C-36670D0E7DB8}" v="249" dt="2021-09-10T13:01:1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32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0T13:01:16.408" v="1011"/>
      <pc:docMkLst>
        <pc:docMk/>
      </pc:docMkLst>
      <pc:sldChg chg="modAnim">
        <pc:chgData name="Long B Nguyen" userId="f59fb8f3-a021-417a-8bc1-65c8d471c621" providerId="ADAL" clId="{84676ADF-44D0-6B47-A57C-36670D0E7DB8}" dt="2021-09-10T13:01:16.408" v="1011"/>
        <pc:sldMkLst>
          <pc:docMk/>
          <pc:sldMk cId="3625497833" sldId="265"/>
        </pc:sldMkLst>
      </pc:sldChg>
      <pc:sldChg chg="modAnim">
        <pc:chgData name="Long B Nguyen" userId="f59fb8f3-a021-417a-8bc1-65c8d471c621" providerId="ADAL" clId="{84676ADF-44D0-6B47-A57C-36670D0E7DB8}" dt="2021-09-10T12:59:59.922" v="998"/>
        <pc:sldMkLst>
          <pc:docMk/>
          <pc:sldMk cId="2878025650" sldId="298"/>
        </pc:sldMkLst>
      </pc:sldChg>
      <pc:sldChg chg="modAnim">
        <pc:chgData name="Long B Nguyen" userId="f59fb8f3-a021-417a-8bc1-65c8d471c621" providerId="ADAL" clId="{84676ADF-44D0-6B47-A57C-36670D0E7DB8}" dt="2021-09-10T12:58:38.356" v="991"/>
        <pc:sldMkLst>
          <pc:docMk/>
          <pc:sldMk cId="4236300541" sldId="304"/>
        </pc:sldMkLst>
      </pc:sldChg>
      <pc:sldChg chg="addSp modSp modAnim">
        <pc:chgData name="Long B Nguyen" userId="f59fb8f3-a021-417a-8bc1-65c8d471c621" providerId="ADAL" clId="{84676ADF-44D0-6B47-A57C-36670D0E7DB8}" dt="2021-09-10T13:01:04.630" v="1010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</pc:sldChg>
      <pc:sldChg chg="modAnim">
        <pc:chgData name="Long B Nguyen" userId="f59fb8f3-a021-417a-8bc1-65c8d471c621" providerId="ADAL" clId="{84676ADF-44D0-6B47-A57C-36670D0E7DB8}" dt="2021-09-10T13:00:14.174" v="999"/>
        <pc:sldMkLst>
          <pc:docMk/>
          <pc:sldMk cId="155755559" sldId="306"/>
        </pc:sldMkLst>
      </pc:sldChg>
      <pc:sldChg chg="modAnim">
        <pc:chgData name="Long B Nguyen" userId="f59fb8f3-a021-417a-8bc1-65c8d471c621" providerId="ADAL" clId="{84676ADF-44D0-6B47-A57C-36670D0E7DB8}" dt="2021-09-10T12:58:29.608" v="989"/>
        <pc:sldMkLst>
          <pc:docMk/>
          <pc:sldMk cId="3016287638" sldId="307"/>
        </pc:sldMkLst>
      </pc:sldChg>
      <pc:sldChg chg="modAnim">
        <pc:chgData name="Long B Nguyen" userId="f59fb8f3-a021-417a-8bc1-65c8d471c621" providerId="ADAL" clId="{84676ADF-44D0-6B47-A57C-36670D0E7DB8}" dt="2021-09-10T12:58:45.906" v="993"/>
        <pc:sldMkLst>
          <pc:docMk/>
          <pc:sldMk cId="1011619775" sldId="308"/>
        </pc:sldMkLst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modAnim">
        <pc:chgData name="Long B Nguyen" userId="f59fb8f3-a021-417a-8bc1-65c8d471c621" providerId="ADAL" clId="{84676ADF-44D0-6B47-A57C-36670D0E7DB8}" dt="2021-09-10T12:57:49.075" v="979"/>
        <pc:sldMkLst>
          <pc:docMk/>
          <pc:sldMk cId="1352026558" sldId="553"/>
        </pc:sldMkLst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modSp add mod modAnim">
        <pc:chgData name="Long B Nguyen" userId="f59fb8f3-a021-417a-8bc1-65c8d471c621" providerId="ADAL" clId="{84676ADF-44D0-6B47-A57C-36670D0E7DB8}" dt="2021-09-10T12:59:14.865" v="997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258496" cy="4373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 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995" r="-564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20.</a:t>
            </a:r>
          </a:p>
          <a:p>
            <a:pPr marL="0" indent="0">
              <a:buNone/>
            </a:pPr>
            <a:r>
              <a:rPr lang="en-US" dirty="0"/>
              <a:t>The next number after 10 is 11.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3352</TotalTime>
  <Words>1935</Words>
  <Application>Microsoft Macintosh PowerPoint</Application>
  <PresentationFormat>On-screen Show (16:10)</PresentationFormat>
  <Paragraphs>289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2021-09-10T13:01:31Z</dcterms:modified>
</cp:coreProperties>
</file>