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04" r:id="rId3"/>
    <p:sldId id="332" r:id="rId4"/>
    <p:sldId id="335" r:id="rId5"/>
    <p:sldId id="333" r:id="rId6"/>
    <p:sldId id="337" r:id="rId7"/>
    <p:sldId id="338" r:id="rId8"/>
    <p:sldId id="336" r:id="rId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672" dt="2019-11-05T15:29:15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8"/>
    <p:restoredTop sz="93692"/>
  </p:normalViewPr>
  <p:slideViewPr>
    <p:cSldViewPr snapToGrid="0" snapToObjects="1">
      <p:cViewPr varScale="1">
        <p:scale>
          <a:sx n="100" d="100"/>
          <a:sy n="100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5T15:29:41.456" v="10073" actId="20577"/>
      <pc:docMkLst>
        <pc:docMk/>
      </pc:docMkLst>
      <pc:sldChg chg="modSp">
        <pc:chgData name="Long B Nguyen" userId="f59fb8f3-a021-417a-8bc1-65c8d471c621" providerId="ADAL" clId="{DBF8C059-04A6-1547-9DE4-356B5DFE87B9}" dt="2019-11-05T15:00:32.863" v="8317" actId="255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1-05T15:00:32.863" v="8317" actId="255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DBF8C059-04A6-1547-9DE4-356B5DFE87B9}" dt="2019-11-05T15:14:01.782" v="9432" actId="2696"/>
        <pc:sldMkLst>
          <pc:docMk/>
          <pc:sldMk cId="1438711869" sldId="284"/>
        </pc:sldMkLst>
      </pc:sldChg>
      <pc:sldChg chg="modSp del">
        <pc:chgData name="Long B Nguyen" userId="f59fb8f3-a021-417a-8bc1-65c8d471c621" providerId="ADAL" clId="{DBF8C059-04A6-1547-9DE4-356B5DFE87B9}" dt="2019-11-05T15:00:44.130" v="8318" actId="2696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5:13:35.781" v="9416" actId="2696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 del">
        <pc:chgData name="Long B Nguyen" userId="f59fb8f3-a021-417a-8bc1-65c8d471c621" providerId="ADAL" clId="{DBF8C059-04A6-1547-9DE4-356B5DFE87B9}" dt="2019-11-05T15:13:35.700" v="9411" actId="2696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Sp modAnim">
        <pc:chgData name="Long B Nguyen" userId="f59fb8f3-a021-417a-8bc1-65c8d471c621" providerId="ADAL" clId="{DBF8C059-04A6-1547-9DE4-356B5DFE87B9}" dt="2019-11-05T15:05:19.080" v="9009" actId="20577"/>
        <pc:sldMkLst>
          <pc:docMk/>
          <pc:sldMk cId="3670596711" sldId="304"/>
        </pc:sldMkLst>
        <pc:spChg chg="mod">
          <ac:chgData name="Long B Nguyen" userId="f59fb8f3-a021-417a-8bc1-65c8d471c621" providerId="ADAL" clId="{DBF8C059-04A6-1547-9DE4-356B5DFE87B9}" dt="2019-11-05T15:01:00.581" v="8335" actId="20577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5:05:19.080" v="9009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DBF8C059-04A6-1547-9DE4-356B5DFE87B9}" dt="2019-11-05T15:13:35.558" v="9406" actId="2696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DBF8C059-04A6-1547-9DE4-356B5DFE87B9}" dt="2019-11-05T15:13:35.657" v="9409" actId="2696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del modAnim">
        <pc:chgData name="Long B Nguyen" userId="f59fb8f3-a021-417a-8bc1-65c8d471c621" providerId="ADAL" clId="{DBF8C059-04A6-1547-9DE4-356B5DFE87B9}" dt="2019-11-05T15:13:35.624" v="9408" actId="269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DBF8C059-04A6-1547-9DE4-356B5DFE87B9}" dt="2019-11-05T15:13:35.677" v="9410" actId="2696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DBF8C059-04A6-1547-9DE4-356B5DFE87B9}" dt="2019-11-05T15:13:35.724" v="9412" actId="2696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5:13:35.739" v="9413" actId="2696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del modAnim">
        <pc:chgData name="Long B Nguyen" userId="f59fb8f3-a021-417a-8bc1-65c8d471c621" providerId="ADAL" clId="{DBF8C059-04A6-1547-9DE4-356B5DFE87B9}" dt="2019-11-05T15:13:35.753" v="9414" actId="2696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DBF8C059-04A6-1547-9DE4-356B5DFE87B9}" dt="2019-11-05T15:13:35.769" v="9415" actId="2696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del modAnim">
        <pc:chgData name="Long B Nguyen" userId="f59fb8f3-a021-417a-8bc1-65c8d471c621" providerId="ADAL" clId="{DBF8C059-04A6-1547-9DE4-356B5DFE87B9}" dt="2019-11-05T15:13:35.792" v="9417" actId="269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del modAnim">
        <pc:chgData name="Long B Nguyen" userId="f59fb8f3-a021-417a-8bc1-65c8d471c621" providerId="ADAL" clId="{DBF8C059-04A6-1547-9DE4-356B5DFE87B9}" dt="2019-11-05T15:13:35.802" v="9418" actId="2696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DBF8C059-04A6-1547-9DE4-356B5DFE87B9}" dt="2019-11-05T15:13:35.825" v="9419" actId="2696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5:13:35.851" v="9420" actId="2696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del modAnim">
        <pc:chgData name="Long B Nguyen" userId="f59fb8f3-a021-417a-8bc1-65c8d471c621" providerId="ADAL" clId="{DBF8C059-04A6-1547-9DE4-356B5DFE87B9}" dt="2019-11-05T15:13:35.879" v="9421" actId="269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del modAnim">
        <pc:chgData name="Long B Nguyen" userId="f59fb8f3-a021-417a-8bc1-65c8d471c621" providerId="ADAL" clId="{DBF8C059-04A6-1547-9DE4-356B5DFE87B9}" dt="2019-11-05T15:13:35.892" v="9422" actId="2696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del modAnim">
        <pc:chgData name="Long B Nguyen" userId="f59fb8f3-a021-417a-8bc1-65c8d471c621" providerId="ADAL" clId="{DBF8C059-04A6-1547-9DE4-356B5DFE87B9}" dt="2019-11-05T15:13:35.914" v="9423" actId="2696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 del">
        <pc:chgData name="Long B Nguyen" userId="f59fb8f3-a021-417a-8bc1-65c8d471c621" providerId="ADAL" clId="{DBF8C059-04A6-1547-9DE4-356B5DFE87B9}" dt="2019-11-05T15:13:36.006" v="9426" actId="2696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del modAnim">
        <pc:chgData name="Long B Nguyen" userId="f59fb8f3-a021-417a-8bc1-65c8d471c621" providerId="ADAL" clId="{DBF8C059-04A6-1547-9DE4-356B5DFE87B9}" dt="2019-11-05T15:13:36.044" v="9427" actId="2696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del modAnim">
        <pc:chgData name="Long B Nguyen" userId="f59fb8f3-a021-417a-8bc1-65c8d471c621" providerId="ADAL" clId="{DBF8C059-04A6-1547-9DE4-356B5DFE87B9}" dt="2019-11-05T15:13:36.071" v="9428" actId="2696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del modAnim">
        <pc:chgData name="Long B Nguyen" userId="f59fb8f3-a021-417a-8bc1-65c8d471c621" providerId="ADAL" clId="{DBF8C059-04A6-1547-9DE4-356B5DFE87B9}" dt="2019-11-05T15:13:35.968" v="9425" actId="2696"/>
        <pc:sldMkLst>
          <pc:docMk/>
          <pc:sldMk cId="1960883355" sldId="328"/>
        </pc:sldMkLst>
      </pc:sldChg>
      <pc:sldChg chg="modSp add del modAnim">
        <pc:chgData name="Long B Nguyen" userId="f59fb8f3-a021-417a-8bc1-65c8d471c621" providerId="ADAL" clId="{DBF8C059-04A6-1547-9DE4-356B5DFE87B9}" dt="2019-11-05T15:13:35.938" v="9424" actId="2696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del modAnim">
        <pc:chgData name="Long B Nguyen" userId="f59fb8f3-a021-417a-8bc1-65c8d471c621" providerId="ADAL" clId="{DBF8C059-04A6-1547-9DE4-356B5DFE87B9}" dt="2019-11-05T15:13:58.422" v="9430" actId="2696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5T15:13:53.036" v="9429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del modAnim">
        <pc:chgData name="Long B Nguyen" userId="f59fb8f3-a021-417a-8bc1-65c8d471c621" providerId="ADAL" clId="{DBF8C059-04A6-1547-9DE4-356B5DFE87B9}" dt="2019-11-05T15:13:35.594" v="9407" actId="2696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5T15:09:22.025" v="9050" actId="20577"/>
        <pc:sldMkLst>
          <pc:docMk/>
          <pc:sldMk cId="1052481541" sldId="332"/>
        </pc:sldMkLst>
        <pc:spChg chg="del mod">
          <ac:chgData name="Long B Nguyen" userId="f59fb8f3-a021-417a-8bc1-65c8d471c621" providerId="ADAL" clId="{DBF8C059-04A6-1547-9DE4-356B5DFE87B9}" dt="2019-11-05T15:07:05.260" v="9012" actId="3680"/>
          <ac:spMkLst>
            <pc:docMk/>
            <pc:sldMk cId="1052481541" sldId="332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DBF8C059-04A6-1547-9DE4-356B5DFE87B9}" dt="2019-11-05T15:09:22.025" v="9050" actId="20577"/>
          <ac:graphicFrameMkLst>
            <pc:docMk/>
            <pc:sldMk cId="1052481541" sldId="332"/>
            <ac:graphicFrameMk id="3" creationId="{5AB6A783-134F-544F-B2B3-79D9BD76E229}"/>
          </ac:graphicFrameMkLst>
        </pc:graphicFrameChg>
      </pc:sldChg>
      <pc:sldChg chg="addSp modSp add">
        <pc:chgData name="Long B Nguyen" userId="f59fb8f3-a021-417a-8bc1-65c8d471c621" providerId="ADAL" clId="{DBF8C059-04A6-1547-9DE4-356B5DFE87B9}" dt="2019-11-05T15:27:42.367" v="10006" actId="207"/>
        <pc:sldMkLst>
          <pc:docMk/>
          <pc:sldMk cId="3900499327" sldId="333"/>
        </pc:sldMkLst>
        <pc:spChg chg="add mod">
          <ac:chgData name="Long B Nguyen" userId="f59fb8f3-a021-417a-8bc1-65c8d471c621" providerId="ADAL" clId="{DBF8C059-04A6-1547-9DE4-356B5DFE87B9}" dt="2019-11-05T15:12:32.796" v="9218" actId="20577"/>
          <ac:spMkLst>
            <pc:docMk/>
            <pc:sldMk cId="3900499327" sldId="333"/>
            <ac:spMk id="4" creationId="{5D01456E-C111-6241-9C7C-A8AC7538BE11}"/>
          </ac:spMkLst>
        </pc:spChg>
        <pc:graphicFrameChg chg="modGraphic">
          <ac:chgData name="Long B Nguyen" userId="f59fb8f3-a021-417a-8bc1-65c8d471c621" providerId="ADAL" clId="{DBF8C059-04A6-1547-9DE4-356B5DFE87B9}" dt="2019-11-05T15:27:42.367" v="10006" actId="207"/>
          <ac:graphicFrameMkLst>
            <pc:docMk/>
            <pc:sldMk cId="3900499327" sldId="333"/>
            <ac:graphicFrameMk id="3" creationId="{5AB6A783-134F-544F-B2B3-79D9BD76E229}"/>
          </ac:graphicFrameMkLst>
        </pc:graphicFrameChg>
      </pc:sldChg>
      <pc:sldChg chg="addSp modSp add del">
        <pc:chgData name="Long B Nguyen" userId="f59fb8f3-a021-417a-8bc1-65c8d471c621" providerId="ADAL" clId="{DBF8C059-04A6-1547-9DE4-356B5DFE87B9}" dt="2019-11-05T15:29:02.447" v="10027" actId="2696"/>
        <pc:sldMkLst>
          <pc:docMk/>
          <pc:sldMk cId="3147952573" sldId="334"/>
        </pc:sldMkLst>
        <pc:spChg chg="add mod">
          <ac:chgData name="Long B Nguyen" userId="f59fb8f3-a021-417a-8bc1-65c8d471c621" providerId="ADAL" clId="{DBF8C059-04A6-1547-9DE4-356B5DFE87B9}" dt="2019-11-05T15:13:27.739" v="9405" actId="20577"/>
          <ac:spMkLst>
            <pc:docMk/>
            <pc:sldMk cId="3147952573" sldId="334"/>
            <ac:spMk id="4" creationId="{45F39D34-783B-3841-8223-DB0C309CADD9}"/>
          </ac:spMkLst>
        </pc:spChg>
        <pc:graphicFrameChg chg="mod modGraphic">
          <ac:chgData name="Long B Nguyen" userId="f59fb8f3-a021-417a-8bc1-65c8d471c621" providerId="ADAL" clId="{DBF8C059-04A6-1547-9DE4-356B5DFE87B9}" dt="2019-11-05T15:29:01.090" v="10026" actId="20577"/>
          <ac:graphicFrameMkLst>
            <pc:docMk/>
            <pc:sldMk cId="3147952573" sldId="334"/>
            <ac:graphicFrameMk id="3" creationId="{5AB6A783-134F-544F-B2B3-79D9BD76E229}"/>
          </ac:graphicFrameMkLst>
        </pc:graphicFrameChg>
      </pc:sldChg>
      <pc:sldChg chg="addSp delSp modSp add">
        <pc:chgData name="Long B Nguyen" userId="f59fb8f3-a021-417a-8bc1-65c8d471c621" providerId="ADAL" clId="{DBF8C059-04A6-1547-9DE4-356B5DFE87B9}" dt="2019-11-05T15:27:38.030" v="10005" actId="207"/>
        <pc:sldMkLst>
          <pc:docMk/>
          <pc:sldMk cId="730910551" sldId="335"/>
        </pc:sldMkLst>
        <pc:spChg chg="add del mod">
          <ac:chgData name="Long B Nguyen" userId="f59fb8f3-a021-417a-8bc1-65c8d471c621" providerId="ADAL" clId="{DBF8C059-04A6-1547-9DE4-356B5DFE87B9}" dt="2019-11-05T15:11:33.841" v="9087" actId="478"/>
          <ac:spMkLst>
            <pc:docMk/>
            <pc:sldMk cId="730910551" sldId="335"/>
            <ac:spMk id="4" creationId="{440EBEB9-55D4-904F-9B77-E3F458CB81AE}"/>
          </ac:spMkLst>
        </pc:spChg>
        <pc:spChg chg="add mod">
          <ac:chgData name="Long B Nguyen" userId="f59fb8f3-a021-417a-8bc1-65c8d471c621" providerId="ADAL" clId="{DBF8C059-04A6-1547-9DE4-356B5DFE87B9}" dt="2019-11-05T15:12:13.029" v="9161" actId="1076"/>
          <ac:spMkLst>
            <pc:docMk/>
            <pc:sldMk cId="730910551" sldId="335"/>
            <ac:spMk id="5" creationId="{343D8897-C85D-4D47-B50B-04133730505F}"/>
          </ac:spMkLst>
        </pc:spChg>
        <pc:graphicFrameChg chg="modGraphic">
          <ac:chgData name="Long B Nguyen" userId="f59fb8f3-a021-417a-8bc1-65c8d471c621" providerId="ADAL" clId="{DBF8C059-04A6-1547-9DE4-356B5DFE87B9}" dt="2019-11-05T15:27:38.030" v="10005" actId="207"/>
          <ac:graphicFrameMkLst>
            <pc:docMk/>
            <pc:sldMk cId="730910551" sldId="335"/>
            <ac:graphicFrameMk id="3" creationId="{5AB6A783-134F-544F-B2B3-79D9BD76E229}"/>
          </ac:graphicFrameMkLst>
        </pc:graphicFrameChg>
      </pc:sldChg>
      <pc:sldChg chg="modSp add modAnim">
        <pc:chgData name="Long B Nguyen" userId="f59fb8f3-a021-417a-8bc1-65c8d471c621" providerId="ADAL" clId="{DBF8C059-04A6-1547-9DE4-356B5DFE87B9}" dt="2019-11-05T15:26:44.335" v="10004" actId="20577"/>
        <pc:sldMkLst>
          <pc:docMk/>
          <pc:sldMk cId="2054350624" sldId="336"/>
        </pc:sldMkLst>
        <pc:spChg chg="mod">
          <ac:chgData name="Long B Nguyen" userId="f59fb8f3-a021-417a-8bc1-65c8d471c621" providerId="ADAL" clId="{DBF8C059-04A6-1547-9DE4-356B5DFE87B9}" dt="2019-11-05T15:26:44.335" v="10004" actId="20577"/>
          <ac:spMkLst>
            <pc:docMk/>
            <pc:sldMk cId="2054350624" sldId="33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1-05T15:29:21.663" v="10030" actId="20577"/>
        <pc:sldMkLst>
          <pc:docMk/>
          <pc:sldMk cId="3760253981" sldId="337"/>
        </pc:sldMkLst>
        <pc:spChg chg="mod">
          <ac:chgData name="Long B Nguyen" userId="f59fb8f3-a021-417a-8bc1-65c8d471c621" providerId="ADAL" clId="{DBF8C059-04A6-1547-9DE4-356B5DFE87B9}" dt="2019-11-05T15:29:19.235" v="10029" actId="20577"/>
          <ac:spMkLst>
            <pc:docMk/>
            <pc:sldMk cId="3760253981" sldId="337"/>
            <ac:spMk id="4" creationId="{45F39D34-783B-3841-8223-DB0C309CADD9}"/>
          </ac:spMkLst>
        </pc:spChg>
        <pc:graphicFrameChg chg="modGraphic">
          <ac:chgData name="Long B Nguyen" userId="f59fb8f3-a021-417a-8bc1-65c8d471c621" providerId="ADAL" clId="{DBF8C059-04A6-1547-9DE4-356B5DFE87B9}" dt="2019-11-05T15:29:21.663" v="10030" actId="20577"/>
          <ac:graphicFrameMkLst>
            <pc:docMk/>
            <pc:sldMk cId="3760253981" sldId="337"/>
            <ac:graphicFrameMk id="3" creationId="{5AB6A783-134F-544F-B2B3-79D9BD76E229}"/>
          </ac:graphicFrameMkLst>
        </pc:graphicFrameChg>
      </pc:sldChg>
      <pc:sldChg chg="modSp add">
        <pc:chgData name="Long B Nguyen" userId="f59fb8f3-a021-417a-8bc1-65c8d471c621" providerId="ADAL" clId="{DBF8C059-04A6-1547-9DE4-356B5DFE87B9}" dt="2019-11-05T15:29:41.456" v="10073" actId="20577"/>
        <pc:sldMkLst>
          <pc:docMk/>
          <pc:sldMk cId="2847176505" sldId="338"/>
        </pc:sldMkLst>
        <pc:spChg chg="mod">
          <ac:chgData name="Long B Nguyen" userId="f59fb8f3-a021-417a-8bc1-65c8d471c621" providerId="ADAL" clId="{DBF8C059-04A6-1547-9DE4-356B5DFE87B9}" dt="2019-11-05T15:29:41.456" v="10073" actId="20577"/>
          <ac:spMkLst>
            <pc:docMk/>
            <pc:sldMk cId="2847176505" sldId="338"/>
            <ac:spMk id="4" creationId="{45F39D34-783B-3841-8223-DB0C309CADD9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654318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Luhn's</a:t>
            </a:r>
            <a:r>
              <a:rPr lang="en-US" sz="2400" b="1" dirty="0"/>
              <a:t> Algorithm</a:t>
            </a:r>
          </a:p>
          <a:p>
            <a:pPr algn="l"/>
            <a:r>
              <a:rPr lang="en-US" sz="2300" b="1" dirty="0"/>
              <a:t>Checking the Validity of Credit Card Numbers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mistype your credit card number in the browser, the browser will alert you immediately.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response does not come from the merchant(e.g., Amazon). It happens locally on your computer: </a:t>
            </a:r>
            <a:r>
              <a:rPr lang="en-US" dirty="0" err="1"/>
              <a:t>Javascript</a:t>
            </a:r>
            <a:r>
              <a:rPr lang="en-US" dirty="0"/>
              <a:t> code downloaded to your computer runs a quick check using a simple algorithm called </a:t>
            </a:r>
            <a:r>
              <a:rPr lang="en-US" dirty="0" err="1"/>
              <a:t>Luhn's</a:t>
            </a:r>
            <a:r>
              <a:rPr lang="en-US" dirty="0"/>
              <a:t> algorithm.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algorithm is meant to correct simple mistakes not malicious attacks. </a:t>
            </a:r>
          </a:p>
          <a:p>
            <a:pPr marL="0" indent="0">
              <a:buNone/>
            </a:pPr>
            <a:r>
              <a:rPr lang="en-US" dirty="0"/>
              <a:t>It's possible, of course, that the credit card number passes </a:t>
            </a:r>
            <a:r>
              <a:rPr lang="en-US" dirty="0" err="1"/>
              <a:t>Luhn's</a:t>
            </a:r>
            <a:r>
              <a:rPr lang="en-US" dirty="0"/>
              <a:t> algorithm check but is still an invalid credit card account. </a:t>
            </a:r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302195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37002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3D8897-C85D-4D47-B50B-04133730505F}"/>
              </a:ext>
            </a:extLst>
          </p:cNvPr>
          <p:cNvSpPr txBox="1"/>
          <p:nvPr/>
        </p:nvSpPr>
        <p:spPr>
          <a:xfrm>
            <a:off x="393700" y="3963544"/>
            <a:ext cx="784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Starting from the right column, every second digit is doubled. </a:t>
            </a:r>
          </a:p>
        </p:txBody>
      </p:sp>
    </p:spTree>
    <p:extLst>
      <p:ext uri="{BB962C8B-B14F-4D97-AF65-F5344CB8AC3E}">
        <p14:creationId xmlns:p14="http://schemas.microsoft.com/office/powerpoint/2010/main" val="7309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46692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01456E-C111-6241-9C7C-A8AC7538BE11}"/>
              </a:ext>
            </a:extLst>
          </p:cNvPr>
          <p:cNvSpPr txBox="1"/>
          <p:nvPr/>
        </p:nvSpPr>
        <p:spPr>
          <a:xfrm>
            <a:off x="393700" y="3963544"/>
            <a:ext cx="559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doubled value is &gt;= 10, add the digits.</a:t>
            </a:r>
          </a:p>
        </p:txBody>
      </p:sp>
    </p:spTree>
    <p:extLst>
      <p:ext uri="{BB962C8B-B14F-4D97-AF65-F5344CB8AC3E}">
        <p14:creationId xmlns:p14="http://schemas.microsoft.com/office/powerpoint/2010/main" val="39004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51327"/>
              </p:ext>
            </p:extLst>
          </p:nvPr>
        </p:nvGraphicFramePr>
        <p:xfrm>
          <a:off x="153988" y="1417638"/>
          <a:ext cx="8405812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68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  <a:gridCol w="1003164">
                  <a:extLst>
                    <a:ext uri="{9D8B030D-6E8A-4147-A177-3AD203B41FA5}">
                      <a16:colId xmlns:a16="http://schemas.microsoft.com/office/drawing/2014/main" val="4027265692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D34-783B-3841-8223-DB0C309CADD9}"/>
              </a:ext>
            </a:extLst>
          </p:cNvPr>
          <p:cNvSpPr txBox="1"/>
          <p:nvPr/>
        </p:nvSpPr>
        <p:spPr>
          <a:xfrm>
            <a:off x="393700" y="3963544"/>
            <a:ext cx="421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Carry down the other columns. </a:t>
            </a:r>
          </a:p>
        </p:txBody>
      </p:sp>
    </p:spTree>
    <p:extLst>
      <p:ext uri="{BB962C8B-B14F-4D97-AF65-F5344CB8AC3E}">
        <p14:creationId xmlns:p14="http://schemas.microsoft.com/office/powerpoint/2010/main" val="376025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988" y="1417638"/>
          <a:ext cx="8405812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68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  <a:gridCol w="1003164">
                  <a:extLst>
                    <a:ext uri="{9D8B030D-6E8A-4147-A177-3AD203B41FA5}">
                      <a16:colId xmlns:a16="http://schemas.microsoft.com/office/drawing/2014/main" val="4027265692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=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D34-783B-3841-8223-DB0C309CADD9}"/>
              </a:ext>
            </a:extLst>
          </p:cNvPr>
          <p:cNvSpPr txBox="1"/>
          <p:nvPr/>
        </p:nvSpPr>
        <p:spPr>
          <a:xfrm>
            <a:off x="393700" y="3963544"/>
            <a:ext cx="7959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add the all the entries in the last row. </a:t>
            </a:r>
          </a:p>
          <a:p>
            <a:r>
              <a:rPr lang="en-US" sz="2400" dirty="0"/>
              <a:t>If the result is a multiple of 10, then the number passes </a:t>
            </a:r>
            <a:r>
              <a:rPr lang="en-US" sz="2400" dirty="0" err="1"/>
              <a:t>Luhn's</a:t>
            </a:r>
            <a:r>
              <a:rPr lang="en-US" sz="2400" dirty="0"/>
              <a:t> </a:t>
            </a:r>
          </a:p>
          <a:p>
            <a:r>
              <a:rPr lang="en-US" sz="2400" dirty="0"/>
              <a:t>algorithm and is a POSSIBLE credit card number.</a:t>
            </a:r>
          </a:p>
        </p:txBody>
      </p:sp>
    </p:spTree>
    <p:extLst>
      <p:ext uri="{BB962C8B-B14F-4D97-AF65-F5344CB8AC3E}">
        <p14:creationId xmlns:p14="http://schemas.microsoft.com/office/powerpoint/2010/main" val="28471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on </a:t>
            </a:r>
            <a:r>
              <a:rPr lang="en-US" dirty="0" err="1"/>
              <a:t>repl.it</a:t>
            </a:r>
            <a:r>
              <a:rPr lang="en-US" dirty="0"/>
              <a:t> that checks if a given number is a valid credit number.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program should implement </a:t>
            </a:r>
            <a:r>
              <a:rPr lang="en-US" dirty="0" err="1"/>
              <a:t>is_credit</a:t>
            </a:r>
            <a:r>
              <a:rPr lang="en-US" dirty="0"/>
              <a:t> which accepts a string of digits and returns. </a:t>
            </a:r>
            <a:r>
              <a:rPr lang="en-US" dirty="0" err="1"/>
              <a:t>is_credit</a:t>
            </a:r>
            <a:r>
              <a:rPr lang="en-US" dirty="0"/>
              <a:t> should check if the the input has exactly 16 digits. In addition, it checks if every character is a digit. (Hint: Use the string method </a:t>
            </a:r>
            <a:r>
              <a:rPr lang="en-US" dirty="0" err="1"/>
              <a:t>isnumeric</a:t>
            </a:r>
            <a:r>
              <a:rPr lang="en-US" dirty="0"/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template we discussed in the last lecture by including a main() function. </a:t>
            </a:r>
          </a:p>
        </p:txBody>
      </p:sp>
    </p:spTree>
    <p:extLst>
      <p:ext uri="{BB962C8B-B14F-4D97-AF65-F5344CB8AC3E}">
        <p14:creationId xmlns:p14="http://schemas.microsoft.com/office/powerpoint/2010/main" val="20543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2583</TotalTime>
  <Words>374</Words>
  <Application>Microsoft Macintosh PowerPoint</Application>
  <PresentationFormat>On-screen Show (16:10)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Office Theme</vt:lpstr>
      <vt:lpstr>Introduction to Python</vt:lpstr>
      <vt:lpstr>Luhn's Algorithm</vt:lpstr>
      <vt:lpstr>Luhn's Algorithm</vt:lpstr>
      <vt:lpstr>Luhn's Algorithm</vt:lpstr>
      <vt:lpstr>Luhn's Algorithm</vt:lpstr>
      <vt:lpstr>Luhn's Algorithm</vt:lpstr>
      <vt:lpstr>Luhn's Algorithm</vt:lpstr>
      <vt:lpstr>Luhn's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2019-11-05T15:29:47Z</dcterms:modified>
</cp:coreProperties>
</file>