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324" r:id="rId5"/>
    <p:sldId id="333" r:id="rId6"/>
    <p:sldId id="332" r:id="rId7"/>
    <p:sldId id="321" r:id="rId8"/>
    <p:sldId id="331" r:id="rId9"/>
    <p:sldId id="334" r:id="rId10"/>
    <p:sldId id="320" r:id="rId11"/>
    <p:sldId id="325" r:id="rId12"/>
    <p:sldId id="327" r:id="rId13"/>
    <p:sldId id="322" r:id="rId14"/>
    <p:sldId id="329" r:id="rId15"/>
    <p:sldId id="330" r:id="rId16"/>
    <p:sldId id="328" r:id="rId17"/>
    <p:sldId id="284" r:id="rId1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38" dt="2019-11-05T14:01:30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7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custSel addSld delSld modSld">
      <pc:chgData name="Long B Nguyen" userId="f59fb8f3-a021-417a-8bc1-65c8d471c621" providerId="ADAL" clId="{59CB9C7B-CBC7-E549-B176-97F9C29CB310}" dt="2019-11-05T14:01:50.220" v="1440" actId="20577"/>
      <pc:docMkLst>
        <pc:docMk/>
      </pc:docMkLst>
      <pc:sldChg chg="del">
        <pc:chgData name="Long B Nguyen" userId="f59fb8f3-a021-417a-8bc1-65c8d471c621" providerId="ADAL" clId="{59CB9C7B-CBC7-E549-B176-97F9C29CB310}" dt="2019-11-04T19:36:45.325" v="0" actId="2696"/>
        <pc:sldMkLst>
          <pc:docMk/>
          <pc:sldMk cId="2224045576" sldId="305"/>
        </pc:sldMkLst>
      </pc:sldChg>
      <pc:sldChg chg="addSp delSp modSp">
        <pc:chgData name="Long B Nguyen" userId="f59fb8f3-a021-417a-8bc1-65c8d471c621" providerId="ADAL" clId="{59CB9C7B-CBC7-E549-B176-97F9C29CB310}" dt="2019-11-05T13:54:02.337" v="128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">
        <pc:chgData name="Long B Nguyen" userId="f59fb8f3-a021-417a-8bc1-65c8d471c621" providerId="ADAL" clId="{59CB9C7B-CBC7-E549-B176-97F9C29CB310}" dt="2019-11-05T13:44:43.548" v="821" actId="20577"/>
        <pc:sldMkLst>
          <pc:docMk/>
          <pc:sldMk cId="3329169435" sldId="324"/>
        </pc:sldMkLst>
        <pc:spChg chg="add mod">
          <ac:chgData name="Long B Nguyen" userId="f59fb8f3-a021-417a-8bc1-65c8d471c621" providerId="ADAL" clId="{59CB9C7B-CBC7-E549-B176-97F9C29CB310}" dt="2019-11-05T13:44:43.548" v="821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05T13:38:52.025" v="508" actId="1036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38:35.457" v="468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05T13:38:52.025" v="508" actId="1036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modSp">
        <pc:chgData name="Long B Nguyen" userId="f59fb8f3-a021-417a-8bc1-65c8d471c621" providerId="ADAL" clId="{59CB9C7B-CBC7-E549-B176-97F9C29CB310}" dt="2019-11-05T13:54:52.950" v="1375" actId="1076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05T13:54:52.950" v="1375" actId="1076"/>
          <ac:spMkLst>
            <pc:docMk/>
            <pc:sldMk cId="1403592009" sldId="331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04T19:50:54.249" v="78" actId="2057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5T13:54:10.897" v="1289" actId="1076"/>
          <ac:cxnSpMkLst>
            <pc:docMk/>
            <pc:sldMk cId="1403592009" sldId="331"/>
            <ac:cxnSpMk id="5" creationId="{3734FE02-600C-2A44-BC16-F394E2FB5293}"/>
          </ac:cxnSpMkLst>
        </pc:cxnChg>
      </pc:sldChg>
      <pc:sldChg chg="addSp modSp add">
        <pc:chgData name="Long B Nguyen" userId="f59fb8f3-a021-417a-8bc1-65c8d471c621" providerId="ADAL" clId="{59CB9C7B-CBC7-E549-B176-97F9C29CB310}" dt="2019-11-05T13:52:02.363" v="1180" actId="207"/>
        <pc:sldMkLst>
          <pc:docMk/>
          <pc:sldMk cId="1776526477" sldId="332"/>
        </pc:sldMkLst>
        <pc:spChg chg="add mod">
          <ac:chgData name="Long B Nguyen" userId="f59fb8f3-a021-417a-8bc1-65c8d471c621" providerId="ADAL" clId="{59CB9C7B-CBC7-E549-B176-97F9C29CB310}" dt="2019-11-05T13:51:44.375" v="1177" actId="1076"/>
          <ac:spMkLst>
            <pc:docMk/>
            <pc:sldMk cId="1776526477" sldId="332"/>
            <ac:spMk id="4" creationId="{BE66D76A-BB4F-8A4D-AB4B-A968E4D75F6C}"/>
          </ac:spMkLst>
        </pc:spChg>
        <pc:spChg chg="mod">
          <ac:chgData name="Long B Nguyen" userId="f59fb8f3-a021-417a-8bc1-65c8d471c621" providerId="ADAL" clId="{59CB9C7B-CBC7-E549-B176-97F9C29CB310}" dt="2019-11-05T13:52:02.363" v="1180" actId="20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5T13:51:54.639" v="1178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5T13:51:17.165" v="1173" actId="1076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05T13:45:47.487" v="827" actId="1076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05T13:51:17.165" v="1173" actId="1076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</pc:sldChg>
      <pc:sldChg chg="modSp add">
        <pc:chgData name="Long B Nguyen" userId="f59fb8f3-a021-417a-8bc1-65c8d471c621" providerId="ADAL" clId="{59CB9C7B-CBC7-E549-B176-97F9C29CB310}" dt="2019-11-05T14:01:50.220" v="1440" actId="20577"/>
        <pc:sldMkLst>
          <pc:docMk/>
          <pc:sldMk cId="1520390356" sldId="334"/>
        </pc:sldMkLst>
        <pc:spChg chg="mod">
          <ac:chgData name="Long B Nguyen" userId="f59fb8f3-a021-417a-8bc1-65c8d471c621" providerId="ADAL" clId="{59CB9C7B-CBC7-E549-B176-97F9C29CB310}" dt="2019-11-05T14:01:50.220" v="1440" actId="20577"/>
          <ac:spMkLst>
            <pc:docMk/>
            <pc:sldMk cId="1520390356" sldId="33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4. Object-Oriented </a:t>
            </a:r>
            <a:r>
              <a:rPr lang="en-US" sz="2400" b="1" dirty="0"/>
              <a:t>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064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Inheritance gives us the ability to create a new class based on an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Inheritance allows us to reuse the code from our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we can extend the Character class to new a class: the Player class. The Character class is the base class, the parent class or the superclass. The Player class is a subclass or child class of Character.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create the Enemy class which also inherits from Character. </a:t>
            </a:r>
          </a:p>
        </p:txBody>
      </p:sp>
    </p:spTree>
    <p:extLst>
      <p:ext uri="{BB962C8B-B14F-4D97-AF65-F5344CB8AC3E}">
        <p14:creationId xmlns:p14="http://schemas.microsoft.com/office/powerpoint/2010/main" val="74311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78231"/>
              </p:ext>
            </p:extLst>
          </p:nvPr>
        </p:nvGraphicFramePr>
        <p:xfrm>
          <a:off x="3080244" y="1602856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9635"/>
              </p:ext>
            </p:extLst>
          </p:nvPr>
        </p:nvGraphicFramePr>
        <p:xfrm>
          <a:off x="2013444" y="3918110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999432"/>
              </p:ext>
            </p:extLst>
          </p:nvPr>
        </p:nvGraphicFramePr>
        <p:xfrm>
          <a:off x="4215362" y="3883611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2722536" y="3205652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4298731" y="3239987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4845270" y="1084497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6417471" y="3686395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C9440-C8DE-4345-870A-6F939A7C6E77}"/>
              </a:ext>
            </a:extLst>
          </p:cNvPr>
          <p:cNvSpPr txBox="1"/>
          <p:nvPr/>
        </p:nvSpPr>
        <p:spPr>
          <a:xfrm>
            <a:off x="4498428" y="4776669"/>
            <a:ext cx="152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override </a:t>
            </a:r>
          </a:p>
          <a:p>
            <a:r>
              <a:rPr lang="en-US" sz="1600" b="1" dirty="0"/>
              <a:t>move() from Character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Player(Character)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speed, lives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self.lives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900" b="1" dirty="0">
                <a:latin typeface="Inconsolata Medium" panose="020B0609030003000000" pitchFamily="49" charset="77"/>
              </a:rPr>
              <a:t>lives</a:t>
            </a: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2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Enemy(Character)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override move() from Character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shoot_player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player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1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Player(“Jack”, 10, 4, 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Enemy(“Boss”,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900" b="1">
                <a:solidFill>
                  <a:srgbClr val="4070A0"/>
                </a:solidFill>
                <a:latin typeface="Inconsolata Medium" panose="020B0609030003000000" pitchFamily="49" charset="77"/>
              </a:rPr>
              <a:t>	   #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move() from parent class Character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e1.move()	  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</a:t>
            </a:r>
            <a:r>
              <a:rPr lang="en-US" sz="1900" b="1" dirty="0" err="1">
                <a:solidFill>
                  <a:srgbClr val="4070A0"/>
                </a:solidFill>
                <a:latin typeface="Inconsolata Medium" panose="020B0609030003000000" pitchFamily="49" charset="77"/>
              </a:rPr>
              <a:t>overriden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move() from child class Enemy.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e1.shoot_player(p1)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278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Is-A Relationship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02047"/>
              </p:ext>
            </p:extLst>
          </p:nvPr>
        </p:nvGraphicFramePr>
        <p:xfrm>
          <a:off x="4656792" y="1718469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20901"/>
              </p:ext>
            </p:extLst>
          </p:nvPr>
        </p:nvGraphicFramePr>
        <p:xfrm>
          <a:off x="3589992" y="4033723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016952"/>
              </p:ext>
            </p:extLst>
          </p:nvPr>
        </p:nvGraphicFramePr>
        <p:xfrm>
          <a:off x="5791910" y="3999224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4299084" y="3321265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5875279" y="3355600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6421818" y="1200110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7994019" y="380200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AD83D-A164-2C46-A5D9-850FF63C92FB}"/>
              </a:ext>
            </a:extLst>
          </p:cNvPr>
          <p:cNvSpPr txBox="1"/>
          <p:nvPr/>
        </p:nvSpPr>
        <p:spPr>
          <a:xfrm>
            <a:off x="483848" y="1476467"/>
            <a:ext cx="310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 Player </a:t>
            </a:r>
            <a:r>
              <a:rPr lang="en-US" sz="2100" b="1" dirty="0"/>
              <a:t>is a</a:t>
            </a:r>
            <a:r>
              <a:rPr lang="en-US" sz="2100" dirty="0"/>
              <a:t> Character.  An Enemy </a:t>
            </a:r>
            <a:r>
              <a:rPr lang="en-US" sz="2100" b="1" dirty="0"/>
              <a:t>is a</a:t>
            </a:r>
            <a:r>
              <a:rPr lang="en-US" sz="2100" dirty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63858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University.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Inheritance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the ability for programmers to design their own types or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class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instances or objects.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reusability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597921" y="2179083"/>
            <a:ext cx="1068225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778974"/>
            <a:ext cx="488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Constructor:  </a:t>
            </a:r>
            <a:r>
              <a:rPr lang="en-US" sz="1600" dirty="0" err="1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 is a special method that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create and initializes the instance variables(or attributes)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5312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(use self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775675" y="3278998"/>
            <a:ext cx="4209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self parameter is automatically set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to reference the newly created object. It can use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another name but "self"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349951" y="2862969"/>
            <a:ext cx="1786071" cy="416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3281442" y="312368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self parameter is now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585926" y="3037002"/>
            <a:ext cx="338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Character is a class.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 is an instance of the Character class.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 is an object of the Character class. </a:t>
            </a:r>
          </a:p>
        </p:txBody>
      </p: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4572000" y="3028416"/>
            <a:ext cx="37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move is an instance method. The first parameter of a method refers to the instance being manipulated.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58781" y="3170490"/>
            <a:ext cx="1068225" cy="1204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4950520" y="2580689"/>
            <a:ext cx="3221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example create 10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Character objects.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127476" y="4161041"/>
            <a:ext cx="660532" cy="555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>
                <a:latin typeface="Inconsolata Medium" panose="020B0609030003000000" pitchFamily="49" charset="77"/>
              </a:rPr>
              <a:t>	</a:t>
            </a:r>
            <a:r>
              <a:rPr lang="en-US" sz="1600" b="1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4950520" y="2580689"/>
            <a:ext cx="3221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example create 10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Character objects.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127476" y="4161041"/>
            <a:ext cx="660532" cy="555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2027</TotalTime>
  <Words>1254</Words>
  <Application>Microsoft Macintosh PowerPoint</Application>
  <PresentationFormat>On-screen Show (16:10)</PresentationFormat>
  <Paragraphs>200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Inconsolata Medium</vt:lpstr>
      <vt:lpstr>Office Theme</vt:lpstr>
      <vt:lpstr>Introduction to Python</vt:lpstr>
      <vt:lpstr>Topics</vt:lpstr>
      <vt:lpstr>Class</vt:lpstr>
      <vt:lpstr>game.py</vt:lpstr>
      <vt:lpstr>game.py</vt:lpstr>
      <vt:lpstr>game.py</vt:lpstr>
      <vt:lpstr>game2.py</vt:lpstr>
      <vt:lpstr>game3.py</vt:lpstr>
      <vt:lpstr>game3.py</vt:lpstr>
      <vt:lpstr>Inheritance</vt:lpstr>
      <vt:lpstr>Inheritance</vt:lpstr>
      <vt:lpstr>Class Diagram</vt:lpstr>
      <vt:lpstr>game.py</vt:lpstr>
      <vt:lpstr>game.py</vt:lpstr>
      <vt:lpstr>game.py</vt:lpstr>
      <vt:lpstr>Is-A Relationship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2019-11-05T14:01:50Z</dcterms:modified>
</cp:coreProperties>
</file>