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380D1-5640-AD4E-93EB-3BB8950898A7}" v="547" dt="2021-09-27T17:36:35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037"/>
    <p:restoredTop sz="93692"/>
  </p:normalViewPr>
  <p:slideViewPr>
    <p:cSldViewPr snapToGrid="0" snapToObjects="1">
      <p:cViewPr varScale="1">
        <p:scale>
          <a:sx n="70" d="100"/>
          <a:sy n="70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4A380D1-5640-AD4E-93EB-3BB8950898A7}"/>
    <pc:docChg chg="undo custSel modSld">
      <pc:chgData name="Long B Nguyen" userId="f59fb8f3-a021-417a-8bc1-65c8d471c621" providerId="ADAL" clId="{B4A380D1-5640-AD4E-93EB-3BB8950898A7}" dt="2021-09-27T17:36:35.067" v="1221"/>
      <pc:docMkLst>
        <pc:docMk/>
      </pc:docMkLst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4247104139" sldId="25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47104139" sldId="256"/>
            <ac:spMk id="5" creationId="{E9E11A0B-725A-3D4A-8D5C-FC33B2625B28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78045358" sldId="25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78045358" sldId="257"/>
            <ac:spMk id="3" creationId="{9B9DF281-528E-6542-939F-6BD37BE42D69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224797641" sldId="282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224797641" sldId="282"/>
            <ac:spMk id="4" creationId="{04BF489F-BF26-BA47-B3E1-E28189A08103}"/>
          </ac:spMkLst>
        </pc:spChg>
      </pc:sldChg>
      <pc:sldChg chg="addSp modSp mod modAnim">
        <pc:chgData name="Long B Nguyen" userId="f59fb8f3-a021-417a-8bc1-65c8d471c621" providerId="ADAL" clId="{B4A380D1-5640-AD4E-93EB-3BB8950898A7}" dt="2021-09-27T12:52:41.845" v="1058"/>
        <pc:sldMkLst>
          <pc:docMk/>
          <pc:sldMk cId="1901109340" sldId="28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901109340" sldId="283"/>
            <ac:spMk id="4" creationId="{737DECF1-2EE2-3E4C-9289-9E1D3274A2D6}"/>
          </ac:spMkLst>
        </pc:spChg>
        <pc:spChg chg="mod">
          <ac:chgData name="Long B Nguyen" userId="f59fb8f3-a021-417a-8bc1-65c8d471c621" providerId="ADAL" clId="{B4A380D1-5640-AD4E-93EB-3BB8950898A7}" dt="2021-09-27T12:00:15.856" v="958" actId="20577"/>
          <ac:spMkLst>
            <pc:docMk/>
            <pc:sldMk cId="1901109340" sldId="28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1438711869" sldId="28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438711869" sldId="284"/>
            <ac:spMk id="3" creationId="{D2645337-8E21-574C-B0AB-5A587EA6ABFA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131840209" sldId="28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1840209" sldId="286"/>
            <ac:spMk id="3" creationId="{66B7CEC0-332D-6342-8BB2-D58E3185E2A1}"/>
          </ac:spMkLst>
        </pc:spChg>
      </pc:sldChg>
      <pc:sldChg chg="addSp modSp mod modAnim">
        <pc:chgData name="Long B Nguyen" userId="f59fb8f3-a021-417a-8bc1-65c8d471c621" providerId="ADAL" clId="{B4A380D1-5640-AD4E-93EB-3BB8950898A7}" dt="2021-09-27T12:52:41.845" v="1058"/>
        <pc:sldMkLst>
          <pc:docMk/>
          <pc:sldMk cId="1313115290" sldId="28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13115290" sldId="287"/>
            <ac:spMk id="3" creationId="{785CFD71-CC8F-F54F-A3FA-EB1794365B6B}"/>
          </ac:spMkLst>
        </pc:spChg>
        <pc:spChg chg="mod">
          <ac:chgData name="Long B Nguyen" userId="f59fb8f3-a021-417a-8bc1-65c8d471c621" providerId="ADAL" clId="{B4A380D1-5640-AD4E-93EB-3BB8950898A7}" dt="2021-09-27T11:49:57.333" v="450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2339437966" sldId="28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339437966" sldId="288"/>
            <ac:spMk id="3" creationId="{F4D3DA5E-6A80-1141-95FA-A351359A7AE3}"/>
          </ac:spMkLst>
        </pc:spChg>
        <pc:spChg chg="mod">
          <ac:chgData name="Long B Nguyen" userId="f59fb8f3-a021-417a-8bc1-65c8d471c621" providerId="ADAL" clId="{B4A380D1-5640-AD4E-93EB-3BB8950898A7}" dt="2021-09-27T12:01:40.307" v="10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454012366" sldId="28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454012366" sldId="289"/>
            <ac:spMk id="3" creationId="{B99441E0-1AAA-234C-BFD9-302695DA42A9}"/>
          </ac:spMkLst>
        </pc:spChg>
        <pc:spChg chg="mod">
          <ac:chgData name="Long B Nguyen" userId="f59fb8f3-a021-417a-8bc1-65c8d471c621" providerId="ADAL" clId="{B4A380D1-5640-AD4E-93EB-3BB8950898A7}" dt="2021-09-27T12:02:08.903" v="1057" actId="5793"/>
          <ac:spMkLst>
            <pc:docMk/>
            <pc:sldMk cId="1454012366" sldId="289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3872931043" sldId="29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872931043" sldId="290"/>
            <ac:spMk id="3" creationId="{DBC8A478-105A-3049-BD4A-00E06629A3B3}"/>
          </ac:spMkLst>
        </pc:spChg>
        <pc:spChg chg="mod">
          <ac:chgData name="Long B Nguyen" userId="f59fb8f3-a021-417a-8bc1-65c8d471c621" providerId="ADAL" clId="{B4A380D1-5640-AD4E-93EB-3BB8950898A7}" dt="2021-09-27T11:49:46.030" v="448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525539036" sldId="291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525539036" sldId="291"/>
            <ac:spMk id="3" creationId="{779769BD-8FBD-0749-806A-59A437BCE54B}"/>
          </ac:spMkLst>
        </pc:spChg>
        <pc:spChg chg="mod">
          <ac:chgData name="Long B Nguyen" userId="f59fb8f3-a021-417a-8bc1-65c8d471c621" providerId="ADAL" clId="{B4A380D1-5640-AD4E-93EB-3BB8950898A7}" dt="2021-09-27T11:49:40.696" v="447" actId="113"/>
          <ac:spMkLst>
            <pc:docMk/>
            <pc:sldMk cId="3525539036" sldId="291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245538547" sldId="292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45538547" sldId="292"/>
            <ac:spMk id="3" creationId="{A66613DF-42EF-1249-993D-0839DE11BF34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39805773" sldId="29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39805773" sldId="293"/>
            <ac:spMk id="4" creationId="{64DE1C23-582D-E14E-9484-947F23C0751B}"/>
          </ac:spMkLst>
        </pc:spChg>
      </pc:sldChg>
      <pc:sldChg chg="addSp modSp modAnim">
        <pc:chgData name="Long B Nguyen" userId="f59fb8f3-a021-417a-8bc1-65c8d471c621" providerId="ADAL" clId="{B4A380D1-5640-AD4E-93EB-3BB8950898A7}" dt="2021-09-27T17:36:35.067" v="1221"/>
        <pc:sldMkLst>
          <pc:docMk/>
          <pc:sldMk cId="3539054576" sldId="29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539054576" sldId="294"/>
            <ac:spMk id="3" creationId="{BF726462-D76D-2A48-9D9C-D9A4C3F8AA81}"/>
          </ac:spMkLst>
        </pc:spChg>
        <pc:spChg chg="mod">
          <ac:chgData name="Long B Nguyen" userId="f59fb8f3-a021-417a-8bc1-65c8d471c621" providerId="ADAL" clId="{B4A380D1-5640-AD4E-93EB-3BB8950898A7}" dt="2021-09-27T17:36:10.473" v="1218" actId="113"/>
          <ac:spMkLst>
            <pc:docMk/>
            <pc:sldMk cId="3539054576" sldId="294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293870304" sldId="295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93870304" sldId="295"/>
            <ac:spMk id="3" creationId="{6CD366E0-F0EC-254A-B67C-FE5B4DC1DC22}"/>
          </ac:spMkLst>
        </pc:spChg>
        <pc:spChg chg="mod">
          <ac:chgData name="Long B Nguyen" userId="f59fb8f3-a021-417a-8bc1-65c8d471c621" providerId="ADAL" clId="{B4A380D1-5640-AD4E-93EB-3BB8950898A7}" dt="2021-09-27T11:48:34.628" v="439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255397433" sldId="29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255397433" sldId="296"/>
            <ac:spMk id="3" creationId="{795852F5-2645-0E4A-9B1E-D357733D2AAB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118285161" sldId="29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118285161" sldId="297"/>
            <ac:spMk id="3" creationId="{42D4C963-4EC5-1944-9F8A-218FBC57EA20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925425861" sldId="29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925425861" sldId="298"/>
            <ac:spMk id="4" creationId="{0DE61905-BF01-284F-884E-194535D7F725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705650197" sldId="29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705650197" sldId="299"/>
            <ac:spMk id="4" creationId="{72A7A04A-28DE-5E47-B9EB-19D98D38C8E6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463737959" sldId="30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463737959" sldId="300"/>
            <ac:spMk id="3" creationId="{03D2D02E-B31E-A649-8FF4-D956449D41EE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651057456" sldId="301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651057456" sldId="301"/>
            <ac:spMk id="3" creationId="{05019E21-C7E3-AF4D-A5CE-F7FB20D3B7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859033805" sldId="30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859033805" sldId="303"/>
            <ac:spMk id="4" creationId="{99B1C2AE-4FC6-B749-932A-17655B8688A0}"/>
          </ac:spMkLst>
        </pc:spChg>
      </pc:sldChg>
      <pc:sldChg chg="addSp delSp modSp mod">
        <pc:chgData name="Long B Nguyen" userId="f59fb8f3-a021-417a-8bc1-65c8d471c621" providerId="ADAL" clId="{B4A380D1-5640-AD4E-93EB-3BB8950898A7}" dt="2021-09-27T12:52:41.845" v="1058"/>
        <pc:sldMkLst>
          <pc:docMk/>
          <pc:sldMk cId="3746122933" sldId="30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746122933" sldId="304"/>
            <ac:spMk id="3" creationId="{00D505F2-6C6B-7D4A-BAD4-E9E56AAF5CF8}"/>
          </ac:spMkLst>
        </pc:spChg>
        <pc:spChg chg="del">
          <ac:chgData name="Long B Nguyen" userId="f59fb8f3-a021-417a-8bc1-65c8d471c621" providerId="ADAL" clId="{B4A380D1-5640-AD4E-93EB-3BB8950898A7}" dt="2021-09-27T11:52:06.286" v="518" actId="478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B4A380D1-5640-AD4E-93EB-3BB8950898A7}" dt="2021-09-27T11:52:00.201" v="517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3711384961" sldId="305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711384961" sldId="305"/>
            <ac:spMk id="3" creationId="{D3F01BE3-9D5A-4747-815B-0FDB25681094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843624186" sldId="30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843624186" sldId="306"/>
            <ac:spMk id="3" creationId="{4B164F2C-92CE-214B-A2AA-ACC59878605C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667652132" sldId="30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667652132" sldId="307"/>
            <ac:spMk id="3" creationId="{698C56FC-B6C6-044B-A58A-338B0B680D7F}"/>
          </ac:spMkLst>
        </pc:spChg>
        <pc:spChg chg="mod">
          <ac:chgData name="Long B Nguyen" userId="f59fb8f3-a021-417a-8bc1-65c8d471c621" providerId="ADAL" clId="{B4A380D1-5640-AD4E-93EB-3BB8950898A7}" dt="2021-09-27T11:43:46.539" v="67" actId="207"/>
          <ac:spMkLst>
            <pc:docMk/>
            <pc:sldMk cId="667652132" sldId="30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984506606" sldId="30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984506606" sldId="308"/>
            <ac:spMk id="3" creationId="{552B6C79-A436-0549-AC3C-640042D8655F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31775541" sldId="30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31775541" sldId="309"/>
            <ac:spMk id="3" creationId="{E8D2A5BF-9051-1949-B69C-34717493B9E8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342898592" sldId="31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42898592" sldId="310"/>
            <ac:spMk id="3" creationId="{17536517-B4B0-3549-95DB-06D6C7045436}"/>
          </ac:spMkLst>
        </pc:spChg>
        <pc:spChg chg="mod">
          <ac:chgData name="Long B Nguyen" userId="f59fb8f3-a021-417a-8bc1-65c8d471c621" providerId="ADAL" clId="{B4A380D1-5640-AD4E-93EB-3BB8950898A7}" dt="2021-09-27T11:45:33.194" v="252" actId="20577"/>
          <ac:spMkLst>
            <pc:docMk/>
            <pc:sldMk cId="1342898592" sldId="310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B4A380D1-5640-AD4E-93EB-3BB8950898A7}" dt="2021-09-27T12:52:41.845" v="1058"/>
        <pc:sldMkLst>
          <pc:docMk/>
          <pc:sldMk cId="1575070404" sldId="311"/>
        </pc:sldMkLst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3" creationId="{E3FA655A-5AB5-F240-962A-94B89E2A3F46}"/>
          </ac:spMkLst>
        </pc:spChg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575070404" sldId="311"/>
            <ac:spMk id="4" creationId="{BA24DAAD-1E10-1B47-9666-DD82DF0DF64F}"/>
          </ac:spMkLst>
        </pc:spChg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5" creationId="{E3902497-A323-8444-BA6A-683A07A0DC35}"/>
          </ac:spMkLst>
        </pc:spChg>
        <pc:spChg chg="mod">
          <ac:chgData name="Long B Nguyen" userId="f59fb8f3-a021-417a-8bc1-65c8d471c621" providerId="ADAL" clId="{B4A380D1-5640-AD4E-93EB-3BB8950898A7}" dt="2021-09-27T11:55:56.823" v="740" actId="20577"/>
          <ac:spMkLst>
            <pc:docMk/>
            <pc:sldMk cId="1575070404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undo custSel modSld">
      <pc:chgData name="Long B Nguyen" userId="f59fb8f3-a021-417a-8bc1-65c8d471c621" providerId="ADAL" clId="{20F795C0-FEDA-E84F-993A-5AC8F4EC703F}" dt="2021-06-09T15:10:37.758" v="58" actId="20577"/>
      <pc:docMkLst>
        <pc:docMk/>
      </pc:docMkLst>
      <pc:sldChg chg="modSp mod">
        <pc:chgData name="Long B Nguyen" userId="f59fb8f3-a021-417a-8bc1-65c8d471c621" providerId="ADAL" clId="{20F795C0-FEDA-E84F-993A-5AC8F4EC703F}" dt="2021-06-09T15:08:05.467" v="5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20F795C0-FEDA-E84F-993A-5AC8F4EC703F}" dt="2021-06-09T15:08:05.467" v="5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20F795C0-FEDA-E84F-993A-5AC8F4EC703F}" dt="2021-06-09T15:10:37.758" v="58" actId="20577"/>
        <pc:sldMkLst>
          <pc:docMk/>
          <pc:sldMk cId="3843624186" sldId="306"/>
        </pc:sldMkLst>
        <pc:spChg chg="mod">
          <ac:chgData name="Long B Nguyen" userId="f59fb8f3-a021-417a-8bc1-65c8d471c621" providerId="ADAL" clId="{20F795C0-FEDA-E84F-993A-5AC8F4EC703F}" dt="2021-06-09T15:10:37.758" v="58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01EED-E2D1-F049-803F-2B2D7B9862B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BC00-A159-C245-A7B9-BFC552743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5A9-5905-034D-8F0F-88F4992BD886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93F3-2B1C-D044-B3D8-D24CD08900F5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B57-4B83-BD4E-912E-A55CDC84D3E7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30F-FFAF-1446-BF1E-187E637503EF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224-2814-964E-B1E1-5A64F6E84EEA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26F-0D4A-9D4A-AE0E-9B268929CC0D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463-251B-2249-8D70-52DCF6298AEB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4BE-CF33-3F42-A262-ADCA67C13E36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36F-A10F-E644-AF35-4A8FBDD57076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13BB-B7FE-914B-86E7-0F53569511F2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0EA-9D66-FA4B-B558-6A820F60D25A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C5C4-72F5-B341-9DCA-7B993C36540D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1A0B-725A-3D4A-8D5C-FC33B262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2"/>
            <a:ext cx="8976346" cy="488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</a:p>
          <a:p>
            <a:pPr marL="0" indent="0">
              <a:buNone/>
            </a:pPr>
            <a:endParaRPr lang="en-US" sz="2400" b="1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Since the conditional is false, the entire block is skipped. The print statement outside the block, however, is executed.</a:t>
            </a:r>
            <a:endParaRPr lang="en-US" sz="2100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CFD71-CC8F-F54F-A3FA-EB17943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The above conditional block is executed.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3DA5E-6A80-1141-95FA-A351359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Both of the above blocks are executed. </a:t>
            </a:r>
            <a:endParaRPr lang="en-US" sz="24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441E0-1AAA-234C-BFD9-302695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366E0-F0EC-254A-B67C-FE5B4DC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8A478-105A-3049-BD4A-00E0662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Note that only the middle </a:t>
            </a:r>
            <a:r>
              <a:rPr lang="en-US" sz="2000" b="1" dirty="0" err="1">
                <a:latin typeface="Gill Sans MT" panose="020B0502020104020203" pitchFamily="34" charset="77"/>
              </a:rPr>
              <a:t>elif</a:t>
            </a:r>
            <a:r>
              <a:rPr lang="en-US" sz="2000" b="1" dirty="0">
                <a:latin typeface="Gill Sans MT" panose="020B0502020104020203" pitchFamily="34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769BD-8FBD-0749-806A-59A437BC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852F5-2645-0E4A-9B1E-D357733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613DF-42EF-1249-993D-0839DE11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4C963-4EC5-1944-9F8A-218FBC5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E1C23-582D-E14E-9484-947F23C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CEC0-332D-6342-8BB2-D58E318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1905-BF01-284F-884E-194535D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7A04A-28DE-5E47-B9EB-19D98D38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6"/>
                </a:solidFill>
                <a:latin typeface="Inconsolata" panose="020B0609030003000000" pitchFamily="49" charset="77"/>
              </a:rPr>
              <a:t># </a:t>
            </a:r>
            <a:r>
              <a:rPr lang="en-US" sz="2100" dirty="0">
                <a:solidFill>
                  <a:schemeClr val="accent6"/>
                </a:solidFill>
                <a:latin typeface="Gill Sans MT" panose="020B0502020104020203" pitchFamily="34" charset="77"/>
              </a:rPr>
              <a:t>fail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above code is equivalent to the following:</a:t>
            </a:r>
            <a:endParaRPr lang="en-US" sz="2100" dirty="0">
              <a:solidFill>
                <a:schemeClr val="accent6"/>
              </a:solidFill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if x &gt;= 60: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	grade = "pass"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else: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	grade = "fail"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print(grade)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26462-D76D-2A48-9D9C-D9A4C3F8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2D02E-B31E-A649-8FF4-D956449D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19E21-C7E3-AF4D-A5CE-F7FB20D3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C2AE-4FC6-B749-932A-17655B8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Here's the correct way to implement 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505F2-6C6B-7D4A-BAD4-E9E56AA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01BE3-9D5A-4747-815B-0FDB256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</a:t>
            </a:r>
            <a:r>
              <a:rPr lang="en-US"/>
              <a:t>the absolute </a:t>
            </a:r>
            <a:r>
              <a:rPr lang="en-US" dirty="0"/>
              <a:t>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4F2C-92CE-214B-A2AA-ACC5987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 </a:t>
            </a:r>
          </a:p>
          <a:p>
            <a:pPr marL="0" indent="0">
              <a:buNone/>
            </a:pPr>
            <a:r>
              <a:rPr lang="en-US" dirty="0"/>
              <a:t>Hint: Compute the discriminant b^2 – 4ac. If the discriminant is &gt; 0, it has two real roots. If it is &lt; 0 , it has no real roots and if it is = 0, it has one repeated root.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3202818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3202817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4DAAD-1E10-1B47-9666-DD82DF0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F489F-BF26-BA47-B3E1-E28189A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45337-8E21-574C-B0AB-5A587EA6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a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 is printed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b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C56FC-B6C6-044B-A58A-338B0B68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above Or is also know as the "inclusive or". The conversational "or" may sometime be used as the "exclusive or"(one or the other but not both).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DECF1-2EE2-3E4C-9289-9E1D327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B6C79-A436-0549-AC3C-640042D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2A5BF-9051-1949-B69C-34717493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Although the above expression is correct, often for the sake of readability, and clarity it is often good practice to include parenthesis.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(3 + 2 * 4 &lt; 14) or (3 == 5)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36517-B4B0-3549-95DB-06D6C704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DF281-528E-6542-939F-6BD37BE4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2129</Words>
  <Application>Microsoft Macintosh PowerPoint</Application>
  <PresentationFormat>On-screen Show (16:10)</PresentationFormat>
  <Paragraphs>433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UbuntuMono</vt:lpstr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2021-09-27T17:36:47Z</dcterms:modified>
</cp:coreProperties>
</file>