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86" r:id="rId3"/>
    <p:sldId id="332" r:id="rId4"/>
    <p:sldId id="333" r:id="rId5"/>
    <p:sldId id="334" r:id="rId6"/>
    <p:sldId id="335" r:id="rId7"/>
    <p:sldId id="336" r:id="rId8"/>
    <p:sldId id="337" r:id="rId9"/>
    <p:sldId id="338" r:id="rId10"/>
    <p:sldId id="339" r:id="rId11"/>
    <p:sldId id="340" r:id="rId12"/>
    <p:sldId id="341" r:id="rId13"/>
    <p:sldId id="342" r:id="rId1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C2CEF-0AB4-CC4C-A8D4-053EBD4C9D65}" v="33" dt="2020-04-17T11:05:57.0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04"/>
    <p:restoredTop sz="93692"/>
  </p:normalViewPr>
  <p:slideViewPr>
    <p:cSldViewPr snapToGrid="0" snapToObjects="1">
      <p:cViewPr varScale="1">
        <p:scale>
          <a:sx n="149" d="100"/>
          <a:sy n="149"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359527BD-9D28-FA41-9B76-D4C412CACD55}"/>
    <pc:docChg chg="undo custSel addSld delSld modSld">
      <pc:chgData name="Long B Nguyen" userId="f59fb8f3-a021-417a-8bc1-65c8d471c621" providerId="ADAL" clId="{359527BD-9D28-FA41-9B76-D4C412CACD55}" dt="2019-05-31T13:35:34.282" v="3276" actId="1035"/>
      <pc:docMkLst>
        <pc:docMk/>
      </pc:docMkLst>
      <pc:sldChg chg="addSp modSp">
        <pc:chgData name="Long B Nguyen" userId="f59fb8f3-a021-417a-8bc1-65c8d471c621" providerId="ADAL" clId="{359527BD-9D28-FA41-9B76-D4C412CACD55}" dt="2019-05-31T01:56:35.415" v="1458" actId="14100"/>
        <pc:sldMkLst>
          <pc:docMk/>
          <pc:sldMk cId="4247104139" sldId="256"/>
        </pc:sldMkLst>
        <pc:spChg chg="mod">
          <ac:chgData name="Long B Nguyen" userId="f59fb8f3-a021-417a-8bc1-65c8d471c621" providerId="ADAL" clId="{359527BD-9D28-FA41-9B76-D4C412CACD55}" dt="2019-05-31T01:56:35.415" v="1458" actId="14100"/>
          <ac:spMkLst>
            <pc:docMk/>
            <pc:sldMk cId="4247104139" sldId="256"/>
            <ac:spMk id="3" creationId="{1BDC47C8-6776-7B44-9CD4-95FC91452D62}"/>
          </ac:spMkLst>
        </pc:spChg>
        <pc:spChg chg="add mod">
          <ac:chgData name="Long B Nguyen" userId="f59fb8f3-a021-417a-8bc1-65c8d471c621" providerId="ADAL" clId="{359527BD-9D28-FA41-9B76-D4C412CACD55}" dt="2019-05-30T16:32:04.038" v="8" actId="20577"/>
          <ac:spMkLst>
            <pc:docMk/>
            <pc:sldMk cId="4247104139" sldId="256"/>
            <ac:spMk id="4" creationId="{C4071586-F58C-CD48-BB49-60F4B2277ED8}"/>
          </ac:spMkLst>
        </pc:spChg>
      </pc:sldChg>
      <pc:sldChg chg="delSp modSp">
        <pc:chgData name="Long B Nguyen" userId="f59fb8f3-a021-417a-8bc1-65c8d471c621" providerId="ADAL" clId="{359527BD-9D28-FA41-9B76-D4C412CACD55}" dt="2019-05-30T17:22:04.558" v="249" actId="20577"/>
        <pc:sldMkLst>
          <pc:docMk/>
          <pc:sldMk cId="278045358" sldId="257"/>
        </pc:sldMkLst>
        <pc:spChg chg="mod">
          <ac:chgData name="Long B Nguyen" userId="f59fb8f3-a021-417a-8bc1-65c8d471c621" providerId="ADAL" clId="{359527BD-9D28-FA41-9B76-D4C412CACD55}" dt="2019-05-30T17:20:27.646" v="199" actId="20577"/>
          <ac:spMkLst>
            <pc:docMk/>
            <pc:sldMk cId="278045358" sldId="257"/>
            <ac:spMk id="2" creationId="{AA3A228F-61D0-D949-A5E7-F83756230BF8}"/>
          </ac:spMkLst>
        </pc:spChg>
        <pc:spChg chg="mod">
          <ac:chgData name="Long B Nguyen" userId="f59fb8f3-a021-417a-8bc1-65c8d471c621" providerId="ADAL" clId="{359527BD-9D28-FA41-9B76-D4C412CACD55}" dt="2019-05-30T17:22:04.558" v="249" actId="20577"/>
          <ac:spMkLst>
            <pc:docMk/>
            <pc:sldMk cId="278045358" sldId="257"/>
            <ac:spMk id="9" creationId="{E3B2E017-30B2-884B-A113-B419A2ED51AD}"/>
          </ac:spMkLst>
        </pc:spChg>
        <pc:picChg chg="del">
          <ac:chgData name="Long B Nguyen" userId="f59fb8f3-a021-417a-8bc1-65c8d471c621" providerId="ADAL" clId="{359527BD-9D28-FA41-9B76-D4C412CACD55}" dt="2019-05-30T17:18:15.325" v="157" actId="478"/>
          <ac:picMkLst>
            <pc:docMk/>
            <pc:sldMk cId="278045358" sldId="257"/>
            <ac:picMk id="10" creationId="{0DE7622C-475C-9249-A79F-BAF9F8E7E6F1}"/>
          </ac:picMkLst>
        </pc:picChg>
      </pc:sldChg>
      <pc:sldChg chg="modSp add">
        <pc:chgData name="Long B Nguyen" userId="f59fb8f3-a021-417a-8bc1-65c8d471c621" providerId="ADAL" clId="{359527BD-9D28-FA41-9B76-D4C412CACD55}" dt="2019-05-31T02:17:06.620" v="1587" actId="255"/>
        <pc:sldMkLst>
          <pc:docMk/>
          <pc:sldMk cId="131840209" sldId="286"/>
        </pc:sldMkLst>
        <pc:spChg chg="mod">
          <ac:chgData name="Long B Nguyen" userId="f59fb8f3-a021-417a-8bc1-65c8d471c621" providerId="ADAL" clId="{359527BD-9D28-FA41-9B76-D4C412CACD55}" dt="2019-05-31T02:17:06.620" v="1587" actId="255"/>
          <ac:spMkLst>
            <pc:docMk/>
            <pc:sldMk cId="131840209" sldId="286"/>
            <ac:spMk id="9" creationId="{E3B2E017-30B2-884B-A113-B419A2ED51AD}"/>
          </ac:spMkLst>
        </pc:spChg>
      </pc:sldChg>
      <pc:sldChg chg="modSp add">
        <pc:chgData name="Long B Nguyen" userId="f59fb8f3-a021-417a-8bc1-65c8d471c621" providerId="ADAL" clId="{359527BD-9D28-FA41-9B76-D4C412CACD55}" dt="2019-05-31T12:11:56.074" v="2369" actId="20577"/>
        <pc:sldMkLst>
          <pc:docMk/>
          <pc:sldMk cId="2224045576" sldId="305"/>
        </pc:sldMkLst>
        <pc:spChg chg="mod">
          <ac:chgData name="Long B Nguyen" userId="f59fb8f3-a021-417a-8bc1-65c8d471c621" providerId="ADAL" clId="{359527BD-9D28-FA41-9B76-D4C412CACD55}" dt="2019-05-31T12:11:56.074" v="2369" actId="20577"/>
          <ac:spMkLst>
            <pc:docMk/>
            <pc:sldMk cId="2224045576" sldId="305"/>
            <ac:spMk id="2" creationId="{EA8D4812-1329-D34B-BE17-6F2028DA3570}"/>
          </ac:spMkLst>
        </pc:spChg>
      </pc:sldChg>
    </pc:docChg>
  </pc:docChgLst>
  <pc:docChgLst>
    <pc:chgData name="Long B Nguyen" userId="f59fb8f3-a021-417a-8bc1-65c8d471c621" providerId="ADAL" clId="{D93B77CE-F394-FC41-B6D8-2FD1D9E1B7A2}"/>
    <pc:docChg chg="modSld">
      <pc:chgData name="Long B Nguyen" userId="f59fb8f3-a021-417a-8bc1-65c8d471c621" providerId="ADAL" clId="{D93B77CE-F394-FC41-B6D8-2FD1D9E1B7A2}" dt="2019-06-14T16:53:19.486" v="129" actId="20577"/>
      <pc:docMkLst>
        <pc:docMk/>
      </pc:docMkLst>
      <pc:sldChg chg="modSp">
        <pc:chgData name="Long B Nguyen" userId="f59fb8f3-a021-417a-8bc1-65c8d471c621" providerId="ADAL" clId="{D93B77CE-F394-FC41-B6D8-2FD1D9E1B7A2}" dt="2019-06-14T02:17:20.888" v="33" actId="20577"/>
        <pc:sldMkLst>
          <pc:docMk/>
          <pc:sldMk cId="4247104139" sldId="256"/>
        </pc:sldMkLst>
        <pc:spChg chg="mod">
          <ac:chgData name="Long B Nguyen" userId="f59fb8f3-a021-417a-8bc1-65c8d471c621" providerId="ADAL" clId="{D93B77CE-F394-FC41-B6D8-2FD1D9E1B7A2}" dt="2019-06-14T02:17:16.155" v="29" actId="20577"/>
          <ac:spMkLst>
            <pc:docMk/>
            <pc:sldMk cId="4247104139" sldId="256"/>
            <ac:spMk id="2" creationId="{6117A749-B1BA-E24B-8FB0-0604EF651FB3}"/>
          </ac:spMkLst>
        </pc:spChg>
        <pc:spChg chg="mod">
          <ac:chgData name="Long B Nguyen" userId="f59fb8f3-a021-417a-8bc1-65c8d471c621" providerId="ADAL" clId="{D93B77CE-F394-FC41-B6D8-2FD1D9E1B7A2}" dt="2019-06-14T02:17:20.888" v="33" actId="20577"/>
          <ac:spMkLst>
            <pc:docMk/>
            <pc:sldMk cId="4247104139" sldId="256"/>
            <ac:spMk id="3" creationId="{1BDC47C8-6776-7B44-9CD4-95FC91452D62}"/>
          </ac:spMkLst>
        </pc:spChg>
      </pc:sldChg>
      <pc:sldChg chg="modSp">
        <pc:chgData name="Long B Nguyen" userId="f59fb8f3-a021-417a-8bc1-65c8d471c621" providerId="ADAL" clId="{D93B77CE-F394-FC41-B6D8-2FD1D9E1B7A2}" dt="2019-06-14T16:53:19.486" v="129" actId="20577"/>
        <pc:sldMkLst>
          <pc:docMk/>
          <pc:sldMk cId="3972787296" sldId="330"/>
        </pc:sldMkLst>
        <pc:spChg chg="mod">
          <ac:chgData name="Long B Nguyen" userId="f59fb8f3-a021-417a-8bc1-65c8d471c621" providerId="ADAL" clId="{D93B77CE-F394-FC41-B6D8-2FD1D9E1B7A2}" dt="2019-06-14T16:53:19.486" v="129" actId="20577"/>
          <ac:spMkLst>
            <pc:docMk/>
            <pc:sldMk cId="3972787296" sldId="330"/>
            <ac:spMk id="9" creationId="{E3B2E017-30B2-884B-A113-B419A2ED51AD}"/>
          </ac:spMkLst>
        </pc:spChg>
      </pc:sldChg>
    </pc:docChg>
  </pc:docChgLst>
  <pc:docChgLst>
    <pc:chgData name="Long B Nguyen" userId="f59fb8f3-a021-417a-8bc1-65c8d471c621" providerId="ADAL" clId="{069311B8-5E56-E24D-993B-38D0A9C45058}"/>
    <pc:docChg chg="undo custSel addSld delSld modSld">
      <pc:chgData name="Long B Nguyen" userId="f59fb8f3-a021-417a-8bc1-65c8d471c621" providerId="ADAL" clId="{069311B8-5E56-E24D-993B-38D0A9C45058}" dt="2019-06-03T12:34:37.588" v="3533" actId="20577"/>
      <pc:docMkLst>
        <pc:docMk/>
      </pc:docMkLst>
      <pc:sldChg chg="modSp">
        <pc:chgData name="Long B Nguyen" userId="f59fb8f3-a021-417a-8bc1-65c8d471c621" providerId="ADAL" clId="{069311B8-5E56-E24D-993B-38D0A9C45058}" dt="2019-06-03T12:34:37.588" v="3533" actId="20577"/>
        <pc:sldMkLst>
          <pc:docMk/>
          <pc:sldMk cId="4247104139" sldId="256"/>
        </pc:sldMkLst>
        <pc:spChg chg="mod">
          <ac:chgData name="Long B Nguyen" userId="f59fb8f3-a021-417a-8bc1-65c8d471c621" providerId="ADAL" clId="{069311B8-5E56-E24D-993B-38D0A9C45058}" dt="2019-06-03T12:34:37.588" v="3533" actId="20577"/>
          <ac:spMkLst>
            <pc:docMk/>
            <pc:sldMk cId="4247104139" sldId="256"/>
            <ac:spMk id="3" creationId="{1BDC47C8-6776-7B44-9CD4-95FC91452D62}"/>
          </ac:spMkLst>
        </pc:spChg>
      </pc:sldChg>
      <pc:sldChg chg="modSp">
        <pc:chgData name="Long B Nguyen" userId="f59fb8f3-a021-417a-8bc1-65c8d471c621" providerId="ADAL" clId="{069311B8-5E56-E24D-993B-38D0A9C45058}" dt="2019-05-31T15:05:01.540" v="1063" actId="114"/>
        <pc:sldMkLst>
          <pc:docMk/>
          <pc:sldMk cId="278045358" sldId="257"/>
        </pc:sldMkLst>
        <pc:spChg chg="mod">
          <ac:chgData name="Long B Nguyen" userId="f59fb8f3-a021-417a-8bc1-65c8d471c621" providerId="ADAL" clId="{069311B8-5E56-E24D-993B-38D0A9C45058}" dt="2019-05-31T14:33:09.459" v="181" actId="20577"/>
          <ac:spMkLst>
            <pc:docMk/>
            <pc:sldMk cId="278045358" sldId="257"/>
            <ac:spMk id="2" creationId="{AA3A228F-61D0-D949-A5E7-F83756230BF8}"/>
          </ac:spMkLst>
        </pc:spChg>
        <pc:spChg chg="mod">
          <ac:chgData name="Long B Nguyen" userId="f59fb8f3-a021-417a-8bc1-65c8d471c621" providerId="ADAL" clId="{069311B8-5E56-E24D-993B-38D0A9C45058}" dt="2019-05-31T15:05:01.540" v="1063" actId="114"/>
          <ac:spMkLst>
            <pc:docMk/>
            <pc:sldMk cId="278045358" sldId="257"/>
            <ac:spMk id="9" creationId="{E3B2E017-30B2-884B-A113-B419A2ED51AD}"/>
          </ac:spMkLst>
        </pc:spChg>
      </pc:sldChg>
      <pc:sldChg chg="modSp">
        <pc:chgData name="Long B Nguyen" userId="f59fb8f3-a021-417a-8bc1-65c8d471c621" providerId="ADAL" clId="{069311B8-5E56-E24D-993B-38D0A9C45058}" dt="2019-05-31T17:10:48.967" v="3530" actId="20577"/>
        <pc:sldMkLst>
          <pc:docMk/>
          <pc:sldMk cId="131840209" sldId="286"/>
        </pc:sldMkLst>
        <pc:spChg chg="mod">
          <ac:chgData name="Long B Nguyen" userId="f59fb8f3-a021-417a-8bc1-65c8d471c621" providerId="ADAL" clId="{069311B8-5E56-E24D-993B-38D0A9C45058}" dt="2019-05-31T17:10:48.967" v="3530" actId="20577"/>
          <ac:spMkLst>
            <pc:docMk/>
            <pc:sldMk cId="131840209" sldId="286"/>
            <ac:spMk id="9" creationId="{E3B2E017-30B2-884B-A113-B419A2ED51AD}"/>
          </ac:spMkLst>
        </pc:spChg>
      </pc:sldChg>
      <pc:sldChg chg="addSp delSp modSp">
        <pc:chgData name="Long B Nguyen" userId="f59fb8f3-a021-417a-8bc1-65c8d471c621" providerId="ADAL" clId="{069311B8-5E56-E24D-993B-38D0A9C45058}" dt="2019-05-31T14:56:59.472" v="370"/>
        <pc:sldMkLst>
          <pc:docMk/>
          <pc:sldMk cId="2224045576" sldId="305"/>
        </pc:sldMkLst>
        <pc:spChg chg="mod">
          <ac:chgData name="Long B Nguyen" userId="f59fb8f3-a021-417a-8bc1-65c8d471c621" providerId="ADAL" clId="{069311B8-5E56-E24D-993B-38D0A9C45058}" dt="2019-05-31T14:56:57.767" v="368" actId="20577"/>
          <ac:spMkLst>
            <pc:docMk/>
            <pc:sldMk cId="2224045576" sldId="305"/>
            <ac:spMk id="2" creationId="{EA8D4812-1329-D34B-BE17-6F2028DA3570}"/>
          </ac:spMkLst>
        </pc:spChg>
        <pc:spChg chg="add del mod">
          <ac:chgData name="Long B Nguyen" userId="f59fb8f3-a021-417a-8bc1-65c8d471c621" providerId="ADAL" clId="{069311B8-5E56-E24D-993B-38D0A9C45058}" dt="2019-05-31T14:56:59.472" v="370"/>
          <ac:spMkLst>
            <pc:docMk/>
            <pc:sldMk cId="2224045576" sldId="305"/>
            <ac:spMk id="3" creationId="{4849AB22-E8F7-B245-8D5C-4E465B37EB8A}"/>
          </ac:spMkLst>
        </pc:spChg>
      </pc:sldChg>
    </pc:docChg>
  </pc:docChgLst>
  <pc:docChgLst>
    <pc:chgData name="Long B Nguyen" userId="f59fb8f3-a021-417a-8bc1-65c8d471c621" providerId="ADAL" clId="{6CD83B71-C243-244B-B302-DE2E82069201}"/>
    <pc:docChg chg="undo custSel addSld delSld modSld modMainMaster">
      <pc:chgData name="Long B Nguyen" userId="f59fb8f3-a021-417a-8bc1-65c8d471c621" providerId="ADAL" clId="{6CD83B71-C243-244B-B302-DE2E82069201}" dt="2019-05-30T16:30:35.447" v="2836" actId="1076"/>
      <pc:docMkLst>
        <pc:docMk/>
      </pc:docMkLst>
      <pc:sldChg chg="addSp delSp modSp">
        <pc:chgData name="Long B Nguyen" userId="f59fb8f3-a021-417a-8bc1-65c8d471c621" providerId="ADAL" clId="{6CD83B71-C243-244B-B302-DE2E82069201}" dt="2019-05-30T16:30:35.447" v="2836" actId="1076"/>
        <pc:sldMkLst>
          <pc:docMk/>
          <pc:sldMk cId="4247104139" sldId="256"/>
        </pc:sldMkLst>
        <pc:spChg chg="mod">
          <ac:chgData name="Long B Nguyen" userId="f59fb8f3-a021-417a-8bc1-65c8d471c621" providerId="ADAL" clId="{6CD83B71-C243-244B-B302-DE2E82069201}" dt="2019-05-30T16:30:32.321" v="2835" actId="1076"/>
          <ac:spMkLst>
            <pc:docMk/>
            <pc:sldMk cId="4247104139" sldId="256"/>
            <ac:spMk id="2" creationId="{6117A749-B1BA-E24B-8FB0-0604EF651FB3}"/>
          </ac:spMkLst>
        </pc:spChg>
        <pc:spChg chg="mod">
          <ac:chgData name="Long B Nguyen" userId="f59fb8f3-a021-417a-8bc1-65c8d471c621" providerId="ADAL" clId="{6CD83B71-C243-244B-B302-DE2E82069201}" dt="2019-05-30T16:30:35.447" v="2836" actId="1076"/>
          <ac:spMkLst>
            <pc:docMk/>
            <pc:sldMk cId="4247104139" sldId="256"/>
            <ac:spMk id="3" creationId="{1BDC47C8-6776-7B44-9CD4-95FC91452D62}"/>
          </ac:spMkLst>
        </pc:spChg>
        <pc:spChg chg="add del mod">
          <ac:chgData name="Long B Nguyen" userId="f59fb8f3-a021-417a-8bc1-65c8d471c621" providerId="ADAL" clId="{6CD83B71-C243-244B-B302-DE2E82069201}" dt="2019-05-29T17:46:35.159" v="179" actId="767"/>
          <ac:spMkLst>
            <pc:docMk/>
            <pc:sldMk cId="4247104139" sldId="256"/>
            <ac:spMk id="4" creationId="{A7B4F828-0EE2-514B-8608-56981561E5AE}"/>
          </ac:spMkLst>
        </pc:spChg>
      </pc:sldChg>
      <pc:sldChg chg="addSp delSp modSp mod setBg">
        <pc:chgData name="Long B Nguyen" userId="f59fb8f3-a021-417a-8bc1-65c8d471c621" providerId="ADAL" clId="{6CD83B71-C243-244B-B302-DE2E82069201}" dt="2019-05-30T13:42:47.932" v="1231" actId="2711"/>
        <pc:sldMkLst>
          <pc:docMk/>
          <pc:sldMk cId="278045358" sldId="257"/>
        </pc:sldMkLst>
        <pc:spChg chg="mod">
          <ac:chgData name="Long B Nguyen" userId="f59fb8f3-a021-417a-8bc1-65c8d471c621" providerId="ADAL" clId="{6CD83B71-C243-244B-B302-DE2E82069201}" dt="2019-05-29T18:04:27.369" v="719"/>
          <ac:spMkLst>
            <pc:docMk/>
            <pc:sldMk cId="278045358" sldId="257"/>
            <ac:spMk id="2" creationId="{AA3A228F-61D0-D949-A5E7-F83756230BF8}"/>
          </ac:spMkLst>
        </pc:spChg>
        <pc:spChg chg="del mod">
          <ac:chgData name="Long B Nguyen" userId="f59fb8f3-a021-417a-8bc1-65c8d471c621" providerId="ADAL" clId="{6CD83B71-C243-244B-B302-DE2E82069201}" dt="2019-05-29T17:01:22.883" v="76"/>
          <ac:spMkLst>
            <pc:docMk/>
            <pc:sldMk cId="278045358" sldId="257"/>
            <ac:spMk id="3" creationId="{DA7E1D89-3F43-0A43-95A9-3CEF6A6841D2}"/>
          </ac:spMkLst>
        </pc:spChg>
        <pc:spChg chg="add del mod">
          <ac:chgData name="Long B Nguyen" userId="f59fb8f3-a021-417a-8bc1-65c8d471c621" providerId="ADAL" clId="{6CD83B71-C243-244B-B302-DE2E82069201}" dt="2019-05-29T17:02:22.806" v="80"/>
          <ac:spMkLst>
            <pc:docMk/>
            <pc:sldMk cId="278045358" sldId="257"/>
            <ac:spMk id="6" creationId="{4EA4CA9E-6536-FE4C-A64A-C25365613DBD}"/>
          </ac:spMkLst>
        </pc:spChg>
        <pc:spChg chg="add mod">
          <ac:chgData name="Long B Nguyen" userId="f59fb8f3-a021-417a-8bc1-65c8d471c621" providerId="ADAL" clId="{6CD83B71-C243-244B-B302-DE2E82069201}" dt="2019-05-30T13:42:47.932" v="1231" actId="2711"/>
          <ac:spMkLst>
            <pc:docMk/>
            <pc:sldMk cId="278045358" sldId="257"/>
            <ac:spMk id="9" creationId="{E3B2E017-30B2-884B-A113-B419A2ED51AD}"/>
          </ac:spMkLst>
        </pc:spChg>
        <pc:spChg chg="add del">
          <ac:chgData name="Long B Nguyen" userId="f59fb8f3-a021-417a-8bc1-65c8d471c621" providerId="ADAL" clId="{6CD83B71-C243-244B-B302-DE2E82069201}" dt="2019-05-29T17:03:57.247" v="89" actId="26606"/>
          <ac:spMkLst>
            <pc:docMk/>
            <pc:sldMk cId="278045358" sldId="257"/>
            <ac:spMk id="14" creationId="{4351DFE5-F63D-4BE0-BDA9-E3EB88F01AA5}"/>
          </ac:spMkLst>
        </pc:spChg>
        <pc:picChg chg="add del mod">
          <ac:chgData name="Long B Nguyen" userId="f59fb8f3-a021-417a-8bc1-65c8d471c621" providerId="ADAL" clId="{6CD83B71-C243-244B-B302-DE2E82069201}" dt="2019-05-29T17:02:19.078" v="79" actId="478"/>
          <ac:picMkLst>
            <pc:docMk/>
            <pc:sldMk cId="278045358" sldId="257"/>
            <ac:picMk id="4" creationId="{ACE8591E-59DA-5A4B-9E50-8DF0C714576B}"/>
          </ac:picMkLst>
        </pc:picChg>
        <pc:picChg chg="add del mod">
          <ac:chgData name="Long B Nguyen" userId="f59fb8f3-a021-417a-8bc1-65c8d471c621" providerId="ADAL" clId="{6CD83B71-C243-244B-B302-DE2E82069201}" dt="2019-05-29T17:02:25.786" v="81" actId="478"/>
          <ac:picMkLst>
            <pc:docMk/>
            <pc:sldMk cId="278045358" sldId="257"/>
            <ac:picMk id="7" creationId="{D3A4129B-C46C-2F44-982B-13C2D4CAE594}"/>
          </ac:picMkLst>
        </pc:picChg>
        <pc:picChg chg="add mod">
          <ac:chgData name="Long B Nguyen" userId="f59fb8f3-a021-417a-8bc1-65c8d471c621" providerId="ADAL" clId="{6CD83B71-C243-244B-B302-DE2E82069201}" dt="2019-05-30T13:40:26.315" v="1214" actId="1076"/>
          <ac:picMkLst>
            <pc:docMk/>
            <pc:sldMk cId="278045358" sldId="257"/>
            <ac:picMk id="10" creationId="{0DE7622C-475C-9249-A79F-BAF9F8E7E6F1}"/>
          </ac:picMkLst>
        </pc:picChg>
        <pc:picChg chg="add del">
          <ac:chgData name="Long B Nguyen" userId="f59fb8f3-a021-417a-8bc1-65c8d471c621" providerId="ADAL" clId="{6CD83B71-C243-244B-B302-DE2E82069201}" dt="2019-05-29T17:03:57.247" v="89" actId="26606"/>
          <ac:picMkLst>
            <pc:docMk/>
            <pc:sldMk cId="278045358" sldId="257"/>
            <ac:picMk id="16" creationId="{3AA16612-ACD2-4A16-8F2B-4514FD6BF28F}"/>
          </ac:picMkLst>
        </pc:picChg>
      </pc:sldChg>
      <pc:sldChg chg="delSp modSp add">
        <pc:chgData name="Long B Nguyen" userId="f59fb8f3-a021-417a-8bc1-65c8d471c621" providerId="ADAL" clId="{6CD83B71-C243-244B-B302-DE2E82069201}" dt="2019-05-30T16:29:48.513" v="2832" actId="5793"/>
        <pc:sldMkLst>
          <pc:docMk/>
          <pc:sldMk cId="1438711869" sldId="284"/>
        </pc:sldMkLst>
        <pc:spChg chg="mod">
          <ac:chgData name="Long B Nguyen" userId="f59fb8f3-a021-417a-8bc1-65c8d471c621" providerId="ADAL" clId="{6CD83B71-C243-244B-B302-DE2E82069201}" dt="2019-05-30T16:28:46.890" v="2730" actId="20577"/>
          <ac:spMkLst>
            <pc:docMk/>
            <pc:sldMk cId="1438711869" sldId="284"/>
            <ac:spMk id="2" creationId="{AA3A228F-61D0-D949-A5E7-F83756230BF8}"/>
          </ac:spMkLst>
        </pc:spChg>
        <pc:spChg chg="mod">
          <ac:chgData name="Long B Nguyen" userId="f59fb8f3-a021-417a-8bc1-65c8d471c621" providerId="ADAL" clId="{6CD83B71-C243-244B-B302-DE2E82069201}" dt="2019-05-30T16:29:48.513" v="2832" actId="5793"/>
          <ac:spMkLst>
            <pc:docMk/>
            <pc:sldMk cId="1438711869" sldId="284"/>
            <ac:spMk id="9" creationId="{E3B2E017-30B2-884B-A113-B419A2ED51AD}"/>
          </ac:spMkLst>
        </pc:spChg>
        <pc:picChg chg="del">
          <ac:chgData name="Long B Nguyen" userId="f59fb8f3-a021-417a-8bc1-65c8d471c621" providerId="ADAL" clId="{6CD83B71-C243-244B-B302-DE2E82069201}" dt="2019-05-30T16:28:50.195" v="2732" actId="478"/>
          <ac:picMkLst>
            <pc:docMk/>
            <pc:sldMk cId="1438711869" sldId="284"/>
            <ac:picMk id="3" creationId="{B6EFC2A4-076E-B542-88E0-3ADD029DFBD2}"/>
          </ac:picMkLst>
        </pc:picChg>
        <pc:picChg chg="del">
          <ac:chgData name="Long B Nguyen" userId="f59fb8f3-a021-417a-8bc1-65c8d471c621" providerId="ADAL" clId="{6CD83B71-C243-244B-B302-DE2E82069201}" dt="2019-05-30T16:28:51.292" v="2733" actId="478"/>
          <ac:picMkLst>
            <pc:docMk/>
            <pc:sldMk cId="1438711869" sldId="284"/>
            <ac:picMk id="6" creationId="{ED3B505F-33D8-E345-AA16-437D7D5E151E}"/>
          </ac:picMkLst>
        </pc:picChg>
        <pc:picChg chg="del">
          <ac:chgData name="Long B Nguyen" userId="f59fb8f3-a021-417a-8bc1-65c8d471c621" providerId="ADAL" clId="{6CD83B71-C243-244B-B302-DE2E82069201}" dt="2019-05-30T16:28:52.528" v="2734" actId="478"/>
          <ac:picMkLst>
            <pc:docMk/>
            <pc:sldMk cId="1438711869" sldId="284"/>
            <ac:picMk id="11" creationId="{86855BAA-6682-8744-9AA8-39951D7D37E9}"/>
          </ac:picMkLst>
        </pc:picChg>
      </pc:sldChg>
    </pc:docChg>
  </pc:docChgLst>
  <pc:docChgLst>
    <pc:chgData name="Long B Nguyen" userId="f59fb8f3-a021-417a-8bc1-65c8d471c621" providerId="ADAL" clId="{003C2CEF-0AB4-CC4C-A8D4-053EBD4C9D65}"/>
    <pc:docChg chg="custSel addSld delSld modSld">
      <pc:chgData name="Long B Nguyen" userId="f59fb8f3-a021-417a-8bc1-65c8d471c621" providerId="ADAL" clId="{003C2CEF-0AB4-CC4C-A8D4-053EBD4C9D65}" dt="2020-04-17T11:22:01.511" v="2793" actId="1076"/>
      <pc:docMkLst>
        <pc:docMk/>
      </pc:docMkLst>
      <pc:sldChg chg="addSp delSp modSp">
        <pc:chgData name="Long B Nguyen" userId="f59fb8f3-a021-417a-8bc1-65c8d471c621" providerId="ADAL" clId="{003C2CEF-0AB4-CC4C-A8D4-053EBD4C9D65}" dt="2020-04-17T11:22:01.511" v="2793" actId="1076"/>
        <pc:sldMkLst>
          <pc:docMk/>
          <pc:sldMk cId="4247104139" sldId="256"/>
        </pc:sldMkLst>
        <pc:spChg chg="mod">
          <ac:chgData name="Long B Nguyen" userId="f59fb8f3-a021-417a-8bc1-65c8d471c621" providerId="ADAL" clId="{003C2CEF-0AB4-CC4C-A8D4-053EBD4C9D65}" dt="2020-04-17T11:22:01.511" v="2793" actId="1076"/>
          <ac:spMkLst>
            <pc:docMk/>
            <pc:sldMk cId="4247104139" sldId="256"/>
            <ac:spMk id="2" creationId="{6117A749-B1BA-E24B-8FB0-0604EF651FB3}"/>
          </ac:spMkLst>
        </pc:spChg>
        <pc:spChg chg="del">
          <ac:chgData name="Long B Nguyen" userId="f59fb8f3-a021-417a-8bc1-65c8d471c621" providerId="ADAL" clId="{003C2CEF-0AB4-CC4C-A8D4-053EBD4C9D65}" dt="2020-04-17T04:05:53.079" v="29" actId="478"/>
          <ac:spMkLst>
            <pc:docMk/>
            <pc:sldMk cId="4247104139" sldId="256"/>
            <ac:spMk id="3" creationId="{1BDC47C8-6776-7B44-9CD4-95FC91452D62}"/>
          </ac:spMkLst>
        </pc:spChg>
        <pc:spChg chg="add del mod">
          <ac:chgData name="Long B Nguyen" userId="f59fb8f3-a021-417a-8bc1-65c8d471c621" providerId="ADAL" clId="{003C2CEF-0AB4-CC4C-A8D4-053EBD4C9D65}" dt="2020-04-17T11:19:48.578" v="2660" actId="478"/>
          <ac:spMkLst>
            <pc:docMk/>
            <pc:sldMk cId="4247104139" sldId="256"/>
            <ac:spMk id="6" creationId="{72463EE1-B4C2-FA4C-99A4-F47FF5F5CB5F}"/>
          </ac:spMkLst>
        </pc:spChg>
      </pc:sldChg>
      <pc:sldChg chg="del">
        <pc:chgData name="Long B Nguyen" userId="f59fb8f3-a021-417a-8bc1-65c8d471c621" providerId="ADAL" clId="{003C2CEF-0AB4-CC4C-A8D4-053EBD4C9D65}" dt="2020-04-17T04:11:27.364" v="113" actId="2696"/>
        <pc:sldMkLst>
          <pc:docMk/>
          <pc:sldMk cId="278045358" sldId="257"/>
        </pc:sldMkLst>
      </pc:sldChg>
      <pc:sldChg chg="del">
        <pc:chgData name="Long B Nguyen" userId="f59fb8f3-a021-417a-8bc1-65c8d471c621" providerId="ADAL" clId="{003C2CEF-0AB4-CC4C-A8D4-053EBD4C9D65}" dt="2020-04-17T04:11:27.596" v="124" actId="2696"/>
        <pc:sldMkLst>
          <pc:docMk/>
          <pc:sldMk cId="1438711869" sldId="284"/>
        </pc:sldMkLst>
      </pc:sldChg>
      <pc:sldChg chg="addSp delSp modSp">
        <pc:chgData name="Long B Nguyen" userId="f59fb8f3-a021-417a-8bc1-65c8d471c621" providerId="ADAL" clId="{003C2CEF-0AB4-CC4C-A8D4-053EBD4C9D65}" dt="2020-04-17T04:17:29.202" v="262" actId="20577"/>
        <pc:sldMkLst>
          <pc:docMk/>
          <pc:sldMk cId="131840209" sldId="286"/>
        </pc:sldMkLst>
        <pc:spChg chg="mod">
          <ac:chgData name="Long B Nguyen" userId="f59fb8f3-a021-417a-8bc1-65c8d471c621" providerId="ADAL" clId="{003C2CEF-0AB4-CC4C-A8D4-053EBD4C9D65}" dt="2020-04-17T04:06:06.066" v="49" actId="20577"/>
          <ac:spMkLst>
            <pc:docMk/>
            <pc:sldMk cId="131840209" sldId="286"/>
            <ac:spMk id="2" creationId="{AA3A228F-61D0-D949-A5E7-F83756230BF8}"/>
          </ac:spMkLst>
        </pc:spChg>
        <pc:spChg chg="add">
          <ac:chgData name="Long B Nguyen" userId="f59fb8f3-a021-417a-8bc1-65c8d471c621" providerId="ADAL" clId="{003C2CEF-0AB4-CC4C-A8D4-053EBD4C9D65}" dt="2020-04-17T04:07:56.919" v="101"/>
          <ac:spMkLst>
            <pc:docMk/>
            <pc:sldMk cId="131840209" sldId="286"/>
            <ac:spMk id="4" creationId="{E4C2513D-E995-A04E-A172-34C85E0E5926}"/>
          </ac:spMkLst>
        </pc:spChg>
        <pc:spChg chg="mod">
          <ac:chgData name="Long B Nguyen" userId="f59fb8f3-a021-417a-8bc1-65c8d471c621" providerId="ADAL" clId="{003C2CEF-0AB4-CC4C-A8D4-053EBD4C9D65}" dt="2020-04-17T04:17:29.202" v="262" actId="20577"/>
          <ac:spMkLst>
            <pc:docMk/>
            <pc:sldMk cId="131840209" sldId="286"/>
            <ac:spMk id="9" creationId="{E3B2E017-30B2-884B-A113-B419A2ED51AD}"/>
          </ac:spMkLst>
        </pc:spChg>
        <pc:graphicFrameChg chg="add del modGraphic">
          <ac:chgData name="Long B Nguyen" userId="f59fb8f3-a021-417a-8bc1-65c8d471c621" providerId="ADAL" clId="{003C2CEF-0AB4-CC4C-A8D4-053EBD4C9D65}" dt="2020-04-17T04:08:23.164" v="104" actId="478"/>
          <ac:graphicFrameMkLst>
            <pc:docMk/>
            <pc:sldMk cId="131840209" sldId="286"/>
            <ac:graphicFrameMk id="3" creationId="{EEE5A742-E7E6-EF4D-9AB5-999289D97B40}"/>
          </ac:graphicFrameMkLst>
        </pc:graphicFrameChg>
      </pc:sldChg>
      <pc:sldChg chg="del">
        <pc:chgData name="Long B Nguyen" userId="f59fb8f3-a021-417a-8bc1-65c8d471c621" providerId="ADAL" clId="{003C2CEF-0AB4-CC4C-A8D4-053EBD4C9D65}" dt="2020-04-17T04:11:27.335" v="112" actId="2696"/>
        <pc:sldMkLst>
          <pc:docMk/>
          <pc:sldMk cId="2224045576" sldId="305"/>
        </pc:sldMkLst>
      </pc:sldChg>
      <pc:sldChg chg="del">
        <pc:chgData name="Long B Nguyen" userId="f59fb8f3-a021-417a-8bc1-65c8d471c621" providerId="ADAL" clId="{003C2CEF-0AB4-CC4C-A8D4-053EBD4C9D65}" dt="2020-04-17T04:11:27.438" v="117" actId="2696"/>
        <pc:sldMkLst>
          <pc:docMk/>
          <pc:sldMk cId="140649567" sldId="320"/>
        </pc:sldMkLst>
      </pc:sldChg>
      <pc:sldChg chg="del">
        <pc:chgData name="Long B Nguyen" userId="f59fb8f3-a021-417a-8bc1-65c8d471c621" providerId="ADAL" clId="{003C2CEF-0AB4-CC4C-A8D4-053EBD4C9D65}" dt="2020-04-17T04:11:27.419" v="115" actId="2696"/>
        <pc:sldMkLst>
          <pc:docMk/>
          <pc:sldMk cId="3036972376" sldId="321"/>
        </pc:sldMkLst>
      </pc:sldChg>
      <pc:sldChg chg="del">
        <pc:chgData name="Long B Nguyen" userId="f59fb8f3-a021-417a-8bc1-65c8d471c621" providerId="ADAL" clId="{003C2CEF-0AB4-CC4C-A8D4-053EBD4C9D65}" dt="2020-04-17T04:11:27.516" v="120" actId="2696"/>
        <pc:sldMkLst>
          <pc:docMk/>
          <pc:sldMk cId="4152429118" sldId="322"/>
        </pc:sldMkLst>
      </pc:sldChg>
      <pc:sldChg chg="del">
        <pc:chgData name="Long B Nguyen" userId="f59fb8f3-a021-417a-8bc1-65c8d471c621" providerId="ADAL" clId="{003C2CEF-0AB4-CC4C-A8D4-053EBD4C9D65}" dt="2020-04-17T04:11:27.392" v="114" actId="2696"/>
        <pc:sldMkLst>
          <pc:docMk/>
          <pc:sldMk cId="3329169435" sldId="324"/>
        </pc:sldMkLst>
      </pc:sldChg>
      <pc:sldChg chg="del">
        <pc:chgData name="Long B Nguyen" userId="f59fb8f3-a021-417a-8bc1-65c8d471c621" providerId="ADAL" clId="{003C2CEF-0AB4-CC4C-A8D4-053EBD4C9D65}" dt="2020-04-17T04:11:27.466" v="118" actId="2696"/>
        <pc:sldMkLst>
          <pc:docMk/>
          <pc:sldMk cId="743112525" sldId="325"/>
        </pc:sldMkLst>
      </pc:sldChg>
      <pc:sldChg chg="del">
        <pc:chgData name="Long B Nguyen" userId="f59fb8f3-a021-417a-8bc1-65c8d471c621" providerId="ADAL" clId="{003C2CEF-0AB4-CC4C-A8D4-053EBD4C9D65}" dt="2020-04-17T04:11:27.496" v="119" actId="2696"/>
        <pc:sldMkLst>
          <pc:docMk/>
          <pc:sldMk cId="85032573" sldId="327"/>
        </pc:sldMkLst>
      </pc:sldChg>
      <pc:sldChg chg="del">
        <pc:chgData name="Long B Nguyen" userId="f59fb8f3-a021-417a-8bc1-65c8d471c621" providerId="ADAL" clId="{003C2CEF-0AB4-CC4C-A8D4-053EBD4C9D65}" dt="2020-04-17T04:11:27.579" v="123" actId="2696"/>
        <pc:sldMkLst>
          <pc:docMk/>
          <pc:sldMk cId="638580525" sldId="328"/>
        </pc:sldMkLst>
      </pc:sldChg>
      <pc:sldChg chg="del">
        <pc:chgData name="Long B Nguyen" userId="f59fb8f3-a021-417a-8bc1-65c8d471c621" providerId="ADAL" clId="{003C2CEF-0AB4-CC4C-A8D4-053EBD4C9D65}" dt="2020-04-17T04:11:27.535" v="121" actId="2696"/>
        <pc:sldMkLst>
          <pc:docMk/>
          <pc:sldMk cId="3699191075" sldId="329"/>
        </pc:sldMkLst>
      </pc:sldChg>
      <pc:sldChg chg="del">
        <pc:chgData name="Long B Nguyen" userId="f59fb8f3-a021-417a-8bc1-65c8d471c621" providerId="ADAL" clId="{003C2CEF-0AB4-CC4C-A8D4-053EBD4C9D65}" dt="2020-04-17T04:11:27.564" v="122" actId="2696"/>
        <pc:sldMkLst>
          <pc:docMk/>
          <pc:sldMk cId="3972787296" sldId="330"/>
        </pc:sldMkLst>
      </pc:sldChg>
      <pc:sldChg chg="del">
        <pc:chgData name="Long B Nguyen" userId="f59fb8f3-a021-417a-8bc1-65c8d471c621" providerId="ADAL" clId="{003C2CEF-0AB4-CC4C-A8D4-053EBD4C9D65}" dt="2020-04-17T04:11:27.427" v="116" actId="2696"/>
        <pc:sldMkLst>
          <pc:docMk/>
          <pc:sldMk cId="1403592009" sldId="331"/>
        </pc:sldMkLst>
      </pc:sldChg>
      <pc:sldChg chg="modSp add">
        <pc:chgData name="Long B Nguyen" userId="f59fb8f3-a021-417a-8bc1-65c8d471c621" providerId="ADAL" clId="{003C2CEF-0AB4-CC4C-A8D4-053EBD4C9D65}" dt="2020-04-17T04:24:31.104" v="453" actId="14100"/>
        <pc:sldMkLst>
          <pc:docMk/>
          <pc:sldMk cId="1590854686" sldId="332"/>
        </pc:sldMkLst>
        <pc:spChg chg="mod">
          <ac:chgData name="Long B Nguyen" userId="f59fb8f3-a021-417a-8bc1-65c8d471c621" providerId="ADAL" clId="{003C2CEF-0AB4-CC4C-A8D4-053EBD4C9D65}" dt="2020-04-17T04:24:28.183" v="452" actId="1076"/>
          <ac:spMkLst>
            <pc:docMk/>
            <pc:sldMk cId="1590854686" sldId="332"/>
            <ac:spMk id="2" creationId="{AA3A228F-61D0-D949-A5E7-F83756230BF8}"/>
          </ac:spMkLst>
        </pc:spChg>
        <pc:spChg chg="mod">
          <ac:chgData name="Long B Nguyen" userId="f59fb8f3-a021-417a-8bc1-65c8d471c621" providerId="ADAL" clId="{003C2CEF-0AB4-CC4C-A8D4-053EBD4C9D65}" dt="2020-04-17T04:24:31.104" v="453" actId="14100"/>
          <ac:spMkLst>
            <pc:docMk/>
            <pc:sldMk cId="1590854686" sldId="332"/>
            <ac:spMk id="9" creationId="{E3B2E017-30B2-884B-A113-B419A2ED51AD}"/>
          </ac:spMkLst>
        </pc:spChg>
      </pc:sldChg>
      <pc:sldChg chg="modSp add">
        <pc:chgData name="Long B Nguyen" userId="f59fb8f3-a021-417a-8bc1-65c8d471c621" providerId="ADAL" clId="{003C2CEF-0AB4-CC4C-A8D4-053EBD4C9D65}" dt="2020-04-17T04:24:23.745" v="451" actId="14100"/>
        <pc:sldMkLst>
          <pc:docMk/>
          <pc:sldMk cId="1221329529" sldId="333"/>
        </pc:sldMkLst>
        <pc:spChg chg="mod">
          <ac:chgData name="Long B Nguyen" userId="f59fb8f3-a021-417a-8bc1-65c8d471c621" providerId="ADAL" clId="{003C2CEF-0AB4-CC4C-A8D4-053EBD4C9D65}" dt="2020-04-17T04:24:20.629" v="450" actId="1076"/>
          <ac:spMkLst>
            <pc:docMk/>
            <pc:sldMk cId="1221329529" sldId="333"/>
            <ac:spMk id="2" creationId="{AA3A228F-61D0-D949-A5E7-F83756230BF8}"/>
          </ac:spMkLst>
        </pc:spChg>
        <pc:spChg chg="mod">
          <ac:chgData name="Long B Nguyen" userId="f59fb8f3-a021-417a-8bc1-65c8d471c621" providerId="ADAL" clId="{003C2CEF-0AB4-CC4C-A8D4-053EBD4C9D65}" dt="2020-04-17T04:24:23.745" v="451" actId="14100"/>
          <ac:spMkLst>
            <pc:docMk/>
            <pc:sldMk cId="1221329529" sldId="333"/>
            <ac:spMk id="9" creationId="{E3B2E017-30B2-884B-A113-B419A2ED51AD}"/>
          </ac:spMkLst>
        </pc:spChg>
      </pc:sldChg>
      <pc:sldChg chg="addSp delSp modSp add">
        <pc:chgData name="Long B Nguyen" userId="f59fb8f3-a021-417a-8bc1-65c8d471c621" providerId="ADAL" clId="{003C2CEF-0AB4-CC4C-A8D4-053EBD4C9D65}" dt="2020-04-17T11:20:19.743" v="2661" actId="20577"/>
        <pc:sldMkLst>
          <pc:docMk/>
          <pc:sldMk cId="1130412873" sldId="334"/>
        </pc:sldMkLst>
        <pc:spChg chg="mod">
          <ac:chgData name="Long B Nguyen" userId="f59fb8f3-a021-417a-8bc1-65c8d471c621" providerId="ADAL" clId="{003C2CEF-0AB4-CC4C-A8D4-053EBD4C9D65}" dt="2020-04-17T10:37:19.668" v="702" actId="20577"/>
          <ac:spMkLst>
            <pc:docMk/>
            <pc:sldMk cId="1130412873" sldId="334"/>
            <ac:spMk id="2" creationId="{AA3A228F-61D0-D949-A5E7-F83756230BF8}"/>
          </ac:spMkLst>
        </pc:spChg>
        <pc:spChg chg="add del">
          <ac:chgData name="Long B Nguyen" userId="f59fb8f3-a021-417a-8bc1-65c8d471c621" providerId="ADAL" clId="{003C2CEF-0AB4-CC4C-A8D4-053EBD4C9D65}" dt="2020-04-17T10:46:50.849" v="840" actId="478"/>
          <ac:spMkLst>
            <pc:docMk/>
            <pc:sldMk cId="1130412873" sldId="334"/>
            <ac:spMk id="5" creationId="{E9A7F870-AF55-E440-AED5-66396A342E9A}"/>
          </ac:spMkLst>
        </pc:spChg>
        <pc:spChg chg="mod">
          <ac:chgData name="Long B Nguyen" userId="f59fb8f3-a021-417a-8bc1-65c8d471c621" providerId="ADAL" clId="{003C2CEF-0AB4-CC4C-A8D4-053EBD4C9D65}" dt="2020-04-17T11:20:19.743" v="2661" actId="20577"/>
          <ac:spMkLst>
            <pc:docMk/>
            <pc:sldMk cId="1130412873" sldId="334"/>
            <ac:spMk id="9" creationId="{E3B2E017-30B2-884B-A113-B419A2ED51AD}"/>
          </ac:spMkLst>
        </pc:spChg>
        <pc:graphicFrameChg chg="add del">
          <ac:chgData name="Long B Nguyen" userId="f59fb8f3-a021-417a-8bc1-65c8d471c621" providerId="ADAL" clId="{003C2CEF-0AB4-CC4C-A8D4-053EBD4C9D65}" dt="2020-04-17T10:46:50.849" v="840" actId="478"/>
          <ac:graphicFrameMkLst>
            <pc:docMk/>
            <pc:sldMk cId="1130412873" sldId="334"/>
            <ac:graphicFrameMk id="3" creationId="{17DBCCEC-1DFE-7345-B438-57C09D0848E2}"/>
          </ac:graphicFrameMkLst>
        </pc:graphicFrameChg>
      </pc:sldChg>
      <pc:sldChg chg="modSp add">
        <pc:chgData name="Long B Nguyen" userId="f59fb8f3-a021-417a-8bc1-65c8d471c621" providerId="ADAL" clId="{003C2CEF-0AB4-CC4C-A8D4-053EBD4C9D65}" dt="2020-04-17T10:38:46.355" v="719" actId="20577"/>
        <pc:sldMkLst>
          <pc:docMk/>
          <pc:sldMk cId="2742905411" sldId="335"/>
        </pc:sldMkLst>
        <pc:spChg chg="mod">
          <ac:chgData name="Long B Nguyen" userId="f59fb8f3-a021-417a-8bc1-65c8d471c621" providerId="ADAL" clId="{003C2CEF-0AB4-CC4C-A8D4-053EBD4C9D65}" dt="2020-04-17T10:38:46.355" v="719" actId="20577"/>
          <ac:spMkLst>
            <pc:docMk/>
            <pc:sldMk cId="2742905411" sldId="335"/>
            <ac:spMk id="9" creationId="{E3B2E017-30B2-884B-A113-B419A2ED51AD}"/>
          </ac:spMkLst>
        </pc:spChg>
      </pc:sldChg>
      <pc:sldChg chg="addSp delSp modSp add">
        <pc:chgData name="Long B Nguyen" userId="f59fb8f3-a021-417a-8bc1-65c8d471c621" providerId="ADAL" clId="{003C2CEF-0AB4-CC4C-A8D4-053EBD4C9D65}" dt="2020-04-17T10:45:24.704" v="836" actId="20577"/>
        <pc:sldMkLst>
          <pc:docMk/>
          <pc:sldMk cId="2397411107" sldId="336"/>
        </pc:sldMkLst>
        <pc:spChg chg="add">
          <ac:chgData name="Long B Nguyen" userId="f59fb8f3-a021-417a-8bc1-65c8d471c621" providerId="ADAL" clId="{003C2CEF-0AB4-CC4C-A8D4-053EBD4C9D65}" dt="2020-04-17T10:39:15.797" v="726"/>
          <ac:spMkLst>
            <pc:docMk/>
            <pc:sldMk cId="2397411107" sldId="336"/>
            <ac:spMk id="5" creationId="{818EE4D1-6073-E546-906A-F42281392B24}"/>
          </ac:spMkLst>
        </pc:spChg>
        <pc:spChg chg="mod">
          <ac:chgData name="Long B Nguyen" userId="f59fb8f3-a021-417a-8bc1-65c8d471c621" providerId="ADAL" clId="{003C2CEF-0AB4-CC4C-A8D4-053EBD4C9D65}" dt="2020-04-17T10:45:24.704" v="836" actId="20577"/>
          <ac:spMkLst>
            <pc:docMk/>
            <pc:sldMk cId="2397411107" sldId="336"/>
            <ac:spMk id="9" creationId="{E3B2E017-30B2-884B-A113-B419A2ED51AD}"/>
          </ac:spMkLst>
        </pc:spChg>
        <pc:graphicFrameChg chg="add del mod">
          <ac:chgData name="Long B Nguyen" userId="f59fb8f3-a021-417a-8bc1-65c8d471c621" providerId="ADAL" clId="{003C2CEF-0AB4-CC4C-A8D4-053EBD4C9D65}" dt="2020-04-17T10:39:33.374" v="731" actId="478"/>
          <ac:graphicFrameMkLst>
            <pc:docMk/>
            <pc:sldMk cId="2397411107" sldId="336"/>
            <ac:graphicFrameMk id="3" creationId="{A1256100-76A8-7C4C-BFDD-287359BB2E40}"/>
          </ac:graphicFrameMkLst>
        </pc:graphicFrameChg>
      </pc:sldChg>
      <pc:sldChg chg="delSp modSp add">
        <pc:chgData name="Long B Nguyen" userId="f59fb8f3-a021-417a-8bc1-65c8d471c621" providerId="ADAL" clId="{003C2CEF-0AB4-CC4C-A8D4-053EBD4C9D65}" dt="2020-04-17T10:40:06.983" v="736" actId="20577"/>
        <pc:sldMkLst>
          <pc:docMk/>
          <pc:sldMk cId="1053970179" sldId="337"/>
        </pc:sldMkLst>
        <pc:spChg chg="mod">
          <ac:chgData name="Long B Nguyen" userId="f59fb8f3-a021-417a-8bc1-65c8d471c621" providerId="ADAL" clId="{003C2CEF-0AB4-CC4C-A8D4-053EBD4C9D65}" dt="2020-04-17T10:40:06.983" v="736" actId="20577"/>
          <ac:spMkLst>
            <pc:docMk/>
            <pc:sldMk cId="1053970179" sldId="337"/>
            <ac:spMk id="9" creationId="{E3B2E017-30B2-884B-A113-B419A2ED51AD}"/>
          </ac:spMkLst>
        </pc:spChg>
        <pc:graphicFrameChg chg="del">
          <ac:chgData name="Long B Nguyen" userId="f59fb8f3-a021-417a-8bc1-65c8d471c621" providerId="ADAL" clId="{003C2CEF-0AB4-CC4C-A8D4-053EBD4C9D65}" dt="2020-04-17T10:39:24.424" v="728" actId="478"/>
          <ac:graphicFrameMkLst>
            <pc:docMk/>
            <pc:sldMk cId="1053970179" sldId="337"/>
            <ac:graphicFrameMk id="3" creationId="{A1256100-76A8-7C4C-BFDD-287359BB2E40}"/>
          </ac:graphicFrameMkLst>
        </pc:graphicFrameChg>
      </pc:sldChg>
      <pc:sldChg chg="modSp add">
        <pc:chgData name="Long B Nguyen" userId="f59fb8f3-a021-417a-8bc1-65c8d471c621" providerId="ADAL" clId="{003C2CEF-0AB4-CC4C-A8D4-053EBD4C9D65}" dt="2020-04-17T10:42:40.541" v="782" actId="255"/>
        <pc:sldMkLst>
          <pc:docMk/>
          <pc:sldMk cId="4123124622" sldId="338"/>
        </pc:sldMkLst>
        <pc:spChg chg="mod">
          <ac:chgData name="Long B Nguyen" userId="f59fb8f3-a021-417a-8bc1-65c8d471c621" providerId="ADAL" clId="{003C2CEF-0AB4-CC4C-A8D4-053EBD4C9D65}" dt="2020-04-17T10:40:50.017" v="755" actId="20577"/>
          <ac:spMkLst>
            <pc:docMk/>
            <pc:sldMk cId="4123124622" sldId="338"/>
            <ac:spMk id="2" creationId="{AA3A228F-61D0-D949-A5E7-F83756230BF8}"/>
          </ac:spMkLst>
        </pc:spChg>
        <pc:spChg chg="mod">
          <ac:chgData name="Long B Nguyen" userId="f59fb8f3-a021-417a-8bc1-65c8d471c621" providerId="ADAL" clId="{003C2CEF-0AB4-CC4C-A8D4-053EBD4C9D65}" dt="2020-04-17T10:42:40.541" v="782" actId="255"/>
          <ac:spMkLst>
            <pc:docMk/>
            <pc:sldMk cId="4123124622" sldId="338"/>
            <ac:spMk id="9" creationId="{E3B2E017-30B2-884B-A113-B419A2ED51AD}"/>
          </ac:spMkLst>
        </pc:spChg>
      </pc:sldChg>
      <pc:sldChg chg="modSp add">
        <pc:chgData name="Long B Nguyen" userId="f59fb8f3-a021-417a-8bc1-65c8d471c621" providerId="ADAL" clId="{003C2CEF-0AB4-CC4C-A8D4-053EBD4C9D65}" dt="2020-04-17T10:59:08.821" v="1332" actId="113"/>
        <pc:sldMkLst>
          <pc:docMk/>
          <pc:sldMk cId="3980302888" sldId="339"/>
        </pc:sldMkLst>
        <pc:spChg chg="mod">
          <ac:chgData name="Long B Nguyen" userId="f59fb8f3-a021-417a-8bc1-65c8d471c621" providerId="ADAL" clId="{003C2CEF-0AB4-CC4C-A8D4-053EBD4C9D65}" dt="2020-04-17T10:59:08.821" v="1332" actId="113"/>
          <ac:spMkLst>
            <pc:docMk/>
            <pc:sldMk cId="3980302888" sldId="339"/>
            <ac:spMk id="9" creationId="{E3B2E017-30B2-884B-A113-B419A2ED51AD}"/>
          </ac:spMkLst>
        </pc:spChg>
      </pc:sldChg>
      <pc:sldChg chg="modSp add">
        <pc:chgData name="Long B Nguyen" userId="f59fb8f3-a021-417a-8bc1-65c8d471c621" providerId="ADAL" clId="{003C2CEF-0AB4-CC4C-A8D4-053EBD4C9D65}" dt="2020-04-17T10:44:25.132" v="812" actId="5793"/>
        <pc:sldMkLst>
          <pc:docMk/>
          <pc:sldMk cId="312846946" sldId="340"/>
        </pc:sldMkLst>
        <pc:spChg chg="mod">
          <ac:chgData name="Long B Nguyen" userId="f59fb8f3-a021-417a-8bc1-65c8d471c621" providerId="ADAL" clId="{003C2CEF-0AB4-CC4C-A8D4-053EBD4C9D65}" dt="2020-04-17T10:44:25.132" v="812" actId="5793"/>
          <ac:spMkLst>
            <pc:docMk/>
            <pc:sldMk cId="312846946" sldId="340"/>
            <ac:spMk id="9" creationId="{E3B2E017-30B2-884B-A113-B419A2ED51AD}"/>
          </ac:spMkLst>
        </pc:spChg>
      </pc:sldChg>
      <pc:sldChg chg="modSp add">
        <pc:chgData name="Long B Nguyen" userId="f59fb8f3-a021-417a-8bc1-65c8d471c621" providerId="ADAL" clId="{003C2CEF-0AB4-CC4C-A8D4-053EBD4C9D65}" dt="2020-04-17T11:21:29.701" v="2778" actId="20577"/>
        <pc:sldMkLst>
          <pc:docMk/>
          <pc:sldMk cId="1215166804" sldId="341"/>
        </pc:sldMkLst>
        <pc:spChg chg="mod">
          <ac:chgData name="Long B Nguyen" userId="f59fb8f3-a021-417a-8bc1-65c8d471c621" providerId="ADAL" clId="{003C2CEF-0AB4-CC4C-A8D4-053EBD4C9D65}" dt="2020-04-17T10:48:37.378" v="1037" actId="20577"/>
          <ac:spMkLst>
            <pc:docMk/>
            <pc:sldMk cId="1215166804" sldId="341"/>
            <ac:spMk id="2" creationId="{AA3A228F-61D0-D949-A5E7-F83756230BF8}"/>
          </ac:spMkLst>
        </pc:spChg>
        <pc:spChg chg="mod">
          <ac:chgData name="Long B Nguyen" userId="f59fb8f3-a021-417a-8bc1-65c8d471c621" providerId="ADAL" clId="{003C2CEF-0AB4-CC4C-A8D4-053EBD4C9D65}" dt="2020-04-17T11:21:29.701" v="2778" actId="20577"/>
          <ac:spMkLst>
            <pc:docMk/>
            <pc:sldMk cId="1215166804" sldId="341"/>
            <ac:spMk id="9" creationId="{E3B2E017-30B2-884B-A113-B419A2ED51AD}"/>
          </ac:spMkLst>
        </pc:spChg>
      </pc:sldChg>
      <pc:sldChg chg="modSp add">
        <pc:chgData name="Long B Nguyen" userId="f59fb8f3-a021-417a-8bc1-65c8d471c621" providerId="ADAL" clId="{003C2CEF-0AB4-CC4C-A8D4-053EBD4C9D65}" dt="2020-04-17T11:15:41.159" v="2628" actId="20577"/>
        <pc:sldMkLst>
          <pc:docMk/>
          <pc:sldMk cId="3520288919" sldId="342"/>
        </pc:sldMkLst>
        <pc:spChg chg="mod">
          <ac:chgData name="Long B Nguyen" userId="f59fb8f3-a021-417a-8bc1-65c8d471c621" providerId="ADAL" clId="{003C2CEF-0AB4-CC4C-A8D4-053EBD4C9D65}" dt="2020-04-17T11:06:57.745" v="2022" actId="20577"/>
          <ac:spMkLst>
            <pc:docMk/>
            <pc:sldMk cId="3520288919" sldId="342"/>
            <ac:spMk id="2" creationId="{AA3A228F-61D0-D949-A5E7-F83756230BF8}"/>
          </ac:spMkLst>
        </pc:spChg>
        <pc:spChg chg="mod">
          <ac:chgData name="Long B Nguyen" userId="f59fb8f3-a021-417a-8bc1-65c8d471c621" providerId="ADAL" clId="{003C2CEF-0AB4-CC4C-A8D4-053EBD4C9D65}" dt="2020-04-17T11:15:41.159" v="2628" actId="20577"/>
          <ac:spMkLst>
            <pc:docMk/>
            <pc:sldMk cId="3520288919" sldId="342"/>
            <ac:spMk id="9" creationId="{E3B2E017-30B2-884B-A113-B419A2ED51AD}"/>
          </ac:spMkLst>
        </pc:spChg>
      </pc:sldChg>
    </pc:docChg>
  </pc:docChgLst>
  <pc:docChgLst>
    <pc:chgData name="Long B Nguyen" userId="f59fb8f3-a021-417a-8bc1-65c8d471c621" providerId="ADAL" clId="{7CBD4C01-BEFF-0849-BF53-33422C5BC0A3}"/>
    <pc:docChg chg="undo custSel addSld delSld modSld">
      <pc:chgData name="Long B Nguyen" userId="f59fb8f3-a021-417a-8bc1-65c8d471c621" providerId="ADAL" clId="{7CBD4C01-BEFF-0849-BF53-33422C5BC0A3}" dt="2019-06-14T02:10:56.047" v="3286" actId="207"/>
      <pc:docMkLst>
        <pc:docMk/>
      </pc:docMkLst>
      <pc:sldChg chg="modSp">
        <pc:chgData name="Long B Nguyen" userId="f59fb8f3-a021-417a-8bc1-65c8d471c621" providerId="ADAL" clId="{7CBD4C01-BEFF-0849-BF53-33422C5BC0A3}" dt="2019-06-03T12:37:43.563" v="44" actId="14100"/>
        <pc:sldMkLst>
          <pc:docMk/>
          <pc:sldMk cId="4247104139" sldId="256"/>
        </pc:sldMkLst>
        <pc:spChg chg="mod">
          <ac:chgData name="Long B Nguyen" userId="f59fb8f3-a021-417a-8bc1-65c8d471c621" providerId="ADAL" clId="{7CBD4C01-BEFF-0849-BF53-33422C5BC0A3}" dt="2019-06-03T12:37:43.563" v="44" actId="14100"/>
          <ac:spMkLst>
            <pc:docMk/>
            <pc:sldMk cId="4247104139" sldId="256"/>
            <ac:spMk id="3" creationId="{1BDC47C8-6776-7B44-9CD4-95FC91452D62}"/>
          </ac:spMkLst>
        </pc:spChg>
      </pc:sldChg>
      <pc:sldChg chg="modSp">
        <pc:chgData name="Long B Nguyen" userId="f59fb8f3-a021-417a-8bc1-65c8d471c621" providerId="ADAL" clId="{7CBD4C01-BEFF-0849-BF53-33422C5BC0A3}" dt="2019-06-03T14:20:50.059" v="1403" actId="20577"/>
        <pc:sldMkLst>
          <pc:docMk/>
          <pc:sldMk cId="278045358" sldId="257"/>
        </pc:sldMkLst>
        <pc:spChg chg="mod">
          <ac:chgData name="Long B Nguyen" userId="f59fb8f3-a021-417a-8bc1-65c8d471c621" providerId="ADAL" clId="{7CBD4C01-BEFF-0849-BF53-33422C5BC0A3}" dt="2019-06-03T12:52:18.619" v="81" actId="20577"/>
          <ac:spMkLst>
            <pc:docMk/>
            <pc:sldMk cId="278045358" sldId="257"/>
            <ac:spMk id="2" creationId="{AA3A228F-61D0-D949-A5E7-F83756230BF8}"/>
          </ac:spMkLst>
        </pc:spChg>
        <pc:spChg chg="mod">
          <ac:chgData name="Long B Nguyen" userId="f59fb8f3-a021-417a-8bc1-65c8d471c621" providerId="ADAL" clId="{7CBD4C01-BEFF-0849-BF53-33422C5BC0A3}" dt="2019-06-03T14:20:50.059" v="1403" actId="20577"/>
          <ac:spMkLst>
            <pc:docMk/>
            <pc:sldMk cId="278045358" sldId="257"/>
            <ac:spMk id="9" creationId="{E3B2E017-30B2-884B-A113-B419A2ED51AD}"/>
          </ac:spMkLst>
        </pc:spChg>
      </pc:sldChg>
      <pc:sldChg chg="modSp">
        <pc:chgData name="Long B Nguyen" userId="f59fb8f3-a021-417a-8bc1-65c8d471c621" providerId="ADAL" clId="{7CBD4C01-BEFF-0849-BF53-33422C5BC0A3}" dt="2019-06-04T13:32:08.877" v="3033" actId="20577"/>
        <pc:sldMkLst>
          <pc:docMk/>
          <pc:sldMk cId="1438711869" sldId="284"/>
        </pc:sldMkLst>
        <pc:spChg chg="mod">
          <ac:chgData name="Long B Nguyen" userId="f59fb8f3-a021-417a-8bc1-65c8d471c621" providerId="ADAL" clId="{7CBD4C01-BEFF-0849-BF53-33422C5BC0A3}" dt="2019-06-04T13:32:08.877" v="3033" actId="20577"/>
          <ac:spMkLst>
            <pc:docMk/>
            <pc:sldMk cId="1438711869" sldId="284"/>
            <ac:spMk id="9" creationId="{E3B2E017-30B2-884B-A113-B419A2ED51AD}"/>
          </ac:spMkLst>
        </pc:spChg>
      </pc:sldChg>
      <pc:sldChg chg="modSp">
        <pc:chgData name="Long B Nguyen" userId="f59fb8f3-a021-417a-8bc1-65c8d471c621" providerId="ADAL" clId="{7CBD4C01-BEFF-0849-BF53-33422C5BC0A3}" dt="2019-06-04T12:59:33.744" v="2241" actId="20577"/>
        <pc:sldMkLst>
          <pc:docMk/>
          <pc:sldMk cId="131840209" sldId="286"/>
        </pc:sldMkLst>
        <pc:spChg chg="mod">
          <ac:chgData name="Long B Nguyen" userId="f59fb8f3-a021-417a-8bc1-65c8d471c621" providerId="ADAL" clId="{7CBD4C01-BEFF-0849-BF53-33422C5BC0A3}" dt="2019-06-04T12:59:33.744" v="2241" actId="20577"/>
          <ac:spMkLst>
            <pc:docMk/>
            <pc:sldMk cId="131840209" sldId="286"/>
            <ac:spMk id="9" creationId="{E3B2E017-30B2-884B-A113-B419A2ED51AD}"/>
          </ac:spMkLst>
        </pc:spChg>
      </pc:sldChg>
      <pc:sldChg chg="modSp">
        <pc:chgData name="Long B Nguyen" userId="f59fb8f3-a021-417a-8bc1-65c8d471c621" providerId="ADAL" clId="{7CBD4C01-BEFF-0849-BF53-33422C5BC0A3}" dt="2019-06-03T13:16:05.211" v="695" actId="20577"/>
        <pc:sldMkLst>
          <pc:docMk/>
          <pc:sldMk cId="2224045576" sldId="305"/>
        </pc:sldMkLst>
        <pc:spChg chg="mod">
          <ac:chgData name="Long B Nguyen" userId="f59fb8f3-a021-417a-8bc1-65c8d471c621" providerId="ADAL" clId="{7CBD4C01-BEFF-0849-BF53-33422C5BC0A3}" dt="2019-06-03T13:16:05.211" v="695" actId="20577"/>
          <ac:spMkLst>
            <pc:docMk/>
            <pc:sldMk cId="2224045576" sldId="305"/>
            <ac:spMk id="2" creationId="{EA8D4812-1329-D34B-BE17-6F2028DA3570}"/>
          </ac:spMkLst>
        </pc:spChg>
      </pc:sldChg>
      <pc:sldChg chg="modSp add">
        <pc:chgData name="Long B Nguyen" userId="f59fb8f3-a021-417a-8bc1-65c8d471c621" providerId="ADAL" clId="{7CBD4C01-BEFF-0849-BF53-33422C5BC0A3}" dt="2019-06-03T13:16:18.550" v="708" actId="20577"/>
        <pc:sldMkLst>
          <pc:docMk/>
          <pc:sldMk cId="140649567" sldId="320"/>
        </pc:sldMkLst>
        <pc:spChg chg="mod">
          <ac:chgData name="Long B Nguyen" userId="f59fb8f3-a021-417a-8bc1-65c8d471c621" providerId="ADAL" clId="{7CBD4C01-BEFF-0849-BF53-33422C5BC0A3}" dt="2019-06-03T13:16:18.550" v="708" actId="20577"/>
          <ac:spMkLst>
            <pc:docMk/>
            <pc:sldMk cId="140649567" sldId="320"/>
            <ac:spMk id="2" creationId="{EA8D4812-1329-D34B-BE17-6F2028DA3570}"/>
          </ac:spMkLst>
        </pc:spChg>
      </pc:sldChg>
      <pc:sldChg chg="modSp add">
        <pc:chgData name="Long B Nguyen" userId="f59fb8f3-a021-417a-8bc1-65c8d471c621" providerId="ADAL" clId="{7CBD4C01-BEFF-0849-BF53-33422C5BC0A3}" dt="2019-06-14T01:27:43.222" v="3044" actId="20577"/>
        <pc:sldMkLst>
          <pc:docMk/>
          <pc:sldMk cId="3036972376" sldId="321"/>
        </pc:sldMkLst>
        <pc:spChg chg="mod">
          <ac:chgData name="Long B Nguyen" userId="f59fb8f3-a021-417a-8bc1-65c8d471c621" providerId="ADAL" clId="{7CBD4C01-BEFF-0849-BF53-33422C5BC0A3}" dt="2019-06-14T01:27:43.222" v="3044" actId="20577"/>
          <ac:spMkLst>
            <pc:docMk/>
            <pc:sldMk cId="3036972376" sldId="321"/>
            <ac:spMk id="2" creationId="{AA3A228F-61D0-D949-A5E7-F83756230BF8}"/>
          </ac:spMkLst>
        </pc:spChg>
        <pc:spChg chg="mod">
          <ac:chgData name="Long B Nguyen" userId="f59fb8f3-a021-417a-8bc1-65c8d471c621" providerId="ADAL" clId="{7CBD4C01-BEFF-0849-BF53-33422C5BC0A3}" dt="2019-06-03T13:19:19.929" v="767" actId="20577"/>
          <ac:spMkLst>
            <pc:docMk/>
            <pc:sldMk cId="3036972376" sldId="321"/>
            <ac:spMk id="9" creationId="{E3B2E017-30B2-884B-A113-B419A2ED51AD}"/>
          </ac:spMkLst>
        </pc:spChg>
      </pc:sldChg>
      <pc:sldChg chg="addSp delSp modSp add">
        <pc:chgData name="Long B Nguyen" userId="f59fb8f3-a021-417a-8bc1-65c8d471c621" providerId="ADAL" clId="{7CBD4C01-BEFF-0849-BF53-33422C5BC0A3}" dt="2019-06-04T13:23:58.229" v="2689" actId="20577"/>
        <pc:sldMkLst>
          <pc:docMk/>
          <pc:sldMk cId="4152429118" sldId="322"/>
        </pc:sldMkLst>
        <pc:spChg chg="mod">
          <ac:chgData name="Long B Nguyen" userId="f59fb8f3-a021-417a-8bc1-65c8d471c621" providerId="ADAL" clId="{7CBD4C01-BEFF-0849-BF53-33422C5BC0A3}" dt="2019-06-03T15:24:25.446" v="2053" actId="20577"/>
          <ac:spMkLst>
            <pc:docMk/>
            <pc:sldMk cId="4152429118" sldId="322"/>
            <ac:spMk id="2" creationId="{AA3A228F-61D0-D949-A5E7-F83756230BF8}"/>
          </ac:spMkLst>
        </pc:spChg>
        <pc:spChg chg="add del">
          <ac:chgData name="Long B Nguyen" userId="f59fb8f3-a021-417a-8bc1-65c8d471c621" providerId="ADAL" clId="{7CBD4C01-BEFF-0849-BF53-33422C5BC0A3}" dt="2019-06-03T14:32:55.274" v="1952"/>
          <ac:spMkLst>
            <pc:docMk/>
            <pc:sldMk cId="4152429118" sldId="322"/>
            <ac:spMk id="3" creationId="{D1260BEB-E043-7B46-A152-CD5B1E7980B5}"/>
          </ac:spMkLst>
        </pc:spChg>
        <pc:spChg chg="mod">
          <ac:chgData name="Long B Nguyen" userId="f59fb8f3-a021-417a-8bc1-65c8d471c621" providerId="ADAL" clId="{7CBD4C01-BEFF-0849-BF53-33422C5BC0A3}" dt="2019-06-04T13:23:58.229" v="2689" actId="20577"/>
          <ac:spMkLst>
            <pc:docMk/>
            <pc:sldMk cId="4152429118" sldId="322"/>
            <ac:spMk id="9" creationId="{E3B2E017-30B2-884B-A113-B419A2ED51AD}"/>
          </ac:spMkLst>
        </pc:spChg>
      </pc:sldChg>
      <pc:sldChg chg="modSp add">
        <pc:chgData name="Long B Nguyen" userId="f59fb8f3-a021-417a-8bc1-65c8d471c621" providerId="ADAL" clId="{7CBD4C01-BEFF-0849-BF53-33422C5BC0A3}" dt="2019-06-14T01:27:39.077" v="3043" actId="20577"/>
        <pc:sldMkLst>
          <pc:docMk/>
          <pc:sldMk cId="3329169435" sldId="324"/>
        </pc:sldMkLst>
        <pc:spChg chg="mod">
          <ac:chgData name="Long B Nguyen" userId="f59fb8f3-a021-417a-8bc1-65c8d471c621" providerId="ADAL" clId="{7CBD4C01-BEFF-0849-BF53-33422C5BC0A3}" dt="2019-06-14T01:27:39.077" v="3043" actId="20577"/>
          <ac:spMkLst>
            <pc:docMk/>
            <pc:sldMk cId="3329169435" sldId="324"/>
            <ac:spMk id="2" creationId="{AA3A228F-61D0-D949-A5E7-F83756230BF8}"/>
          </ac:spMkLst>
        </pc:spChg>
        <pc:spChg chg="mod">
          <ac:chgData name="Long B Nguyen" userId="f59fb8f3-a021-417a-8bc1-65c8d471c621" providerId="ADAL" clId="{7CBD4C01-BEFF-0849-BF53-33422C5BC0A3}" dt="2019-06-03T15:24:40.555" v="2064" actId="14100"/>
          <ac:spMkLst>
            <pc:docMk/>
            <pc:sldMk cId="3329169435" sldId="324"/>
            <ac:spMk id="9" creationId="{E3B2E017-30B2-884B-A113-B419A2ED51AD}"/>
          </ac:spMkLst>
        </pc:spChg>
      </pc:sldChg>
      <pc:sldChg chg="modSp add">
        <pc:chgData name="Long B Nguyen" userId="f59fb8f3-a021-417a-8bc1-65c8d471c621" providerId="ADAL" clId="{7CBD4C01-BEFF-0849-BF53-33422C5BC0A3}" dt="2019-06-04T13:16:00.294" v="2571" actId="20577"/>
        <pc:sldMkLst>
          <pc:docMk/>
          <pc:sldMk cId="743112525" sldId="325"/>
        </pc:sldMkLst>
        <pc:spChg chg="mod">
          <ac:chgData name="Long B Nguyen" userId="f59fb8f3-a021-417a-8bc1-65c8d471c621" providerId="ADAL" clId="{7CBD4C01-BEFF-0849-BF53-33422C5BC0A3}" dt="2019-06-03T14:21:16.454" v="1432" actId="20577"/>
          <ac:spMkLst>
            <pc:docMk/>
            <pc:sldMk cId="743112525" sldId="325"/>
            <ac:spMk id="2" creationId="{AA3A228F-61D0-D949-A5E7-F83756230BF8}"/>
          </ac:spMkLst>
        </pc:spChg>
        <pc:spChg chg="mod">
          <ac:chgData name="Long B Nguyen" userId="f59fb8f3-a021-417a-8bc1-65c8d471c621" providerId="ADAL" clId="{7CBD4C01-BEFF-0849-BF53-33422C5BC0A3}" dt="2019-06-04T13:16:00.294" v="2571" actId="20577"/>
          <ac:spMkLst>
            <pc:docMk/>
            <pc:sldMk cId="743112525" sldId="325"/>
            <ac:spMk id="9" creationId="{E3B2E017-30B2-884B-A113-B419A2ED51AD}"/>
          </ac:spMkLst>
        </pc:spChg>
      </pc:sldChg>
      <pc:sldChg chg="addSp delSp modSp add">
        <pc:chgData name="Long B Nguyen" userId="f59fb8f3-a021-417a-8bc1-65c8d471c621" providerId="ADAL" clId="{7CBD4C01-BEFF-0849-BF53-33422C5BC0A3}" dt="2019-06-14T02:10:56.047" v="3286" actId="207"/>
        <pc:sldMkLst>
          <pc:docMk/>
          <pc:sldMk cId="85032573" sldId="327"/>
        </pc:sldMkLst>
        <pc:spChg chg="mod">
          <ac:chgData name="Long B Nguyen" userId="f59fb8f3-a021-417a-8bc1-65c8d471c621" providerId="ADAL" clId="{7CBD4C01-BEFF-0849-BF53-33422C5BC0A3}" dt="2019-06-04T13:16:11.085" v="2584" actId="20577"/>
          <ac:spMkLst>
            <pc:docMk/>
            <pc:sldMk cId="85032573" sldId="327"/>
            <ac:spMk id="2" creationId="{AA3A228F-61D0-D949-A5E7-F83756230BF8}"/>
          </ac:spMkLst>
        </pc:spChg>
        <pc:spChg chg="del mod">
          <ac:chgData name="Long B Nguyen" userId="f59fb8f3-a021-417a-8bc1-65c8d471c621" providerId="ADAL" clId="{7CBD4C01-BEFF-0849-BF53-33422C5BC0A3}" dt="2019-06-04T13:07:24.484" v="2245" actId="3680"/>
          <ac:spMkLst>
            <pc:docMk/>
            <pc:sldMk cId="85032573" sldId="327"/>
            <ac:spMk id="9" creationId="{E3B2E017-30B2-884B-A113-B419A2ED51AD}"/>
          </ac:spMkLst>
        </pc:spChg>
        <pc:spChg chg="add mod">
          <ac:chgData name="Long B Nguyen" userId="f59fb8f3-a021-417a-8bc1-65c8d471c621" providerId="ADAL" clId="{7CBD4C01-BEFF-0849-BF53-33422C5BC0A3}" dt="2019-06-04T13:16:26.242" v="2602" actId="1076"/>
          <ac:spMkLst>
            <pc:docMk/>
            <pc:sldMk cId="85032573" sldId="327"/>
            <ac:spMk id="15" creationId="{785021ED-C20D-0141-8AF2-FBA30E60D3E6}"/>
          </ac:spMkLst>
        </pc:spChg>
        <pc:spChg chg="add mod">
          <ac:chgData name="Long B Nguyen" userId="f59fb8f3-a021-417a-8bc1-65c8d471c621" providerId="ADAL" clId="{7CBD4C01-BEFF-0849-BF53-33422C5BC0A3}" dt="2019-06-04T13:16:29.167" v="2603" actId="1076"/>
          <ac:spMkLst>
            <pc:docMk/>
            <pc:sldMk cId="85032573" sldId="327"/>
            <ac:spMk id="16" creationId="{2C3068F1-27B1-8745-AC00-F5D5109130CF}"/>
          </ac:spMkLst>
        </pc:spChg>
        <pc:spChg chg="add mod">
          <ac:chgData name="Long B Nguyen" userId="f59fb8f3-a021-417a-8bc1-65c8d471c621" providerId="ADAL" clId="{7CBD4C01-BEFF-0849-BF53-33422C5BC0A3}" dt="2019-06-04T13:26:18.887" v="2812" actId="113"/>
          <ac:spMkLst>
            <pc:docMk/>
            <pc:sldMk cId="85032573" sldId="327"/>
            <ac:spMk id="17" creationId="{D46C9440-C8DE-4345-870A-6F939A7C6E77}"/>
          </ac:spMkLst>
        </pc:spChg>
        <pc:graphicFrameChg chg="add mod modGraphic">
          <ac:chgData name="Long B Nguyen" userId="f59fb8f3-a021-417a-8bc1-65c8d471c621" providerId="ADAL" clId="{7CBD4C01-BEFF-0849-BF53-33422C5BC0A3}" dt="2019-06-14T02:10:53.209" v="3285" actId="207"/>
          <ac:graphicFrameMkLst>
            <pc:docMk/>
            <pc:sldMk cId="85032573" sldId="327"/>
            <ac:graphicFrameMk id="3" creationId="{9AFC970E-3FBA-F843-9AA5-DEA44EAA51C8}"/>
          </ac:graphicFrameMkLst>
        </pc:graphicFrameChg>
        <pc:graphicFrameChg chg="add mod modGraphic">
          <ac:chgData name="Long B Nguyen" userId="f59fb8f3-a021-417a-8bc1-65c8d471c621" providerId="ADAL" clId="{7CBD4C01-BEFF-0849-BF53-33422C5BC0A3}" dt="2019-06-14T02:10:56.047" v="3286" actId="207"/>
          <ac:graphicFrameMkLst>
            <pc:docMk/>
            <pc:sldMk cId="85032573" sldId="327"/>
            <ac:graphicFrameMk id="5" creationId="{A202C015-BB96-FC4D-B798-E01CEEDE818A}"/>
          </ac:graphicFrameMkLst>
        </pc:graphicFrameChg>
        <pc:graphicFrameChg chg="add mod modGraphic">
          <ac:chgData name="Long B Nguyen" userId="f59fb8f3-a021-417a-8bc1-65c8d471c621" providerId="ADAL" clId="{7CBD4C01-BEFF-0849-BF53-33422C5BC0A3}" dt="2019-06-14T02:10:43.597" v="3283" actId="207"/>
          <ac:graphicFrameMkLst>
            <pc:docMk/>
            <pc:sldMk cId="85032573" sldId="327"/>
            <ac:graphicFrameMk id="6" creationId="{CD4D97C6-774B-044C-9810-2CE615865126}"/>
          </ac:graphicFrameMkLst>
        </pc:graphicFrameChg>
        <pc:cxnChg chg="add mod">
          <ac:chgData name="Long B Nguyen" userId="f59fb8f3-a021-417a-8bc1-65c8d471c621" providerId="ADAL" clId="{7CBD4C01-BEFF-0849-BF53-33422C5BC0A3}" dt="2019-06-04T13:16:22.890" v="2601" actId="1036"/>
          <ac:cxnSpMkLst>
            <pc:docMk/>
            <pc:sldMk cId="85032573" sldId="327"/>
            <ac:cxnSpMk id="7" creationId="{0957043E-1F8C-8543-A3F1-31C9D596FC1F}"/>
          </ac:cxnSpMkLst>
        </pc:cxnChg>
        <pc:cxnChg chg="add mod">
          <ac:chgData name="Long B Nguyen" userId="f59fb8f3-a021-417a-8bc1-65c8d471c621" providerId="ADAL" clId="{7CBD4C01-BEFF-0849-BF53-33422C5BC0A3}" dt="2019-06-04T13:16:22.890" v="2601" actId="1036"/>
          <ac:cxnSpMkLst>
            <pc:docMk/>
            <pc:sldMk cId="85032573" sldId="327"/>
            <ac:cxnSpMk id="11" creationId="{EF130512-CDDF-C947-9F4C-970628FD5926}"/>
          </ac:cxnSpMkLst>
        </pc:cxnChg>
      </pc:sldChg>
      <pc:sldChg chg="addSp delSp modSp add">
        <pc:chgData name="Long B Nguyen" userId="f59fb8f3-a021-417a-8bc1-65c8d471c621" providerId="ADAL" clId="{7CBD4C01-BEFF-0849-BF53-33422C5BC0A3}" dt="2019-06-14T02:10:00.434" v="3276" actId="20577"/>
        <pc:sldMkLst>
          <pc:docMk/>
          <pc:sldMk cId="638580525" sldId="328"/>
        </pc:sldMkLst>
        <pc:spChg chg="mod">
          <ac:chgData name="Long B Nguyen" userId="f59fb8f3-a021-417a-8bc1-65c8d471c621" providerId="ADAL" clId="{7CBD4C01-BEFF-0849-BF53-33422C5BC0A3}" dt="2019-06-04T13:20:05.127" v="2631" actId="20577"/>
          <ac:spMkLst>
            <pc:docMk/>
            <pc:sldMk cId="638580525" sldId="328"/>
            <ac:spMk id="2" creationId="{AA3A228F-61D0-D949-A5E7-F83756230BF8}"/>
          </ac:spMkLst>
        </pc:spChg>
        <pc:spChg chg="add del mod">
          <ac:chgData name="Long B Nguyen" userId="f59fb8f3-a021-417a-8bc1-65c8d471c621" providerId="ADAL" clId="{7CBD4C01-BEFF-0849-BF53-33422C5BC0A3}" dt="2019-06-04T13:22:22.446" v="2678"/>
          <ac:spMkLst>
            <pc:docMk/>
            <pc:sldMk cId="638580525" sldId="328"/>
            <ac:spMk id="4" creationId="{EA8C64D2-9702-954F-AB02-2903D98E7678}"/>
          </ac:spMkLst>
        </pc:spChg>
        <pc:spChg chg="add mod">
          <ac:chgData name="Long B Nguyen" userId="f59fb8f3-a021-417a-8bc1-65c8d471c621" providerId="ADAL" clId="{7CBD4C01-BEFF-0849-BF53-33422C5BC0A3}" dt="2019-06-04T13:28:34.579" v="2935" actId="20577"/>
          <ac:spMkLst>
            <pc:docMk/>
            <pc:sldMk cId="638580525" sldId="328"/>
            <ac:spMk id="8" creationId="{D57AD83D-A164-2C46-A5D9-850FF63C92FB}"/>
          </ac:spMkLst>
        </pc:spChg>
        <pc:spChg chg="mod">
          <ac:chgData name="Long B Nguyen" userId="f59fb8f3-a021-417a-8bc1-65c8d471c621" providerId="ADAL" clId="{7CBD4C01-BEFF-0849-BF53-33422C5BC0A3}" dt="2019-06-04T13:20:19.894" v="2670" actId="1038"/>
          <ac:spMkLst>
            <pc:docMk/>
            <pc:sldMk cId="638580525" sldId="328"/>
            <ac:spMk id="15" creationId="{785021ED-C20D-0141-8AF2-FBA30E60D3E6}"/>
          </ac:spMkLst>
        </pc:spChg>
        <pc:spChg chg="mod">
          <ac:chgData name="Long B Nguyen" userId="f59fb8f3-a021-417a-8bc1-65c8d471c621" providerId="ADAL" clId="{7CBD4C01-BEFF-0849-BF53-33422C5BC0A3}" dt="2019-06-04T13:20:19.894" v="2670" actId="1038"/>
          <ac:spMkLst>
            <pc:docMk/>
            <pc:sldMk cId="638580525" sldId="328"/>
            <ac:spMk id="16" creationId="{2C3068F1-27B1-8745-AC00-F5D5109130CF}"/>
          </ac:spMkLst>
        </pc:spChg>
        <pc:graphicFrameChg chg="mod modGraphic">
          <ac:chgData name="Long B Nguyen" userId="f59fb8f3-a021-417a-8bc1-65c8d471c621" providerId="ADAL" clId="{7CBD4C01-BEFF-0849-BF53-33422C5BC0A3}" dt="2019-06-14T01:22:11.936" v="3035" actId="207"/>
          <ac:graphicFrameMkLst>
            <pc:docMk/>
            <pc:sldMk cId="638580525" sldId="328"/>
            <ac:graphicFrameMk id="3" creationId="{9AFC970E-3FBA-F843-9AA5-DEA44EAA51C8}"/>
          </ac:graphicFrameMkLst>
        </pc:graphicFrameChg>
        <pc:graphicFrameChg chg="mod modGraphic">
          <ac:chgData name="Long B Nguyen" userId="f59fb8f3-a021-417a-8bc1-65c8d471c621" providerId="ADAL" clId="{7CBD4C01-BEFF-0849-BF53-33422C5BC0A3}" dt="2019-06-14T01:22:33.933" v="3037" actId="207"/>
          <ac:graphicFrameMkLst>
            <pc:docMk/>
            <pc:sldMk cId="638580525" sldId="328"/>
            <ac:graphicFrameMk id="5" creationId="{A202C015-BB96-FC4D-B798-E01CEEDE818A}"/>
          </ac:graphicFrameMkLst>
        </pc:graphicFrameChg>
        <pc:graphicFrameChg chg="mod modGraphic">
          <ac:chgData name="Long B Nguyen" userId="f59fb8f3-a021-417a-8bc1-65c8d471c621" providerId="ADAL" clId="{7CBD4C01-BEFF-0849-BF53-33422C5BC0A3}" dt="2019-06-14T02:10:00.434" v="3276" actId="20577"/>
          <ac:graphicFrameMkLst>
            <pc:docMk/>
            <pc:sldMk cId="638580525" sldId="328"/>
            <ac:graphicFrameMk id="6" creationId="{CD4D97C6-774B-044C-9810-2CE615865126}"/>
          </ac:graphicFrameMkLst>
        </pc:graphicFrameChg>
        <pc:cxnChg chg="mod">
          <ac:chgData name="Long B Nguyen" userId="f59fb8f3-a021-417a-8bc1-65c8d471c621" providerId="ADAL" clId="{7CBD4C01-BEFF-0849-BF53-33422C5BC0A3}" dt="2019-06-04T13:20:19.894" v="2670" actId="1038"/>
          <ac:cxnSpMkLst>
            <pc:docMk/>
            <pc:sldMk cId="638580525" sldId="328"/>
            <ac:cxnSpMk id="7" creationId="{0957043E-1F8C-8543-A3F1-31C9D596FC1F}"/>
          </ac:cxnSpMkLst>
        </pc:cxnChg>
        <pc:cxnChg chg="mod">
          <ac:chgData name="Long B Nguyen" userId="f59fb8f3-a021-417a-8bc1-65c8d471c621" providerId="ADAL" clId="{7CBD4C01-BEFF-0849-BF53-33422C5BC0A3}" dt="2019-06-04T13:20:19.894" v="2670" actId="1038"/>
          <ac:cxnSpMkLst>
            <pc:docMk/>
            <pc:sldMk cId="638580525" sldId="328"/>
            <ac:cxnSpMk id="11" creationId="{EF130512-CDDF-C947-9F4C-970628FD5926}"/>
          </ac:cxnSpMkLst>
        </pc:cxnChg>
      </pc:sldChg>
      <pc:sldChg chg="modSp add">
        <pc:chgData name="Long B Nguyen" userId="f59fb8f3-a021-417a-8bc1-65c8d471c621" providerId="ADAL" clId="{7CBD4C01-BEFF-0849-BF53-33422C5BC0A3}" dt="2019-06-04T13:26:57.631" v="2850" actId="20577"/>
        <pc:sldMkLst>
          <pc:docMk/>
          <pc:sldMk cId="3699191075" sldId="329"/>
        </pc:sldMkLst>
        <pc:spChg chg="mod">
          <ac:chgData name="Long B Nguyen" userId="f59fb8f3-a021-417a-8bc1-65c8d471c621" providerId="ADAL" clId="{7CBD4C01-BEFF-0849-BF53-33422C5BC0A3}" dt="2019-06-04T13:26:57.631" v="2850" actId="20577"/>
          <ac:spMkLst>
            <pc:docMk/>
            <pc:sldMk cId="3699191075" sldId="329"/>
            <ac:spMk id="9" creationId="{E3B2E017-30B2-884B-A113-B419A2ED51AD}"/>
          </ac:spMkLst>
        </pc:spChg>
      </pc:sldChg>
      <pc:sldChg chg="modSp add">
        <pc:chgData name="Long B Nguyen" userId="f59fb8f3-a021-417a-8bc1-65c8d471c621" providerId="ADAL" clId="{7CBD4C01-BEFF-0849-BF53-33422C5BC0A3}" dt="2019-06-04T13:25:18.728" v="2743" actId="20577"/>
        <pc:sldMkLst>
          <pc:docMk/>
          <pc:sldMk cId="3972787296" sldId="330"/>
        </pc:sldMkLst>
        <pc:spChg chg="mod">
          <ac:chgData name="Long B Nguyen" userId="f59fb8f3-a021-417a-8bc1-65c8d471c621" providerId="ADAL" clId="{7CBD4C01-BEFF-0849-BF53-33422C5BC0A3}" dt="2019-06-04T13:25:18.728" v="2743" actId="20577"/>
          <ac:spMkLst>
            <pc:docMk/>
            <pc:sldMk cId="3972787296" sldId="330"/>
            <ac:spMk id="9" creationId="{E3B2E017-30B2-884B-A113-B419A2ED51AD}"/>
          </ac:spMkLst>
        </pc:spChg>
      </pc:sldChg>
      <pc:sldChg chg="modSp add">
        <pc:chgData name="Long B Nguyen" userId="f59fb8f3-a021-417a-8bc1-65c8d471c621" providerId="ADAL" clId="{7CBD4C01-BEFF-0849-BF53-33422C5BC0A3}" dt="2019-06-14T02:04:28.203" v="3269" actId="20577"/>
        <pc:sldMkLst>
          <pc:docMk/>
          <pc:sldMk cId="1403592009" sldId="331"/>
        </pc:sldMkLst>
        <pc:spChg chg="mod">
          <ac:chgData name="Long B Nguyen" userId="f59fb8f3-a021-417a-8bc1-65c8d471c621" providerId="ADAL" clId="{7CBD4C01-BEFF-0849-BF53-33422C5BC0A3}" dt="2019-06-14T01:27:46.258" v="3045" actId="20577"/>
          <ac:spMkLst>
            <pc:docMk/>
            <pc:sldMk cId="1403592009" sldId="331"/>
            <ac:spMk id="2" creationId="{AA3A228F-61D0-D949-A5E7-F83756230BF8}"/>
          </ac:spMkLst>
        </pc:spChg>
        <pc:spChg chg="mod">
          <ac:chgData name="Long B Nguyen" userId="f59fb8f3-a021-417a-8bc1-65c8d471c621" providerId="ADAL" clId="{7CBD4C01-BEFF-0849-BF53-33422C5BC0A3}" dt="2019-06-14T02:04:28.203" v="3269" actId="20577"/>
          <ac:spMkLst>
            <pc:docMk/>
            <pc:sldMk cId="1403592009" sldId="331"/>
            <ac:spMk id="9" creationId="{E3B2E017-30B2-884B-A113-B419A2ED51A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4/17/20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4/17/20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pcoronavirusupdates.collegeboard.org/students/taking-ap-exams/securit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902532" y="2550679"/>
            <a:ext cx="6619244" cy="734328"/>
          </a:xfrm>
        </p:spPr>
        <p:txBody>
          <a:bodyPr/>
          <a:lstStyle/>
          <a:p>
            <a:pPr algn="l"/>
            <a:r>
              <a:rPr lang="en-US" sz="4050" dirty="0"/>
              <a:t>2020 AP CS A Exam</a:t>
            </a:r>
            <a:br>
              <a:rPr lang="en-US" sz="4050" dirty="0"/>
            </a:br>
            <a:r>
              <a:rPr lang="en-US" sz="4050" dirty="0"/>
              <a:t>Exam Overview</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Exam Taking Tips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endParaRPr lang="en-US" sz="1800" b="1" dirty="0"/>
          </a:p>
          <a:p>
            <a:pPr marL="0" indent="0">
              <a:buNone/>
            </a:pPr>
            <a:r>
              <a:rPr lang="en-US" sz="1800" b="1" dirty="0"/>
              <a:t>4) You should not copy responses from notes or resources.</a:t>
            </a:r>
            <a:r>
              <a:rPr lang="en-US" sz="1800" dirty="0"/>
              <a:t> We designed this year's AP Exams knowing you have access to your notes and resources, so the exam questions will ask you to apply concepts from your notes and resources in new ways. Copying what you have done in the past won't produce a satisfactory answer.</a:t>
            </a:r>
          </a:p>
          <a:p>
            <a:pPr marL="0" indent="0">
              <a:buNone/>
            </a:pPr>
            <a:endParaRPr lang="en-US" sz="1800" dirty="0"/>
          </a:p>
          <a:p>
            <a:pPr marL="0" indent="0">
              <a:buNone/>
            </a:pPr>
            <a:r>
              <a:rPr lang="en-US" sz="1800" dirty="0"/>
              <a:t>5) </a:t>
            </a:r>
            <a:r>
              <a:rPr lang="en-US" sz="1800" b="1" dirty="0"/>
              <a:t>Your class notes are better than internet searches. </a:t>
            </a:r>
            <a:r>
              <a:rPr lang="en-US" sz="1800" dirty="0"/>
              <a:t>The internet can be an excellent source of data and facts, but it's also a source of misinformation, diverging opinions, and manipulated content. In the experience of our faculty, students taking open book/open note exams who try to find the answer on the internet often earn fewer points than students who use their time to apply their own learning to develop a logical response.</a:t>
            </a:r>
          </a:p>
          <a:p>
            <a:pPr marL="0" indent="0">
              <a:buNone/>
            </a:pPr>
            <a:endParaRPr lang="en-US" sz="1800" dirty="0"/>
          </a:p>
          <a:p>
            <a:pPr marL="0" indent="0">
              <a:buNone/>
            </a:pPr>
            <a:r>
              <a:rPr lang="en-US" sz="1800" b="1" dirty="0"/>
              <a:t>The College Board has a reference sheet common Java classes and methods that you can use during the exam. I upload this on classroom in the same place as this </a:t>
            </a:r>
            <a:r>
              <a:rPr lang="en-US" sz="1800" b="1" dirty="0" err="1"/>
              <a:t>powerpoint</a:t>
            </a:r>
            <a:r>
              <a:rPr lang="en-US" sz="1800" b="1" dirty="0"/>
              <a:t>.</a:t>
            </a:r>
          </a:p>
          <a:p>
            <a:pPr marL="0" indent="0">
              <a:buNone/>
            </a:pPr>
            <a:br>
              <a:rPr lang="en-US" sz="1800" dirty="0"/>
            </a:br>
            <a:br>
              <a:rPr lang="en-US" sz="1800" dirty="0"/>
            </a:br>
            <a:endParaRPr lang="en-US" sz="1800"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0302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Exam Taking Tips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endParaRPr lang="en-US" sz="1800" b="1" dirty="0">
              <a:latin typeface="Gill Sans MT" panose="020B0502020104020203" pitchFamily="34" charset="77"/>
            </a:endParaRPr>
          </a:p>
          <a:p>
            <a:pPr marL="0" indent="0">
              <a:buNone/>
            </a:pPr>
            <a:endParaRPr lang="en-US" sz="1800" b="1" dirty="0">
              <a:latin typeface="Gill Sans MT" panose="020B0502020104020203" pitchFamily="34" charset="77"/>
            </a:endParaRPr>
          </a:p>
          <a:p>
            <a:pPr marL="0" indent="0">
              <a:buNone/>
            </a:pPr>
            <a:r>
              <a:rPr lang="en-US" sz="1800" b="1" dirty="0">
                <a:latin typeface="Gill Sans MT" panose="020B0502020104020203" pitchFamily="34" charset="77"/>
              </a:rPr>
              <a:t>6) </a:t>
            </a:r>
            <a:r>
              <a:rPr lang="en-US" b="1" dirty="0"/>
              <a:t>Collaborating with others is </a:t>
            </a:r>
            <a:r>
              <a:rPr lang="en-US" b="1" i="1" dirty="0"/>
              <a:t>not </a:t>
            </a:r>
            <a:r>
              <a:rPr lang="en-US" b="1" dirty="0"/>
              <a:t>considered acceptable open notes:</a:t>
            </a:r>
            <a:r>
              <a:rPr lang="en-US" dirty="0"/>
              <a:t> AP Exams give you an opportunity to show </a:t>
            </a:r>
            <a:r>
              <a:rPr lang="en-US" i="1" dirty="0"/>
              <a:t>your </a:t>
            </a:r>
            <a:r>
              <a:rPr lang="en-US" dirty="0"/>
              <a:t>mastery of a subject—not someone else’s. It is strictly forbidden to give or receive aid during the exam. Any students found using the work of others, exchanging or sharing information on exam topics, collaborating via any online platform, or soliciting tips for problem-solving approaches will be investigated for violating </a:t>
            </a:r>
            <a:r>
              <a:rPr lang="en-US" dirty="0">
                <a:hlinkClick r:id="rId2"/>
              </a:rPr>
              <a:t>exam security</a:t>
            </a:r>
            <a:r>
              <a:rPr lang="en-US" dirty="0"/>
              <a:t>.</a:t>
            </a:r>
          </a:p>
          <a:p>
            <a:pPr marL="0" indent="0">
              <a:buNone/>
            </a:pPr>
            <a:br>
              <a:rPr lang="en-US" dirty="0"/>
            </a:br>
            <a:endParaRPr lang="en-US" dirty="0"/>
          </a:p>
          <a:p>
            <a:pPr marL="0" indent="0">
              <a:buNone/>
            </a:pPr>
            <a:endParaRPr lang="en-US" sz="1800"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846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Exam Preparation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r>
              <a:rPr lang="en-US" dirty="0"/>
              <a:t>Every week, we will work on past exams. (see 2010-2019 FRQ Questions PDF AND full solutions on Google classroom).</a:t>
            </a:r>
          </a:p>
          <a:p>
            <a:pPr marL="0" indent="0">
              <a:buNone/>
            </a:pPr>
            <a:endParaRPr lang="en-US" dirty="0"/>
          </a:p>
          <a:p>
            <a:pPr marL="0" indent="0">
              <a:buNone/>
            </a:pPr>
            <a:r>
              <a:rPr lang="en-US" dirty="0"/>
              <a:t>Please work through each problem COMPLETELY on your own before consulting the solution. These questions were given in previous years with an approximate allotted time of about 22 minutes. Keep that in mind as you do these assignments.</a:t>
            </a:r>
          </a:p>
          <a:p>
            <a:pPr marL="0" indent="0">
              <a:buNone/>
            </a:pPr>
            <a:endParaRPr lang="en-US" dirty="0"/>
          </a:p>
          <a:p>
            <a:pPr marL="0" indent="0">
              <a:buNone/>
            </a:pPr>
            <a:r>
              <a:rPr lang="en-US" dirty="0"/>
              <a:t>I am also providing some of these questions on </a:t>
            </a:r>
            <a:r>
              <a:rPr lang="en-US" dirty="0" err="1"/>
              <a:t>replit</a:t>
            </a:r>
            <a:r>
              <a:rPr lang="en-US" dirty="0"/>
              <a:t> with everything set up(main method, tester code, </a:t>
            </a:r>
            <a:r>
              <a:rPr lang="en-US" dirty="0" err="1"/>
              <a:t>etc</a:t>
            </a:r>
            <a:r>
              <a:rPr lang="en-US" dirty="0"/>
              <a:t>…) for you to check and correct your solutions. Obviously, this will not be provided on your actual exam.</a:t>
            </a:r>
          </a:p>
          <a:p>
            <a:pPr marL="0" indent="0">
              <a:buNone/>
            </a:pPr>
            <a:endParaRPr lang="en-US" b="1"/>
          </a:p>
          <a:p>
            <a:pPr marL="0" indent="0">
              <a:buNone/>
            </a:pPr>
            <a:r>
              <a:rPr lang="en-US" b="1"/>
              <a:t>On </a:t>
            </a:r>
            <a:r>
              <a:rPr lang="en-US" b="1" dirty="0" err="1"/>
              <a:t>replit</a:t>
            </a:r>
            <a:r>
              <a:rPr lang="en-US" b="1" dirty="0"/>
              <a:t>, please make sure to click on Submit to confirm that your solution is correct.</a:t>
            </a:r>
          </a:p>
          <a:p>
            <a:pPr marL="0" indent="0">
              <a:buNone/>
            </a:pPr>
            <a:br>
              <a:rPr lang="en-US" dirty="0"/>
            </a:br>
            <a:endParaRPr lang="en-US" dirty="0"/>
          </a:p>
          <a:p>
            <a:pPr marL="0" indent="0">
              <a:buNone/>
            </a:pPr>
            <a:endParaRPr lang="en-US" sz="1800"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5166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Strings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1D arrays and </a:t>
            </a:r>
            <a:r>
              <a:rPr lang="en-US" sz="2000" dirty="0" err="1">
                <a:latin typeface="Gill Sans MT" panose="020B0502020104020203" pitchFamily="34" charset="77"/>
              </a:rPr>
              <a:t>ArrayLists</a:t>
            </a:r>
            <a:r>
              <a:rPr lang="en-US" sz="2000" dirty="0">
                <a:latin typeface="Gill Sans MT" panose="020B0502020104020203" pitchFamily="34" charset="77"/>
              </a:rPr>
              <a:t> will be on the Exam. </a:t>
            </a:r>
            <a:r>
              <a:rPr lang="en-US" sz="2000" dirty="0" err="1">
                <a:latin typeface="Gill Sans MT" panose="020B0502020104020203" pitchFamily="34" charset="77"/>
              </a:rPr>
              <a:t>ControlStructures</a:t>
            </a:r>
            <a:r>
              <a:rPr lang="en-US" sz="2000" dirty="0">
                <a:latin typeface="Gill Sans MT" panose="020B0502020104020203" pitchFamily="34" charset="77"/>
              </a:rPr>
              <a:t>(conditionals, loops) will be on the Exam.</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2D arrays WILL NOT be on the Exam.</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Strings and String methods have shown up every year. Likely it will show up on this year's AP Exam. You may have to work with 1D array or </a:t>
            </a:r>
            <a:r>
              <a:rPr lang="en-US" sz="2000" dirty="0" err="1">
                <a:latin typeface="Gill Sans MT" panose="020B0502020104020203" pitchFamily="34" charset="77"/>
              </a:rPr>
              <a:t>ArrayList</a:t>
            </a:r>
            <a:r>
              <a:rPr lang="en-US" sz="2000" dirty="0">
                <a:latin typeface="Gill Sans MT" panose="020B0502020104020203" pitchFamily="34" charset="77"/>
              </a:rPr>
              <a:t> of Strings. You should know how to use </a:t>
            </a:r>
            <a:r>
              <a:rPr lang="en-US" sz="2000" b="1" dirty="0">
                <a:latin typeface="Gill Sans MT" panose="020B0502020104020203" pitchFamily="34" charset="77"/>
              </a:rPr>
              <a:t>substring(int beg, int end), substring(int beg), </a:t>
            </a:r>
            <a:r>
              <a:rPr lang="en-US" sz="2000" b="1" dirty="0" err="1">
                <a:latin typeface="Gill Sans MT" panose="020B0502020104020203" pitchFamily="34" charset="77"/>
              </a:rPr>
              <a:t>indexOf</a:t>
            </a:r>
            <a:r>
              <a:rPr lang="en-US" sz="2000" b="1" dirty="0">
                <a:latin typeface="Gill Sans MT" panose="020B0502020104020203" pitchFamily="34" charset="77"/>
              </a:rPr>
              <a:t>, equals, length and </a:t>
            </a:r>
            <a:r>
              <a:rPr lang="en-US" sz="2000" b="1" dirty="0" err="1">
                <a:latin typeface="Gill Sans MT" panose="020B0502020104020203" pitchFamily="34" charset="77"/>
              </a:rPr>
              <a:t>compareTo</a:t>
            </a:r>
            <a:r>
              <a:rPr lang="en-US" sz="2000" b="1" dirty="0">
                <a:latin typeface="Gill Sans MT" panose="020B0502020104020203" pitchFamily="34" charset="77"/>
              </a:rPr>
              <a:t> </a:t>
            </a:r>
            <a:r>
              <a:rPr lang="en-US" sz="2000" dirty="0">
                <a:latin typeface="Gill Sans MT" panose="020B0502020104020203" pitchFamily="34" charset="77"/>
              </a:rPr>
              <a:t>methods. See the College Board reference sheet.</a:t>
            </a: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028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AP CS A Exam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r>
              <a:rPr lang="en-US" dirty="0">
                <a:latin typeface="Gill Sans MT" panose="020B0502020104020203" pitchFamily="34" charset="77"/>
              </a:rPr>
              <a:t>Exam Date and Time: May 15 at 4PM. (Make up date June 3, 2PM)</a:t>
            </a:r>
          </a:p>
          <a:p>
            <a:pPr marL="0" indent="0">
              <a:buNone/>
            </a:pPr>
            <a:endParaRPr lang="en-US" dirty="0"/>
          </a:p>
          <a:p>
            <a:pPr marL="0" indent="0">
              <a:buNone/>
            </a:pPr>
            <a:r>
              <a:rPr lang="en-US" dirty="0"/>
              <a:t>Students will have 25 minutes to read and respond to Question 1, and then 5 minutes to upload their response. </a:t>
            </a:r>
          </a:p>
          <a:p>
            <a:pPr marL="0" indent="0">
              <a:buNone/>
            </a:pPr>
            <a:endParaRPr lang="en-US" dirty="0"/>
          </a:p>
          <a:p>
            <a:pPr marL="0" indent="0">
              <a:buNone/>
            </a:pPr>
            <a:r>
              <a:rPr lang="en-US" dirty="0"/>
              <a:t>After uploading the response to Question 1, students will have 15 minutes to respond to Question 2, with 5 additional minutes to upload their response to Question 2. </a:t>
            </a:r>
          </a:p>
          <a:p>
            <a:pPr marL="0" indent="0">
              <a:buNone/>
            </a:pPr>
            <a:endParaRPr lang="en-US" dirty="0"/>
          </a:p>
          <a:p>
            <a:pPr marL="0" indent="0">
              <a:buNone/>
            </a:pPr>
            <a:r>
              <a:rPr lang="en-US" dirty="0"/>
              <a:t>Once their response to Question 1 has been submitted, they cannot go back to it.</a:t>
            </a: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840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30023" y="185016"/>
            <a:ext cx="7053542" cy="683886"/>
          </a:xfrm>
        </p:spPr>
        <p:txBody>
          <a:bodyPr/>
          <a:lstStyle/>
          <a:p>
            <a:r>
              <a:rPr lang="en-US" dirty="0"/>
              <a:t>Question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868903"/>
            <a:ext cx="8051725" cy="4722600"/>
          </a:xfrm>
        </p:spPr>
        <p:txBody>
          <a:bodyPr/>
          <a:lstStyle/>
          <a:p>
            <a:pPr marL="0" indent="0">
              <a:buNone/>
            </a:pPr>
            <a:r>
              <a:rPr lang="en-US" dirty="0"/>
              <a:t>Question 1: 25 minutes, worth 65%.</a:t>
            </a:r>
          </a:p>
          <a:p>
            <a:pPr marL="0" indent="0">
              <a:buNone/>
            </a:pPr>
            <a:r>
              <a:rPr lang="en-US" dirty="0"/>
              <a:t>Topic: 1D arrays or </a:t>
            </a:r>
            <a:r>
              <a:rPr lang="en-US" dirty="0" err="1"/>
              <a:t>ArrayList</a:t>
            </a:r>
            <a:r>
              <a:rPr lang="en-US" dirty="0"/>
              <a:t>.</a:t>
            </a:r>
          </a:p>
          <a:p>
            <a:pPr marL="0" indent="0">
              <a:buNone/>
            </a:pPr>
            <a:endParaRPr lang="en-US" dirty="0"/>
          </a:p>
          <a:p>
            <a:pPr marL="0" indent="0">
              <a:buNone/>
            </a:pPr>
            <a:r>
              <a:rPr lang="en-US" dirty="0"/>
              <a:t>Question 1 assesses students’ ability to do the following:</a:t>
            </a:r>
          </a:p>
          <a:p>
            <a:pPr marL="0" indent="0">
              <a:buNone/>
            </a:pPr>
            <a:endParaRPr lang="en-US" dirty="0"/>
          </a:p>
          <a:p>
            <a:r>
              <a:rPr lang="en-US" dirty="0"/>
              <a:t>Write program code to satisfy method specifications using expressions, conditional statements, and iterative statements</a:t>
            </a:r>
          </a:p>
          <a:p>
            <a:r>
              <a:rPr lang="en-US" dirty="0"/>
              <a:t>Write program code to create, traverse, and manipulate elements in 1D array or </a:t>
            </a:r>
            <a:r>
              <a:rPr lang="en-US" dirty="0" err="1"/>
              <a:t>ArrayList</a:t>
            </a:r>
            <a:r>
              <a:rPr lang="en-US" dirty="0"/>
              <a:t> objects</a:t>
            </a: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0854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Question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r>
              <a:rPr lang="en-US" dirty="0"/>
              <a:t>Question 2: 15 minutes, worth 35%.</a:t>
            </a:r>
          </a:p>
          <a:p>
            <a:pPr marL="0" indent="0">
              <a:buNone/>
            </a:pPr>
            <a:r>
              <a:rPr lang="en-US" dirty="0"/>
              <a:t>Topic: Methods and Control Structures</a:t>
            </a:r>
          </a:p>
          <a:p>
            <a:pPr marL="0" indent="0">
              <a:buNone/>
            </a:pPr>
            <a:r>
              <a:rPr lang="en-US" b="1" dirty="0"/>
              <a:t>Control structures are programming blocks that can change the path we take through our code. Examples include conditional statements(if, else/if,) and iterative statements(loops: for, while).</a:t>
            </a:r>
          </a:p>
          <a:p>
            <a:pPr marL="0" indent="0">
              <a:buNone/>
            </a:pPr>
            <a:endParaRPr lang="en-US" dirty="0"/>
          </a:p>
          <a:p>
            <a:pPr marL="0" indent="0">
              <a:buNone/>
            </a:pPr>
            <a:r>
              <a:rPr lang="en-US" dirty="0"/>
              <a:t>Question 2 assesses students’ ability to do the following:</a:t>
            </a:r>
          </a:p>
          <a:p>
            <a:pPr marL="0" indent="0">
              <a:buNone/>
            </a:pPr>
            <a:endParaRPr lang="en-US" dirty="0"/>
          </a:p>
          <a:p>
            <a:r>
              <a:rPr lang="en-US" dirty="0"/>
              <a:t>Write program code to create objects of a class and call methods</a:t>
            </a:r>
          </a:p>
          <a:p>
            <a:r>
              <a:rPr lang="en-US" dirty="0"/>
              <a:t>Write program code to satisfy method specifications using expressions, conditional statements, and iterative statements</a:t>
            </a: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1329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At Home Test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rmAutofit/>
          </a:bodyPr>
          <a:lstStyle/>
          <a:p>
            <a:pPr marL="0" indent="0">
              <a:buNone/>
            </a:pPr>
            <a:r>
              <a:rPr lang="en-US" sz="1800" dirty="0"/>
              <a:t>Students will be able to take exams on any device they have access to—computer, tablet, or smartphone. They'll be able to type and upload their responses or write responses by hand and submit a photo via their cell phones.</a:t>
            </a:r>
          </a:p>
          <a:p>
            <a:pPr marL="0" indent="0">
              <a:buNone/>
            </a:pPr>
            <a:endParaRPr lang="en-US" sz="1800" b="1" dirty="0">
              <a:latin typeface="Gill Sans MT" panose="020B0502020104020203" pitchFamily="34" charset="77"/>
            </a:endParaRPr>
          </a:p>
          <a:p>
            <a:pPr marL="0" indent="0">
              <a:buNone/>
            </a:pPr>
            <a:r>
              <a:rPr lang="en-US" sz="1800" dirty="0"/>
              <a:t>Students will need to access the online testing system 30 minutes early to get set up.</a:t>
            </a:r>
          </a:p>
          <a:p>
            <a:pPr marL="0" indent="0">
              <a:buNone/>
            </a:pPr>
            <a:endParaRPr lang="en-US" sz="1800" b="1" dirty="0">
              <a:latin typeface="Gill Sans MT" panose="020B0502020104020203" pitchFamily="34" charset="77"/>
            </a:endParaRPr>
          </a:p>
          <a:p>
            <a:pPr marL="0" indent="0">
              <a:buNone/>
            </a:pPr>
            <a:r>
              <a:rPr lang="en-US" sz="1800" dirty="0"/>
              <a:t>An Interactive Development Environment (IDE) or compiler is </a:t>
            </a:r>
            <a:r>
              <a:rPr lang="en-US" sz="1800" u="sng" dirty="0"/>
              <a:t>not</a:t>
            </a:r>
            <a:r>
              <a:rPr lang="en-US" sz="1800" dirty="0"/>
              <a:t> required for the 2020 AP Computer Science A Exam, and students will not have an advantage if they use one. However, students may use an IDE or compiler if they choose.</a:t>
            </a:r>
          </a:p>
          <a:p>
            <a:pPr marL="0" indent="0">
              <a:buNone/>
            </a:pPr>
            <a:endParaRPr lang="en-US" sz="1800" b="1" dirty="0">
              <a:latin typeface="Gill Sans MT" panose="020B0502020104020203" pitchFamily="34" charset="77"/>
            </a:endParaRPr>
          </a:p>
          <a:p>
            <a:pPr marL="0" indent="0">
              <a:buNone/>
            </a:pPr>
            <a:endParaRPr lang="en-US" sz="1800" b="1" dirty="0">
              <a:latin typeface="Gill Sans MT" panose="020B0502020104020203" pitchFamily="34" charset="77"/>
            </a:endParaRPr>
          </a:p>
          <a:p>
            <a:pPr marL="0" indent="0">
              <a:buNone/>
            </a:pPr>
            <a:r>
              <a:rPr lang="en-US" sz="1800" dirty="0">
                <a:latin typeface="Gill Sans MT" panose="020B0502020104020203" pitchFamily="34" charset="77"/>
              </a:rPr>
              <a:t>The College Board is working on setting up a trial run of this testing system. More info to come.</a:t>
            </a:r>
          </a:p>
          <a:p>
            <a:pPr marL="0" indent="0">
              <a:buNone/>
            </a:pPr>
            <a:endParaRPr lang="en-US" sz="1800"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0412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At Home Test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r>
              <a:rPr lang="en-US" dirty="0"/>
              <a:t>Like many college-level exams, this year's AP Exams will be open book/open note. </a:t>
            </a:r>
          </a:p>
          <a:p>
            <a:pPr marL="0" indent="0">
              <a:buNone/>
            </a:pPr>
            <a:endParaRPr lang="en-US" dirty="0"/>
          </a:p>
          <a:p>
            <a:pPr marL="0" indent="0">
              <a:buNone/>
            </a:pPr>
            <a:r>
              <a:rPr lang="en-US" dirty="0"/>
              <a:t>The exam format and questions are being designed specifically for an at-home administration, </a:t>
            </a:r>
            <a:r>
              <a:rPr lang="en-US" b="1" dirty="0"/>
              <a:t>so points will not be earned from content that can be found in textbooks or online. </a:t>
            </a:r>
          </a:p>
          <a:p>
            <a:pPr marL="0" indent="0">
              <a:buNone/>
            </a:pPr>
            <a:endParaRPr lang="en-US" dirty="0"/>
          </a:p>
          <a:p>
            <a:pPr marL="0" indent="0">
              <a:buNone/>
            </a:pPr>
            <a:r>
              <a:rPr lang="en-US" dirty="0"/>
              <a:t>However, students taking the exams may not consult with any other individuals during the testing period. We'll take the necessary steps to protect the integrity of each exam administration, as we do every year.</a:t>
            </a:r>
          </a:p>
          <a:p>
            <a:pPr marL="0" indent="0">
              <a:buNone/>
            </a:pP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2905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At Home Test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endParaRPr lang="en-US" b="1" dirty="0">
              <a:latin typeface="Gill Sans MT" panose="020B0502020104020203" pitchFamily="34" charset="77"/>
            </a:endParaRPr>
          </a:p>
          <a:p>
            <a:pPr marL="0" indent="0">
              <a:buNone/>
            </a:pPr>
            <a:r>
              <a:rPr lang="en-US" dirty="0"/>
              <a:t>We're confident that the vast majority of AP students will follow the rules for taking the exams. </a:t>
            </a:r>
          </a:p>
          <a:p>
            <a:pPr marL="0" indent="0">
              <a:buNone/>
            </a:pPr>
            <a:endParaRPr lang="en-US" dirty="0"/>
          </a:p>
          <a:p>
            <a:pPr marL="0" indent="0">
              <a:buNone/>
            </a:pPr>
            <a:r>
              <a:rPr lang="en-US" dirty="0"/>
              <a:t>For the small number of students who may try to gain an unfair advantage, we have a comprehensive and strict set of protocols in place to prevent and detect cheating. </a:t>
            </a:r>
          </a:p>
          <a:p>
            <a:pPr marL="0" indent="0">
              <a:buNone/>
            </a:pPr>
            <a:endParaRPr lang="en-US" dirty="0"/>
          </a:p>
          <a:p>
            <a:pPr marL="0" indent="0">
              <a:buNone/>
            </a:pPr>
            <a:r>
              <a:rPr lang="en-US" dirty="0"/>
              <a:t>While some of these practices are confidential to maximize their effectiveness, students and education professionals can learn more about our security measures.</a:t>
            </a: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7411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At Home Test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endParaRPr lang="en-US" dirty="0">
              <a:solidFill>
                <a:srgbClr val="000000"/>
              </a:solidFill>
              <a:latin typeface="Gill Sans MT" panose="020B0502020104020203" pitchFamily="34" charset="77"/>
            </a:endParaRPr>
          </a:p>
          <a:p>
            <a:pPr marL="0" indent="0">
              <a:buNone/>
            </a:pPr>
            <a:r>
              <a:rPr lang="en-US" dirty="0">
                <a:solidFill>
                  <a:srgbClr val="000000"/>
                </a:solidFill>
                <a:latin typeface="Gill Sans MT" panose="020B0502020104020203" pitchFamily="34" charset="77"/>
              </a:rPr>
              <a:t>At a minimum, test takers should understand that those attempting to gain an unfair advantage will either be blocked from testing or their AP scores will be canceled, and their high school will be notified as will colleges or other organizations to which the student has already sent any College Board scores (including SAT® scores). </a:t>
            </a:r>
          </a:p>
          <a:p>
            <a:pPr marL="0" indent="0">
              <a:buNone/>
            </a:pPr>
            <a:endParaRPr lang="en-US" dirty="0">
              <a:solidFill>
                <a:srgbClr val="000000"/>
              </a:solidFill>
              <a:latin typeface="Gill Sans MT" panose="020B0502020104020203" pitchFamily="34" charset="77"/>
            </a:endParaRPr>
          </a:p>
          <a:p>
            <a:pPr marL="0" indent="0">
              <a:buNone/>
            </a:pPr>
            <a:r>
              <a:rPr lang="en-US" dirty="0">
                <a:solidFill>
                  <a:srgbClr val="000000"/>
                </a:solidFill>
                <a:latin typeface="Gill Sans MT" panose="020B0502020104020203" pitchFamily="34" charset="77"/>
              </a:rPr>
              <a:t>And they may be prohibited from taking a future Advanced Placement® Exam as well as the SAT, SAT Subject Tests™, or CLEP® assessments.</a:t>
            </a:r>
          </a:p>
          <a:p>
            <a:pPr marL="0" indent="0">
              <a:buNone/>
            </a:pP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97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Exam Taking Tips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endParaRPr lang="en-US" sz="1800" b="1" dirty="0"/>
          </a:p>
          <a:p>
            <a:pPr marL="0" indent="0">
              <a:buNone/>
            </a:pPr>
            <a:r>
              <a:rPr lang="en-US" sz="1800" b="1" dirty="0"/>
              <a:t>1) Open book/open note exams are </a:t>
            </a:r>
            <a:r>
              <a:rPr lang="en-US" sz="1800" b="1" i="1" dirty="0"/>
              <a:t>not </a:t>
            </a:r>
            <a:r>
              <a:rPr lang="en-US" sz="1800" b="1" dirty="0"/>
              <a:t>easy.</a:t>
            </a:r>
            <a:r>
              <a:rPr lang="en-US" sz="1800" dirty="0"/>
              <a:t> Answering AP Exam questions takes more than copying information from notes. Finding facts, formulas, or other information in your notes is only one step to answering an exam question—you have to apply the information in order to complete the task.</a:t>
            </a:r>
          </a:p>
          <a:p>
            <a:pPr marL="0" indent="0">
              <a:buNone/>
            </a:pPr>
            <a:endParaRPr lang="en-US" sz="1800" dirty="0"/>
          </a:p>
          <a:p>
            <a:pPr marL="0" indent="0">
              <a:buNone/>
            </a:pPr>
            <a:r>
              <a:rPr lang="en-US" sz="1800" dirty="0"/>
              <a:t>2) </a:t>
            </a:r>
            <a:r>
              <a:rPr lang="en-US" sz="1800" b="1" dirty="0"/>
              <a:t>You still need to prepare for the exam.</a:t>
            </a:r>
            <a:r>
              <a:rPr lang="en-US" sz="1800" dirty="0"/>
              <a:t> You should prepare for an open book/open note exam just as you would a traditional AP Exam. Having resources available may save you time in memorizing information; however, you still need to know how to apply the information efficiently and correctly. This takes preparation.</a:t>
            </a:r>
          </a:p>
          <a:p>
            <a:pPr marL="0" indent="0">
              <a:buNone/>
            </a:pPr>
            <a:endParaRPr lang="en-US" sz="1800" dirty="0"/>
          </a:p>
          <a:p>
            <a:pPr marL="0" indent="0">
              <a:buNone/>
            </a:pPr>
            <a:r>
              <a:rPr lang="en-US" sz="1800" dirty="0"/>
              <a:t>3) </a:t>
            </a:r>
            <a:r>
              <a:rPr lang="en-US" sz="1800" b="1" dirty="0"/>
              <a:t>More materials aren’t always better. </a:t>
            </a:r>
            <a:r>
              <a:rPr lang="en-US" sz="1800" dirty="0"/>
              <a:t>You'll need to answer multiple questions on your AP Exams and you'll have limited time to do so. The more time you spend looking for information, the less time you'll have to use it in writing your answer.</a:t>
            </a:r>
          </a:p>
          <a:p>
            <a:pPr marL="0" indent="0">
              <a:buNone/>
            </a:pPr>
            <a:br>
              <a:rPr lang="en-US" sz="1800" dirty="0"/>
            </a:br>
            <a:br>
              <a:rPr lang="en-US" sz="1800" dirty="0"/>
            </a:br>
            <a:br>
              <a:rPr lang="en-US" sz="1800" dirty="0"/>
            </a:br>
            <a:endParaRPr lang="en-US" sz="1800"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31246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2416</TotalTime>
  <Words>1336</Words>
  <Application>Microsoft Macintosh PowerPoint</Application>
  <PresentationFormat>On-screen Show (16:10)</PresentationFormat>
  <Paragraphs>118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Office Theme</vt:lpstr>
      <vt:lpstr>2020 AP CS A Exam Exam Overview</vt:lpstr>
      <vt:lpstr>AP CS A Exam</vt:lpstr>
      <vt:lpstr>Question 1</vt:lpstr>
      <vt:lpstr>Question 2</vt:lpstr>
      <vt:lpstr>At Home Test</vt:lpstr>
      <vt:lpstr>At Home Test</vt:lpstr>
      <vt:lpstr>At Home Test</vt:lpstr>
      <vt:lpstr>At Home Test</vt:lpstr>
      <vt:lpstr>Exam Taking Tips</vt:lpstr>
      <vt:lpstr>Exam Taking Tips</vt:lpstr>
      <vt:lpstr>Exam Taking Tips</vt:lpstr>
      <vt:lpstr>Exam Preparation</vt:lpstr>
      <vt:lpstr>Strings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2020-04-17T11:22:05Z</dcterms:modified>
</cp:coreProperties>
</file>