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8"/>
  </p:notesMasterIdLst>
  <p:sldIdLst>
    <p:sldId id="256" r:id="rId2"/>
    <p:sldId id="541" r:id="rId3"/>
    <p:sldId id="544" r:id="rId4"/>
    <p:sldId id="543" r:id="rId5"/>
    <p:sldId id="545" r:id="rId6"/>
    <p:sldId id="559" r:id="rId7"/>
    <p:sldId id="546" r:id="rId8"/>
    <p:sldId id="547" r:id="rId9"/>
    <p:sldId id="548" r:id="rId10"/>
    <p:sldId id="550" r:id="rId11"/>
    <p:sldId id="551" r:id="rId12"/>
    <p:sldId id="552" r:id="rId13"/>
    <p:sldId id="553" r:id="rId14"/>
    <p:sldId id="554" r:id="rId15"/>
    <p:sldId id="555" r:id="rId16"/>
    <p:sldId id="556" r:id="rId17"/>
    <p:sldId id="557" r:id="rId18"/>
    <p:sldId id="558" r:id="rId19"/>
    <p:sldId id="591" r:id="rId20"/>
    <p:sldId id="641" r:id="rId21"/>
    <p:sldId id="642" r:id="rId22"/>
    <p:sldId id="643" r:id="rId23"/>
    <p:sldId id="647" r:id="rId24"/>
    <p:sldId id="648" r:id="rId25"/>
    <p:sldId id="644" r:id="rId26"/>
    <p:sldId id="645" r:id="rId27"/>
    <p:sldId id="646" r:id="rId28"/>
    <p:sldId id="649" r:id="rId29"/>
    <p:sldId id="650" r:id="rId30"/>
    <p:sldId id="651" r:id="rId31"/>
    <p:sldId id="652" r:id="rId32"/>
    <p:sldId id="653" r:id="rId33"/>
    <p:sldId id="654" r:id="rId34"/>
    <p:sldId id="655" r:id="rId35"/>
    <p:sldId id="656" r:id="rId36"/>
    <p:sldId id="560" r:id="rId37"/>
    <p:sldId id="565" r:id="rId38"/>
    <p:sldId id="561" r:id="rId39"/>
    <p:sldId id="562" r:id="rId40"/>
    <p:sldId id="563" r:id="rId41"/>
    <p:sldId id="692" r:id="rId42"/>
    <p:sldId id="693" r:id="rId43"/>
    <p:sldId id="564" r:id="rId44"/>
    <p:sldId id="566" r:id="rId45"/>
    <p:sldId id="567" r:id="rId46"/>
    <p:sldId id="568" r:id="rId47"/>
    <p:sldId id="569" r:id="rId48"/>
    <p:sldId id="575" r:id="rId49"/>
    <p:sldId id="576" r:id="rId50"/>
    <p:sldId id="571" r:id="rId51"/>
    <p:sldId id="596" r:id="rId52"/>
    <p:sldId id="597" r:id="rId53"/>
    <p:sldId id="598" r:id="rId54"/>
    <p:sldId id="599" r:id="rId55"/>
    <p:sldId id="573" r:id="rId56"/>
    <p:sldId id="584" r:id="rId57"/>
    <p:sldId id="686" r:id="rId58"/>
    <p:sldId id="687" r:id="rId59"/>
    <p:sldId id="688" r:id="rId60"/>
    <p:sldId id="689" r:id="rId61"/>
    <p:sldId id="600" r:id="rId62"/>
    <p:sldId id="593" r:id="rId63"/>
    <p:sldId id="691" r:id="rId64"/>
    <p:sldId id="601" r:id="rId65"/>
    <p:sldId id="602" r:id="rId66"/>
    <p:sldId id="683" r:id="rId67"/>
    <p:sldId id="604" r:id="rId68"/>
    <p:sldId id="632" r:id="rId69"/>
    <p:sldId id="684" r:id="rId70"/>
    <p:sldId id="634" r:id="rId71"/>
    <p:sldId id="685" r:id="rId72"/>
    <p:sldId id="635" r:id="rId73"/>
    <p:sldId id="636" r:id="rId74"/>
    <p:sldId id="637" r:id="rId75"/>
    <p:sldId id="638" r:id="rId76"/>
    <p:sldId id="639" r:id="rId77"/>
    <p:sldId id="640" r:id="rId78"/>
    <p:sldId id="577" r:id="rId79"/>
    <p:sldId id="578" r:id="rId80"/>
    <p:sldId id="579" r:id="rId81"/>
    <p:sldId id="580" r:id="rId82"/>
    <p:sldId id="581" r:id="rId83"/>
    <p:sldId id="570" r:id="rId84"/>
    <p:sldId id="582" r:id="rId85"/>
    <p:sldId id="583" r:id="rId86"/>
    <p:sldId id="572" r:id="rId87"/>
    <p:sldId id="585" r:id="rId88"/>
    <p:sldId id="586" r:id="rId89"/>
    <p:sldId id="574" r:id="rId90"/>
    <p:sldId id="587" r:id="rId91"/>
    <p:sldId id="588" r:id="rId92"/>
    <p:sldId id="589" r:id="rId93"/>
    <p:sldId id="590" r:id="rId94"/>
    <p:sldId id="625" r:id="rId95"/>
    <p:sldId id="628" r:id="rId96"/>
    <p:sldId id="629" r:id="rId97"/>
    <p:sldId id="630" r:id="rId98"/>
    <p:sldId id="627" r:id="rId99"/>
    <p:sldId id="626" r:id="rId100"/>
    <p:sldId id="592" r:id="rId101"/>
    <p:sldId id="605" r:id="rId102"/>
    <p:sldId id="658" r:id="rId103"/>
    <p:sldId id="657" r:id="rId104"/>
    <p:sldId id="659" r:id="rId105"/>
    <p:sldId id="660" r:id="rId106"/>
    <p:sldId id="661" r:id="rId107"/>
    <p:sldId id="662" r:id="rId108"/>
    <p:sldId id="663" r:id="rId109"/>
    <p:sldId id="664" r:id="rId110"/>
    <p:sldId id="666" r:id="rId111"/>
    <p:sldId id="665" r:id="rId112"/>
    <p:sldId id="667" r:id="rId113"/>
    <p:sldId id="668" r:id="rId114"/>
    <p:sldId id="669" r:id="rId115"/>
    <p:sldId id="670" r:id="rId116"/>
    <p:sldId id="673" r:id="rId117"/>
    <p:sldId id="672" r:id="rId118"/>
    <p:sldId id="674" r:id="rId119"/>
    <p:sldId id="624" r:id="rId120"/>
    <p:sldId id="676" r:id="rId121"/>
    <p:sldId id="677" r:id="rId122"/>
    <p:sldId id="679" r:id="rId123"/>
    <p:sldId id="680" r:id="rId124"/>
    <p:sldId id="681" r:id="rId125"/>
    <p:sldId id="682" r:id="rId126"/>
    <p:sldId id="549" r:id="rId12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109" dt="2022-04-11T13:39:19.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680"/>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11T13:39:19.811" v="2566"/>
      <pc:docMkLst>
        <pc:docMk/>
      </pc:docMkLst>
      <pc:sldChg chg="del">
        <pc:chgData name="Long Nguyen" userId="f59fb8f3-a021-417a-8bc1-65c8d471c621" providerId="ADAL" clId="{DF35109B-7929-8743-89BA-471CE6310637}" dt="2022-04-11T13:35:17.593" v="2556" actId="2696"/>
        <pc:sldMkLst>
          <pc:docMk/>
          <pc:sldMk cId="2179738950" sldId="542"/>
        </pc:sldMkLst>
      </pc:sldChg>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11T11:42:18.295" v="2392" actId="113"/>
        <pc:sldMkLst>
          <pc:docMk/>
          <pc:sldMk cId="2551255002" sldId="563"/>
        </pc:sldMkLst>
        <pc:spChg chg="mod">
          <ac:chgData name="Long Nguyen" userId="f59fb8f3-a021-417a-8bc1-65c8d471c621" providerId="ADAL" clId="{DF35109B-7929-8743-89BA-471CE6310637}" dt="2022-04-11T11:42:18.295" v="2392" actId="113"/>
          <ac:spMkLst>
            <pc:docMk/>
            <pc:sldMk cId="2551255002" sldId="563"/>
            <ac:spMk id="3" creationId="{8EE44610-8AB0-B84C-9003-2B8BA850F328}"/>
          </ac:spMkLst>
        </pc:spChg>
      </pc:sldChg>
      <pc:sldChg chg="modSp mod">
        <pc:chgData name="Long Nguyen" userId="f59fb8f3-a021-417a-8bc1-65c8d471c621" providerId="ADAL" clId="{DF35109B-7929-8743-89BA-471CE6310637}" dt="2022-04-11T11:48:42.931" v="2420" actId="1036"/>
        <pc:sldMkLst>
          <pc:docMk/>
          <pc:sldMk cId="2343131900" sldId="570"/>
        </pc:sldMkLst>
        <pc:spChg chg="mod">
          <ac:chgData name="Long Nguyen" userId="f59fb8f3-a021-417a-8bc1-65c8d471c621" providerId="ADAL" clId="{DF35109B-7929-8743-89BA-471CE6310637}" dt="2022-04-11T11:48:42.931" v="2420" actId="1036"/>
          <ac:spMkLst>
            <pc:docMk/>
            <pc:sldMk cId="2343131900" sldId="570"/>
            <ac:spMk id="3" creationId="{39F63C40-C1B9-5E43-822C-1EE1EE79D949}"/>
          </ac:spMkLst>
        </pc:spChg>
      </pc:sldChg>
      <pc:sldChg chg="add">
        <pc:chgData name="Long Nguyen" userId="f59fb8f3-a021-417a-8bc1-65c8d471c621" providerId="ADAL" clId="{DF35109B-7929-8743-89BA-471CE6310637}" dt="2022-04-11T11:49:23.007" v="2422"/>
        <pc:sldMkLst>
          <pc:docMk/>
          <pc:sldMk cId="674573297" sldId="573"/>
        </pc:sldMkLst>
      </pc:sldChg>
      <pc:sldChg chg="del">
        <pc:chgData name="Long Nguyen" userId="f59fb8f3-a021-417a-8bc1-65c8d471c621" providerId="ADAL" clId="{DF35109B-7929-8743-89BA-471CE6310637}" dt="2022-04-11T11:49:06.221" v="2421" actId="2696"/>
        <pc:sldMkLst>
          <pc:docMk/>
          <pc:sldMk cId="1063104711" sldId="573"/>
        </pc:sldMkLst>
      </pc:sldChg>
      <pc:sldChg chg="del">
        <pc:chgData name="Long Nguyen" userId="f59fb8f3-a021-417a-8bc1-65c8d471c621" providerId="ADAL" clId="{DF35109B-7929-8743-89BA-471CE6310637}" dt="2022-04-11T11:49:06.221" v="2421" actId="2696"/>
        <pc:sldMkLst>
          <pc:docMk/>
          <pc:sldMk cId="1126682757" sldId="584"/>
        </pc:sldMkLst>
      </pc:sldChg>
      <pc:sldChg chg="add">
        <pc:chgData name="Long Nguyen" userId="f59fb8f3-a021-417a-8bc1-65c8d471c621" providerId="ADAL" clId="{DF35109B-7929-8743-89BA-471CE6310637}" dt="2022-04-11T11:49:23.007" v="2422"/>
        <pc:sldMkLst>
          <pc:docMk/>
          <pc:sldMk cId="3112879688" sldId="584"/>
        </pc:sldMkLst>
      </pc:sldChg>
      <pc:sldChg chg="add del">
        <pc:chgData name="Long Nguyen" userId="f59fb8f3-a021-417a-8bc1-65c8d471c621" providerId="ADAL" clId="{DF35109B-7929-8743-89BA-471CE6310637}" dt="2022-04-11T11:49:43.348" v="2425" actId="2696"/>
        <pc:sldMkLst>
          <pc:docMk/>
          <pc:sldMk cId="899424772" sldId="593"/>
        </pc:sldMkLst>
      </pc:sldChg>
      <pc:sldChg chg="modSp add mod">
        <pc:chgData name="Long Nguyen" userId="f59fb8f3-a021-417a-8bc1-65c8d471c621" providerId="ADAL" clId="{DF35109B-7929-8743-89BA-471CE6310637}" dt="2022-04-11T11:50:25.277" v="2472" actId="1076"/>
        <pc:sldMkLst>
          <pc:docMk/>
          <pc:sldMk cId="1196607856" sldId="593"/>
        </pc:sldMkLst>
        <pc:spChg chg="mod">
          <ac:chgData name="Long Nguyen" userId="f59fb8f3-a021-417a-8bc1-65c8d471c621" providerId="ADAL" clId="{DF35109B-7929-8743-89BA-471CE6310637}" dt="2022-04-11T11:50:19.467" v="2471" actId="20577"/>
          <ac:spMkLst>
            <pc:docMk/>
            <pc:sldMk cId="1196607856" sldId="593"/>
            <ac:spMk id="2" creationId="{AF9F685D-4E97-3F4B-B208-BC6ABCBD76D3}"/>
          </ac:spMkLst>
        </pc:spChg>
        <pc:spChg chg="mod">
          <ac:chgData name="Long Nguyen" userId="f59fb8f3-a021-417a-8bc1-65c8d471c621" providerId="ADAL" clId="{DF35109B-7929-8743-89BA-471CE6310637}" dt="2022-04-11T11:50:25.277" v="2472" actId="1076"/>
          <ac:spMkLst>
            <pc:docMk/>
            <pc:sldMk cId="1196607856" sldId="593"/>
            <ac:spMk id="3" creationId="{A03D9AF4-CD64-DD4B-BF55-28F2A337D450}"/>
          </ac:spMkLst>
        </pc:spChg>
        <pc:picChg chg="mod">
          <ac:chgData name="Long Nguyen" userId="f59fb8f3-a021-417a-8bc1-65c8d471c621" providerId="ADAL" clId="{DF35109B-7929-8743-89BA-471CE6310637}" dt="2022-04-11T11:49:59.138" v="2432" actId="1076"/>
          <ac:picMkLst>
            <pc:docMk/>
            <pc:sldMk cId="1196607856" sldId="593"/>
            <ac:picMk id="5" creationId="{B3E5530E-CEAB-6346-951D-FCA5BFF6901A}"/>
          </ac:picMkLst>
        </pc:picChg>
      </pc:sldChg>
      <pc:sldChg chg="add del">
        <pc:chgData name="Long Nguyen" userId="f59fb8f3-a021-417a-8bc1-65c8d471c621" providerId="ADAL" clId="{DF35109B-7929-8743-89BA-471CE6310637}" dt="2022-04-11T11:49:34.498" v="2423" actId="2696"/>
        <pc:sldMkLst>
          <pc:docMk/>
          <pc:sldMk cId="1623860042" sldId="593"/>
        </pc:sldMkLst>
      </pc:sldChg>
      <pc:sldChg chg="modSp del mod">
        <pc:chgData name="Long Nguyen" userId="f59fb8f3-a021-417a-8bc1-65c8d471c621" providerId="ADAL" clId="{DF35109B-7929-8743-89BA-471CE6310637}" dt="2022-04-11T11:49:06.221" v="2421" actId="2696"/>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addSp delSp modSp add mod">
        <pc:chgData name="Long Nguyen" userId="f59fb8f3-a021-417a-8bc1-65c8d471c621" providerId="ADAL" clId="{DF35109B-7929-8743-89BA-471CE6310637}" dt="2022-04-11T13:39:02.864" v="2565" actId="478"/>
        <pc:sldMkLst>
          <pc:docMk/>
          <pc:sldMk cId="629873583" sldId="600"/>
        </pc:sldMkLst>
        <pc:spChg chg="del">
          <ac:chgData name="Long Nguyen" userId="f59fb8f3-a021-417a-8bc1-65c8d471c621" providerId="ADAL" clId="{DF35109B-7929-8743-89BA-471CE6310637}" dt="2022-04-11T13:39:02.864" v="2565" actId="478"/>
          <ac:spMkLst>
            <pc:docMk/>
            <pc:sldMk cId="629873583" sldId="600"/>
            <ac:spMk id="2" creationId="{A531650F-4F25-8741-ACC1-03E35BF7C958}"/>
          </ac:spMkLst>
        </pc:spChg>
        <pc:spChg chg="add mod">
          <ac:chgData name="Long Nguyen" userId="f59fb8f3-a021-417a-8bc1-65c8d471c621" providerId="ADAL" clId="{DF35109B-7929-8743-89BA-471CE6310637}" dt="2022-04-11T13:38:59.133" v="2564"/>
          <ac:spMkLst>
            <pc:docMk/>
            <pc:sldMk cId="629873583" sldId="600"/>
            <ac:spMk id="7" creationId="{318AAB34-1E90-7E43-A4AA-B05245BF61F6}"/>
          </ac:spMkLst>
        </pc:spChg>
        <pc:picChg chg="mod">
          <ac:chgData name="Long Nguyen" userId="f59fb8f3-a021-417a-8bc1-65c8d471c621" providerId="ADAL" clId="{DF35109B-7929-8743-89BA-471CE6310637}" dt="2022-04-11T13:38:53.403" v="2563" actId="1076"/>
          <ac:picMkLst>
            <pc:docMk/>
            <pc:sldMk cId="629873583" sldId="600"/>
            <ac:picMk id="5" creationId="{5C1529BA-AB1F-2D4C-8182-D9D5CC07971A}"/>
          </ac:picMkLst>
        </pc:picChg>
        <pc:picChg chg="mod">
          <ac:chgData name="Long Nguyen" userId="f59fb8f3-a021-417a-8bc1-65c8d471c621" providerId="ADAL" clId="{DF35109B-7929-8743-89BA-471CE6310637}" dt="2022-04-11T13:38:52.562" v="2562" actId="1076"/>
          <ac:picMkLst>
            <pc:docMk/>
            <pc:sldMk cId="629873583" sldId="600"/>
            <ac:picMk id="6" creationId="{196C0651-DDD3-1344-AB86-6BEA48C62D61}"/>
          </ac:picMkLst>
        </pc:picChg>
      </pc:sldChg>
      <pc:sldChg chg="del">
        <pc:chgData name="Long Nguyen" userId="f59fb8f3-a021-417a-8bc1-65c8d471c621" providerId="ADAL" clId="{DF35109B-7929-8743-89BA-471CE6310637}" dt="2022-04-11T13:38:40.642" v="2559" actId="2696"/>
        <pc:sldMkLst>
          <pc:docMk/>
          <pc:sldMk cId="4124768698" sldId="600"/>
        </pc:sldMkLst>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add del mod">
        <pc:chgData name="Long Nguyen" userId="f59fb8f3-a021-417a-8bc1-65c8d471c621" providerId="ADAL" clId="{DF35109B-7929-8743-89BA-471CE6310637}" dt="2022-04-11T11:34:31.356" v="2168" actId="269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add">
        <pc:chgData name="Long Nguyen" userId="f59fb8f3-a021-417a-8bc1-65c8d471c621" providerId="ADAL" clId="{DF35109B-7929-8743-89BA-471CE6310637}" dt="2022-04-11T11:34:49.261" v="2169"/>
        <pc:sldMkLst>
          <pc:docMk/>
          <pc:sldMk cId="1327652361" sldId="632"/>
        </pc:sldMkLst>
      </pc:sldChg>
      <pc:sldChg chg="del">
        <pc:chgData name="Long Nguyen" userId="f59fb8f3-a021-417a-8bc1-65c8d471c621" providerId="ADAL" clId="{DF35109B-7929-8743-89BA-471CE6310637}" dt="2022-04-08T17:40:40.630" v="1195" actId="2696"/>
        <pc:sldMkLst>
          <pc:docMk/>
          <pc:sldMk cId="390817172" sldId="633"/>
        </pc:sldMkLst>
      </pc:sldChg>
      <pc:sldChg chg="add">
        <pc:chgData name="Long Nguyen" userId="f59fb8f3-a021-417a-8bc1-65c8d471c621" providerId="ADAL" clId="{DF35109B-7929-8743-89BA-471CE6310637}" dt="2022-04-11T11:34:49.261" v="2169"/>
        <pc:sldMkLst>
          <pc:docMk/>
          <pc:sldMk cId="1713981679" sldId="634"/>
        </pc:sldMkLst>
      </pc:sldChg>
      <pc:sldChg chg="addSp delSp modSp add del mod delAnim">
        <pc:chgData name="Long Nguyen" userId="f59fb8f3-a021-417a-8bc1-65c8d471c621" providerId="ADAL" clId="{DF35109B-7929-8743-89BA-471CE6310637}" dt="2022-04-11T11:34:31.356" v="2168" actId="2696"/>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
        <pc:chgData name="Long Nguyen" userId="f59fb8f3-a021-417a-8bc1-65c8d471c621" providerId="ADAL" clId="{DF35109B-7929-8743-89BA-471CE6310637}" dt="2022-04-11T11:34:49.261" v="2169"/>
        <pc:sldMkLst>
          <pc:docMk/>
          <pc:sldMk cId="377049389" sldId="635"/>
        </pc:sldMkLst>
      </pc:sldChg>
      <pc:sldChg chg="addSp delSp modSp add del mod">
        <pc:chgData name="Long Nguyen" userId="f59fb8f3-a021-417a-8bc1-65c8d471c621" providerId="ADAL" clId="{DF35109B-7929-8743-89BA-471CE6310637}" dt="2022-04-11T11:34:31.356" v="2168" actId="2696"/>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
        <pc:chgData name="Long Nguyen" userId="f59fb8f3-a021-417a-8bc1-65c8d471c621" providerId="ADAL" clId="{DF35109B-7929-8743-89BA-471CE6310637}" dt="2022-04-11T11:34:49.261" v="2169"/>
        <pc:sldMkLst>
          <pc:docMk/>
          <pc:sldMk cId="2052418655" sldId="636"/>
        </pc:sldMkLst>
      </pc:sldChg>
      <pc:sldChg chg="addSp delSp modSp add del mod">
        <pc:chgData name="Long Nguyen" userId="f59fb8f3-a021-417a-8bc1-65c8d471c621" providerId="ADAL" clId="{DF35109B-7929-8743-89BA-471CE6310637}" dt="2022-04-11T11:34:31.356" v="2168" actId="2696"/>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
        <pc:chgData name="Long Nguyen" userId="f59fb8f3-a021-417a-8bc1-65c8d471c621" providerId="ADAL" clId="{DF35109B-7929-8743-89BA-471CE6310637}" dt="2022-04-11T11:34:49.261" v="2169"/>
        <pc:sldMkLst>
          <pc:docMk/>
          <pc:sldMk cId="344393271" sldId="637"/>
        </pc:sldMkLst>
      </pc:sldChg>
      <pc:sldChg chg="addSp delSp modSp add del mod">
        <pc:chgData name="Long Nguyen" userId="f59fb8f3-a021-417a-8bc1-65c8d471c621" providerId="ADAL" clId="{DF35109B-7929-8743-89BA-471CE6310637}" dt="2022-04-11T11:34:31.356" v="2168" actId="269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
        <pc:chgData name="Long Nguyen" userId="f59fb8f3-a021-417a-8bc1-65c8d471c621" providerId="ADAL" clId="{DF35109B-7929-8743-89BA-471CE6310637}" dt="2022-04-11T11:34:49.261" v="2169"/>
        <pc:sldMkLst>
          <pc:docMk/>
          <pc:sldMk cId="114122793" sldId="638"/>
        </pc:sldMkLst>
      </pc:sldChg>
      <pc:sldChg chg="addSp delSp modSp add del mod">
        <pc:chgData name="Long Nguyen" userId="f59fb8f3-a021-417a-8bc1-65c8d471c621" providerId="ADAL" clId="{DF35109B-7929-8743-89BA-471CE6310637}" dt="2022-04-11T11:34:31.356" v="2168" actId="269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add del mod">
        <pc:chgData name="Long Nguyen" userId="f59fb8f3-a021-417a-8bc1-65c8d471c621" providerId="ADAL" clId="{DF35109B-7929-8743-89BA-471CE6310637}" dt="2022-04-11T11:34:31.356" v="2168" actId="269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
        <pc:chgData name="Long Nguyen" userId="f59fb8f3-a021-417a-8bc1-65c8d471c621" providerId="ADAL" clId="{DF35109B-7929-8743-89BA-471CE6310637}" dt="2022-04-11T11:34:49.261" v="2169"/>
        <pc:sldMkLst>
          <pc:docMk/>
          <pc:sldMk cId="4293863489" sldId="639"/>
        </pc:sldMkLst>
      </pc:sldChg>
      <pc:sldChg chg="add">
        <pc:chgData name="Long Nguyen" userId="f59fb8f3-a021-417a-8bc1-65c8d471c621" providerId="ADAL" clId="{DF35109B-7929-8743-89BA-471CE6310637}" dt="2022-04-11T11:34:49.261" v="2169"/>
        <pc:sldMkLst>
          <pc:docMk/>
          <pc:sldMk cId="419854033" sldId="640"/>
        </pc:sldMkLst>
      </pc:sldChg>
      <pc:sldChg chg="addSp delSp modSp add del mod">
        <pc:chgData name="Long Nguyen" userId="f59fb8f3-a021-417a-8bc1-65c8d471c621" providerId="ADAL" clId="{DF35109B-7929-8743-89BA-471CE6310637}" dt="2022-04-11T11:34:31.356" v="2168" actId="2696"/>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del mod delAnim">
        <pc:chgData name="Long Nguyen" userId="f59fb8f3-a021-417a-8bc1-65c8d471c621" providerId="ADAL" clId="{DF35109B-7929-8743-89BA-471CE6310637}" dt="2022-04-11T11:34:31.356" v="2168" actId="2696"/>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
        <pc:chgData name="Long Nguyen" userId="f59fb8f3-a021-417a-8bc1-65c8d471c621" providerId="ADAL" clId="{DF35109B-7929-8743-89BA-471CE6310637}" dt="2022-04-11T11:34:49.261" v="2169"/>
        <pc:sldMkLst>
          <pc:docMk/>
          <pc:sldMk cId="3961384057" sldId="684"/>
        </pc:sldMkLst>
      </pc:sldChg>
      <pc:sldChg chg="addSp delSp modSp add del mod">
        <pc:chgData name="Long Nguyen" userId="f59fb8f3-a021-417a-8bc1-65c8d471c621" providerId="ADAL" clId="{DF35109B-7929-8743-89BA-471CE6310637}" dt="2022-04-11T11:34:31.356" v="2168" actId="269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sldChg chg="addSp delSp modSp add">
        <pc:chgData name="Long Nguyen" userId="f59fb8f3-a021-417a-8bc1-65c8d471c621" providerId="ADAL" clId="{DF35109B-7929-8743-89BA-471CE6310637}" dt="2022-04-11T11:35:46.204" v="2189"/>
        <pc:sldMkLst>
          <pc:docMk/>
          <pc:sldMk cId="2728134279" sldId="685"/>
        </pc:sldMkLst>
        <pc:spChg chg="add del mod">
          <ac:chgData name="Long Nguyen" userId="f59fb8f3-a021-417a-8bc1-65c8d471c621" providerId="ADAL" clId="{DF35109B-7929-8743-89BA-471CE6310637}" dt="2022-04-11T11:35:40.507" v="2187"/>
          <ac:spMkLst>
            <pc:docMk/>
            <pc:sldMk cId="2728134279" sldId="685"/>
            <ac:spMk id="9" creationId="{9587A6CE-2B55-C248-B12C-ECF5C61BE285}"/>
          </ac:spMkLst>
        </pc:spChg>
        <pc:spChg chg="add del mod">
          <ac:chgData name="Long Nguyen" userId="f59fb8f3-a021-417a-8bc1-65c8d471c621" providerId="ADAL" clId="{DF35109B-7929-8743-89BA-471CE6310637}" dt="2022-04-11T11:35:46.204" v="2189"/>
          <ac:spMkLst>
            <pc:docMk/>
            <pc:sldMk cId="2728134279" sldId="685"/>
            <ac:spMk id="10" creationId="{F16FB86E-496D-0448-B8E5-177BA1F90986}"/>
          </ac:spMkLst>
        </pc:spChg>
      </pc:sldChg>
      <pc:sldChg chg="addSp modSp new mod">
        <pc:chgData name="Long Nguyen" userId="f59fb8f3-a021-417a-8bc1-65c8d471c621" providerId="ADAL" clId="{DF35109B-7929-8743-89BA-471CE6310637}" dt="2022-04-11T11:25:51.641" v="2023" actId="1076"/>
        <pc:sldMkLst>
          <pc:docMk/>
          <pc:sldMk cId="2541800070" sldId="686"/>
        </pc:sldMkLst>
        <pc:spChg chg="mod">
          <ac:chgData name="Long Nguyen" userId="f59fb8f3-a021-417a-8bc1-65c8d471c621" providerId="ADAL" clId="{DF35109B-7929-8743-89BA-471CE6310637}" dt="2022-04-11T11:25:19.940" v="2016" actId="1076"/>
          <ac:spMkLst>
            <pc:docMk/>
            <pc:sldMk cId="2541800070" sldId="686"/>
            <ac:spMk id="2" creationId="{BCE44B0E-E83F-7B4B-B832-F443C99FA95B}"/>
          </ac:spMkLst>
        </pc:spChg>
        <pc:picChg chg="add mod">
          <ac:chgData name="Long Nguyen" userId="f59fb8f3-a021-417a-8bc1-65c8d471c621" providerId="ADAL" clId="{DF35109B-7929-8743-89BA-471CE6310637}" dt="2022-04-11T11:25:51.641" v="2023" actId="1076"/>
          <ac:picMkLst>
            <pc:docMk/>
            <pc:sldMk cId="2541800070" sldId="686"/>
            <ac:picMk id="5" creationId="{6639603D-D999-F841-92E4-5490469D9F61}"/>
          </ac:picMkLst>
        </pc:picChg>
        <pc:picChg chg="add mod">
          <ac:chgData name="Long Nguyen" userId="f59fb8f3-a021-417a-8bc1-65c8d471c621" providerId="ADAL" clId="{DF35109B-7929-8743-89BA-471CE6310637}" dt="2022-04-11T11:25:46.157" v="2021" actId="1076"/>
          <ac:picMkLst>
            <pc:docMk/>
            <pc:sldMk cId="2541800070" sldId="686"/>
            <ac:picMk id="6" creationId="{56132510-7B25-F54D-B024-2938939ABE23}"/>
          </ac:picMkLst>
        </pc:picChg>
      </pc:sldChg>
      <pc:sldChg chg="addSp delSp modSp add mod">
        <pc:chgData name="Long Nguyen" userId="f59fb8f3-a021-417a-8bc1-65c8d471c621" providerId="ADAL" clId="{DF35109B-7929-8743-89BA-471CE6310637}" dt="2022-04-11T11:28:31.327" v="2075" actId="20577"/>
        <pc:sldMkLst>
          <pc:docMk/>
          <pc:sldMk cId="1653005264" sldId="687"/>
        </pc:sldMkLst>
        <pc:spChg chg="mod">
          <ac:chgData name="Long Nguyen" userId="f59fb8f3-a021-417a-8bc1-65c8d471c621" providerId="ADAL" clId="{DF35109B-7929-8743-89BA-471CE6310637}" dt="2022-04-11T11:28:31.327" v="2075" actId="20577"/>
          <ac:spMkLst>
            <pc:docMk/>
            <pc:sldMk cId="1653005264" sldId="687"/>
            <ac:spMk id="2" creationId="{BCE44B0E-E83F-7B4B-B832-F443C99FA95B}"/>
          </ac:spMkLst>
        </pc:spChg>
        <pc:spChg chg="mod">
          <ac:chgData name="Long Nguyen" userId="f59fb8f3-a021-417a-8bc1-65c8d471c621" providerId="ADAL" clId="{DF35109B-7929-8743-89BA-471CE6310637}" dt="2022-04-11T11:27:34.330" v="2031" actId="20577"/>
          <ac:spMkLst>
            <pc:docMk/>
            <pc:sldMk cId="1653005264" sldId="687"/>
            <ac:spMk id="3" creationId="{617496A9-175F-A24C-9726-F8EDA5EE6192}"/>
          </ac:spMkLst>
        </pc:spChg>
        <pc:picChg chg="del">
          <ac:chgData name="Long Nguyen" userId="f59fb8f3-a021-417a-8bc1-65c8d471c621" providerId="ADAL" clId="{DF35109B-7929-8743-89BA-471CE6310637}" dt="2022-04-11T11:27:10.143" v="2024" actId="478"/>
          <ac:picMkLst>
            <pc:docMk/>
            <pc:sldMk cId="1653005264" sldId="687"/>
            <ac:picMk id="5" creationId="{6639603D-D999-F841-92E4-5490469D9F61}"/>
          </ac:picMkLst>
        </pc:picChg>
        <pc:picChg chg="add mod">
          <ac:chgData name="Long Nguyen" userId="f59fb8f3-a021-417a-8bc1-65c8d471c621" providerId="ADAL" clId="{DF35109B-7929-8743-89BA-471CE6310637}" dt="2022-04-11T11:27:36.243" v="2032" actId="1076"/>
          <ac:picMkLst>
            <pc:docMk/>
            <pc:sldMk cId="1653005264" sldId="687"/>
            <ac:picMk id="6" creationId="{247C1823-A6CE-8543-82E8-30932A1D79C4}"/>
          </ac:picMkLst>
        </pc:picChg>
        <pc:picChg chg="add del">
          <ac:chgData name="Long Nguyen" userId="f59fb8f3-a021-417a-8bc1-65c8d471c621" providerId="ADAL" clId="{DF35109B-7929-8743-89BA-471CE6310637}" dt="2022-04-11T11:28:27.345" v="2072" actId="478"/>
          <ac:picMkLst>
            <pc:docMk/>
            <pc:sldMk cId="1653005264" sldId="687"/>
            <ac:picMk id="7" creationId="{4A631EFE-427C-274B-BC44-446FED4061EE}"/>
          </ac:picMkLst>
        </pc:picChg>
      </pc:sldChg>
      <pc:sldChg chg="addSp delSp modSp add mod">
        <pc:chgData name="Long Nguyen" userId="f59fb8f3-a021-417a-8bc1-65c8d471c621" providerId="ADAL" clId="{DF35109B-7929-8743-89BA-471CE6310637}" dt="2022-04-11T11:29:42.935" v="2112"/>
        <pc:sldMkLst>
          <pc:docMk/>
          <pc:sldMk cId="1270277591" sldId="688"/>
        </pc:sldMkLst>
        <pc:spChg chg="mod">
          <ac:chgData name="Long Nguyen" userId="f59fb8f3-a021-417a-8bc1-65c8d471c621" providerId="ADAL" clId="{DF35109B-7929-8743-89BA-471CE6310637}" dt="2022-04-11T11:28:46.445" v="2095" actId="20577"/>
          <ac:spMkLst>
            <pc:docMk/>
            <pc:sldMk cId="1270277591" sldId="688"/>
            <ac:spMk id="2" creationId="{BCE44B0E-E83F-7B4B-B832-F443C99FA95B}"/>
          </ac:spMkLst>
        </pc:spChg>
        <pc:spChg chg="mod">
          <ac:chgData name="Long Nguyen" userId="f59fb8f3-a021-417a-8bc1-65c8d471c621" providerId="ADAL" clId="{DF35109B-7929-8743-89BA-471CE6310637}" dt="2022-04-11T11:29:42.935" v="2112"/>
          <ac:spMkLst>
            <pc:docMk/>
            <pc:sldMk cId="1270277591" sldId="688"/>
            <ac:spMk id="3" creationId="{617496A9-175F-A24C-9726-F8EDA5EE6192}"/>
          </ac:spMkLst>
        </pc:spChg>
        <pc:spChg chg="add mod">
          <ac:chgData name="Long Nguyen" userId="f59fb8f3-a021-417a-8bc1-65c8d471c621" providerId="ADAL" clId="{DF35109B-7929-8743-89BA-471CE6310637}" dt="2022-04-11T11:29:29.674" v="2109" actId="207"/>
          <ac:spMkLst>
            <pc:docMk/>
            <pc:sldMk cId="1270277591" sldId="688"/>
            <ac:spMk id="5" creationId="{853138BB-819E-2545-8AB0-FBAD491B7713}"/>
          </ac:spMkLst>
        </pc:spChg>
        <pc:picChg chg="del">
          <ac:chgData name="Long Nguyen" userId="f59fb8f3-a021-417a-8bc1-65c8d471c621" providerId="ADAL" clId="{DF35109B-7929-8743-89BA-471CE6310637}" dt="2022-04-11T11:28:37.315" v="2079" actId="478"/>
          <ac:picMkLst>
            <pc:docMk/>
            <pc:sldMk cId="1270277591" sldId="688"/>
            <ac:picMk id="6" creationId="{247C1823-A6CE-8543-82E8-30932A1D79C4}"/>
          </ac:picMkLst>
        </pc:picChg>
        <pc:picChg chg="mod">
          <ac:chgData name="Long Nguyen" userId="f59fb8f3-a021-417a-8bc1-65c8d471c621" providerId="ADAL" clId="{DF35109B-7929-8743-89BA-471CE6310637}" dt="2022-04-11T11:29:08.700" v="2099" actId="1076"/>
          <ac:picMkLst>
            <pc:docMk/>
            <pc:sldMk cId="1270277591" sldId="688"/>
            <ac:picMk id="7" creationId="{4A631EFE-427C-274B-BC44-446FED4061EE}"/>
          </ac:picMkLst>
        </pc:picChg>
      </pc:sldChg>
      <pc:sldChg chg="addSp delSp modSp add mod">
        <pc:chgData name="Long Nguyen" userId="f59fb8f3-a021-417a-8bc1-65c8d471c621" providerId="ADAL" clId="{DF35109B-7929-8743-89BA-471CE6310637}" dt="2022-04-11T11:31:38.736" v="2161" actId="20577"/>
        <pc:sldMkLst>
          <pc:docMk/>
          <pc:sldMk cId="1166645991" sldId="689"/>
        </pc:sldMkLst>
        <pc:spChg chg="mod">
          <ac:chgData name="Long Nguyen" userId="f59fb8f3-a021-417a-8bc1-65c8d471c621" providerId="ADAL" clId="{DF35109B-7929-8743-89BA-471CE6310637}" dt="2022-04-11T11:30:19.666" v="2139" actId="20577"/>
          <ac:spMkLst>
            <pc:docMk/>
            <pc:sldMk cId="1166645991" sldId="689"/>
            <ac:spMk id="2" creationId="{BCE44B0E-E83F-7B4B-B832-F443C99FA95B}"/>
          </ac:spMkLst>
        </pc:spChg>
        <pc:spChg chg="mod">
          <ac:chgData name="Long Nguyen" userId="f59fb8f3-a021-417a-8bc1-65c8d471c621" providerId="ADAL" clId="{DF35109B-7929-8743-89BA-471CE6310637}" dt="2022-04-11T11:31:38.736" v="2161" actId="20577"/>
          <ac:spMkLst>
            <pc:docMk/>
            <pc:sldMk cId="1166645991" sldId="689"/>
            <ac:spMk id="3" creationId="{617496A9-175F-A24C-9726-F8EDA5EE6192}"/>
          </ac:spMkLst>
        </pc:spChg>
        <pc:picChg chg="add mod">
          <ac:chgData name="Long Nguyen" userId="f59fb8f3-a021-417a-8bc1-65c8d471c621" providerId="ADAL" clId="{DF35109B-7929-8743-89BA-471CE6310637}" dt="2022-04-11T11:31:33.651" v="2157" actId="1036"/>
          <ac:picMkLst>
            <pc:docMk/>
            <pc:sldMk cId="1166645991" sldId="689"/>
            <ac:picMk id="5" creationId="{C6676BC3-A8B8-F142-982E-55D8DD78BF03}"/>
          </ac:picMkLst>
        </pc:picChg>
        <pc:picChg chg="del">
          <ac:chgData name="Long Nguyen" userId="f59fb8f3-a021-417a-8bc1-65c8d471c621" providerId="ADAL" clId="{DF35109B-7929-8743-89BA-471CE6310637}" dt="2022-04-11T11:30:48.511" v="2140" actId="478"/>
          <ac:picMkLst>
            <pc:docMk/>
            <pc:sldMk cId="1166645991" sldId="689"/>
            <ac:picMk id="6" creationId="{247C1823-A6CE-8543-82E8-30932A1D79C4}"/>
          </ac:picMkLst>
        </pc:picChg>
      </pc:sldChg>
      <pc:sldChg chg="addSp delSp modSp add del mod">
        <pc:chgData name="Long Nguyen" userId="f59fb8f3-a021-417a-8bc1-65c8d471c621" providerId="ADAL" clId="{DF35109B-7929-8743-89BA-471CE6310637}" dt="2022-04-11T11:38:24.867" v="2389" actId="2696"/>
        <pc:sldMkLst>
          <pc:docMk/>
          <pc:sldMk cId="156572940" sldId="690"/>
        </pc:sldMkLst>
        <pc:spChg chg="mod">
          <ac:chgData name="Long Nguyen" userId="f59fb8f3-a021-417a-8bc1-65c8d471c621" providerId="ADAL" clId="{DF35109B-7929-8743-89BA-471CE6310637}" dt="2022-04-11T11:35:13.216" v="2185" actId="27636"/>
          <ac:spMkLst>
            <pc:docMk/>
            <pc:sldMk cId="156572940" sldId="690"/>
            <ac:spMk id="2" creationId="{BCE44B0E-E83F-7B4B-B832-F443C99FA95B}"/>
          </ac:spMkLst>
        </pc:spChg>
        <pc:spChg chg="add del mod">
          <ac:chgData name="Long Nguyen" userId="f59fb8f3-a021-417a-8bc1-65c8d471c621" providerId="ADAL" clId="{DF35109B-7929-8743-89BA-471CE6310637}" dt="2022-04-11T11:35:59.161" v="2193"/>
          <ac:spMkLst>
            <pc:docMk/>
            <pc:sldMk cId="156572940" sldId="690"/>
            <ac:spMk id="3" creationId="{617496A9-175F-A24C-9726-F8EDA5EE6192}"/>
          </ac:spMkLst>
        </pc:spChg>
        <pc:spChg chg="add del mod">
          <ac:chgData name="Long Nguyen" userId="f59fb8f3-a021-417a-8bc1-65c8d471c621" providerId="ADAL" clId="{DF35109B-7929-8743-89BA-471CE6310637}" dt="2022-04-11T11:35:59.161" v="2193"/>
          <ac:spMkLst>
            <pc:docMk/>
            <pc:sldMk cId="156572940" sldId="690"/>
            <ac:spMk id="6" creationId="{57AC701C-715F-9F4E-A79D-0CF64C59BF84}"/>
          </ac:spMkLst>
        </pc:spChg>
        <pc:picChg chg="del">
          <ac:chgData name="Long Nguyen" userId="f59fb8f3-a021-417a-8bc1-65c8d471c621" providerId="ADAL" clId="{DF35109B-7929-8743-89BA-471CE6310637}" dt="2022-04-11T11:35:51.096" v="2190" actId="478"/>
          <ac:picMkLst>
            <pc:docMk/>
            <pc:sldMk cId="156572940" sldId="690"/>
            <ac:picMk id="5" creationId="{C6676BC3-A8B8-F142-982E-55D8DD78BF03}"/>
          </ac:picMkLst>
        </pc:picChg>
      </pc:sldChg>
      <pc:sldChg chg="modSp add mod modAnim">
        <pc:chgData name="Long Nguyen" userId="f59fb8f3-a021-417a-8bc1-65c8d471c621" providerId="ADAL" clId="{DF35109B-7929-8743-89BA-471CE6310637}" dt="2022-04-11T13:39:19.811" v="2566"/>
        <pc:sldMkLst>
          <pc:docMk/>
          <pc:sldMk cId="37831961" sldId="691"/>
        </pc:sldMkLst>
        <pc:spChg chg="mod">
          <ac:chgData name="Long Nguyen" userId="f59fb8f3-a021-417a-8bc1-65c8d471c621" providerId="ADAL" clId="{DF35109B-7929-8743-89BA-471CE6310637}" dt="2022-04-11T11:38:02.985" v="2334" actId="1036"/>
          <ac:spMkLst>
            <pc:docMk/>
            <pc:sldMk cId="37831961" sldId="691"/>
            <ac:spMk id="4" creationId="{FD5E6E63-5EB5-CA47-8C3D-9870524B2670}"/>
          </ac:spMkLst>
        </pc:spChg>
        <pc:spChg chg="mod">
          <ac:chgData name="Long Nguyen" userId="f59fb8f3-a021-417a-8bc1-65c8d471c621" providerId="ADAL" clId="{DF35109B-7929-8743-89BA-471CE6310637}" dt="2022-04-11T11:38:17.364" v="2388" actId="20577"/>
          <ac:spMkLst>
            <pc:docMk/>
            <pc:sldMk cId="37831961" sldId="691"/>
            <ac:spMk id="11" creationId="{EEBCAA59-5807-DF4A-A9D9-FD5D400282D2}"/>
          </ac:spMkLst>
        </pc:spChg>
        <pc:spChg chg="mod">
          <ac:chgData name="Long Nguyen" userId="f59fb8f3-a021-417a-8bc1-65c8d471c621" providerId="ADAL" clId="{DF35109B-7929-8743-89BA-471CE6310637}" dt="2022-04-11T11:38:02.985" v="2334" actId="1036"/>
          <ac:spMkLst>
            <pc:docMk/>
            <pc:sldMk cId="37831961" sldId="691"/>
            <ac:spMk id="14" creationId="{BF1CB500-2212-BC4A-8E65-762C2645EA7D}"/>
          </ac:spMkLst>
        </pc:spChg>
        <pc:spChg chg="mod">
          <ac:chgData name="Long Nguyen" userId="f59fb8f3-a021-417a-8bc1-65c8d471c621" providerId="ADAL" clId="{DF35109B-7929-8743-89BA-471CE6310637}" dt="2022-04-11T11:36:29.163" v="2196" actId="14100"/>
          <ac:spMkLst>
            <pc:docMk/>
            <pc:sldMk cId="37831961" sldId="691"/>
            <ac:spMk id="19" creationId="{95B9D095-80D4-624F-A150-54E6DAAB8946}"/>
          </ac:spMkLst>
        </pc:spChg>
        <pc:picChg chg="mod">
          <ac:chgData name="Long Nguyen" userId="f59fb8f3-a021-417a-8bc1-65c8d471c621" providerId="ADAL" clId="{DF35109B-7929-8743-89BA-471CE6310637}" dt="2022-04-11T11:38:02.985" v="2334" actId="1036"/>
          <ac:picMkLst>
            <pc:docMk/>
            <pc:sldMk cId="37831961" sldId="691"/>
            <ac:picMk id="7" creationId="{D2C132E4-6BDD-384D-9FA3-9B25ABE9DE6A}"/>
          </ac:picMkLst>
        </pc:picChg>
        <pc:picChg chg="mod">
          <ac:chgData name="Long Nguyen" userId="f59fb8f3-a021-417a-8bc1-65c8d471c621" providerId="ADAL" clId="{DF35109B-7929-8743-89BA-471CE6310637}" dt="2022-04-11T11:38:02.985" v="2334" actId="1036"/>
          <ac:picMkLst>
            <pc:docMk/>
            <pc:sldMk cId="37831961" sldId="691"/>
            <ac:picMk id="8" creationId="{0222D3BD-C3C5-9844-AB9C-D1B16CEC774B}"/>
          </ac:picMkLst>
        </pc:picChg>
        <pc:picChg chg="mod">
          <ac:chgData name="Long Nguyen" userId="f59fb8f3-a021-417a-8bc1-65c8d471c621" providerId="ADAL" clId="{DF35109B-7929-8743-89BA-471CE6310637}" dt="2022-04-11T11:38:02.985" v="2334" actId="1036"/>
          <ac:picMkLst>
            <pc:docMk/>
            <pc:sldMk cId="37831961" sldId="691"/>
            <ac:picMk id="15" creationId="{7EA51CE6-EF06-4A44-8078-EEE073BD606C}"/>
          </ac:picMkLst>
        </pc:picChg>
      </pc:sldChg>
      <pc:sldChg chg="addSp delSp modSp new mod modAnim">
        <pc:chgData name="Long Nguyen" userId="f59fb8f3-a021-417a-8bc1-65c8d471c621" providerId="ADAL" clId="{DF35109B-7929-8743-89BA-471CE6310637}" dt="2022-04-11T13:36:11.381" v="2557"/>
        <pc:sldMkLst>
          <pc:docMk/>
          <pc:sldMk cId="1771710257" sldId="692"/>
        </pc:sldMkLst>
        <pc:spChg chg="mod">
          <ac:chgData name="Long Nguyen" userId="f59fb8f3-a021-417a-8bc1-65c8d471c621" providerId="ADAL" clId="{DF35109B-7929-8743-89BA-471CE6310637}" dt="2022-04-11T12:10:50.538" v="2537" actId="1076"/>
          <ac:spMkLst>
            <pc:docMk/>
            <pc:sldMk cId="1771710257" sldId="692"/>
            <ac:spMk id="2" creationId="{BEE1B6B6-94F2-8745-BFEA-C2B88EBF03EE}"/>
          </ac:spMkLst>
        </pc:spChg>
        <pc:picChg chg="add mod">
          <ac:chgData name="Long Nguyen" userId="f59fb8f3-a021-417a-8bc1-65c8d471c621" providerId="ADAL" clId="{DF35109B-7929-8743-89BA-471CE6310637}" dt="2022-04-11T12:10:21.565" v="2490" actId="1076"/>
          <ac:picMkLst>
            <pc:docMk/>
            <pc:sldMk cId="1771710257" sldId="692"/>
            <ac:picMk id="5" creationId="{7CC4D534-AE26-6F42-A366-610D03D28E44}"/>
          </ac:picMkLst>
        </pc:picChg>
        <pc:picChg chg="add mod">
          <ac:chgData name="Long Nguyen" userId="f59fb8f3-a021-417a-8bc1-65c8d471c621" providerId="ADAL" clId="{DF35109B-7929-8743-89BA-471CE6310637}" dt="2022-04-11T12:10:28.198" v="2493" actId="14100"/>
          <ac:picMkLst>
            <pc:docMk/>
            <pc:sldMk cId="1771710257" sldId="692"/>
            <ac:picMk id="6" creationId="{970A7445-70AC-0646-B8C6-C3604F865728}"/>
          </ac:picMkLst>
        </pc:picChg>
        <pc:picChg chg="add del mod">
          <ac:chgData name="Long Nguyen" userId="f59fb8f3-a021-417a-8bc1-65c8d471c621" providerId="ADAL" clId="{DF35109B-7929-8743-89BA-471CE6310637}" dt="2022-04-11T12:12:03.597" v="2545" actId="478"/>
          <ac:picMkLst>
            <pc:docMk/>
            <pc:sldMk cId="1771710257" sldId="692"/>
            <ac:picMk id="7" creationId="{B3D9B0F4-8233-E142-9F41-F24C361CB2CC}"/>
          </ac:picMkLst>
        </pc:picChg>
        <pc:picChg chg="add mod">
          <ac:chgData name="Long Nguyen" userId="f59fb8f3-a021-417a-8bc1-65c8d471c621" providerId="ADAL" clId="{DF35109B-7929-8743-89BA-471CE6310637}" dt="2022-04-11T12:11:14.179" v="2539" actId="1076"/>
          <ac:picMkLst>
            <pc:docMk/>
            <pc:sldMk cId="1771710257" sldId="692"/>
            <ac:picMk id="8" creationId="{275C056C-321D-4247-967C-3DB6F0155CF6}"/>
          </ac:picMkLst>
        </pc:picChg>
        <pc:picChg chg="add mod">
          <ac:chgData name="Long Nguyen" userId="f59fb8f3-a021-417a-8bc1-65c8d471c621" providerId="ADAL" clId="{DF35109B-7929-8743-89BA-471CE6310637}" dt="2022-04-11T12:11:29.385" v="2541" actId="1076"/>
          <ac:picMkLst>
            <pc:docMk/>
            <pc:sldMk cId="1771710257" sldId="692"/>
            <ac:picMk id="9" creationId="{E1BCF421-DCE0-9448-AA5C-F3E1F11A9974}"/>
          </ac:picMkLst>
        </pc:picChg>
        <pc:picChg chg="add del">
          <ac:chgData name="Long Nguyen" userId="f59fb8f3-a021-417a-8bc1-65c8d471c621" providerId="ADAL" clId="{DF35109B-7929-8743-89BA-471CE6310637}" dt="2022-04-11T12:12:00.699" v="2544" actId="478"/>
          <ac:picMkLst>
            <pc:docMk/>
            <pc:sldMk cId="1771710257" sldId="692"/>
            <ac:picMk id="10" creationId="{D90B989B-EFFF-3744-B9BB-C5FA115DB2B4}"/>
          </ac:picMkLst>
        </pc:picChg>
      </pc:sldChg>
      <pc:sldChg chg="addSp delSp modSp add mod modAnim">
        <pc:chgData name="Long Nguyen" userId="f59fb8f3-a021-417a-8bc1-65c8d471c621" providerId="ADAL" clId="{DF35109B-7929-8743-89BA-471CE6310637}" dt="2022-04-11T13:36:15.712" v="2558"/>
        <pc:sldMkLst>
          <pc:docMk/>
          <pc:sldMk cId="2480261375" sldId="693"/>
        </pc:sldMkLst>
        <pc:spChg chg="del">
          <ac:chgData name="Long Nguyen" userId="f59fb8f3-a021-417a-8bc1-65c8d471c621" providerId="ADAL" clId="{DF35109B-7929-8743-89BA-471CE6310637}" dt="2022-04-11T12:12:18.371" v="2554" actId="478"/>
          <ac:spMkLst>
            <pc:docMk/>
            <pc:sldMk cId="2480261375" sldId="693"/>
            <ac:spMk id="3" creationId="{8175B72C-795A-E148-839C-00CFC95D5A77}"/>
          </ac:spMkLst>
        </pc:spChg>
        <pc:picChg chg="del">
          <ac:chgData name="Long Nguyen" userId="f59fb8f3-a021-417a-8bc1-65c8d471c621" providerId="ADAL" clId="{DF35109B-7929-8743-89BA-471CE6310637}" dt="2022-04-11T12:12:07.164" v="2547" actId="478"/>
          <ac:picMkLst>
            <pc:docMk/>
            <pc:sldMk cId="2480261375" sldId="693"/>
            <ac:picMk id="5" creationId="{7CC4D534-AE26-6F42-A366-610D03D28E44}"/>
          </ac:picMkLst>
        </pc:picChg>
        <pc:picChg chg="del">
          <ac:chgData name="Long Nguyen" userId="f59fb8f3-a021-417a-8bc1-65c8d471c621" providerId="ADAL" clId="{DF35109B-7929-8743-89BA-471CE6310637}" dt="2022-04-11T12:12:06.091" v="2546" actId="478"/>
          <ac:picMkLst>
            <pc:docMk/>
            <pc:sldMk cId="2480261375" sldId="693"/>
            <ac:picMk id="6" creationId="{970A7445-70AC-0646-B8C6-C3604F865728}"/>
          </ac:picMkLst>
        </pc:picChg>
        <pc:picChg chg="mod">
          <ac:chgData name="Long Nguyen" userId="f59fb8f3-a021-417a-8bc1-65c8d471c621" providerId="ADAL" clId="{DF35109B-7929-8743-89BA-471CE6310637}" dt="2022-04-11T12:12:16.913" v="2553" actId="1076"/>
          <ac:picMkLst>
            <pc:docMk/>
            <pc:sldMk cId="2480261375" sldId="693"/>
            <ac:picMk id="7" creationId="{B3D9B0F4-8233-E142-9F41-F24C361CB2CC}"/>
          </ac:picMkLst>
        </pc:picChg>
        <pc:picChg chg="del">
          <ac:chgData name="Long Nguyen" userId="f59fb8f3-a021-417a-8bc1-65c8d471c621" providerId="ADAL" clId="{DF35109B-7929-8743-89BA-471CE6310637}" dt="2022-04-11T12:12:09.261" v="2548" actId="478"/>
          <ac:picMkLst>
            <pc:docMk/>
            <pc:sldMk cId="2480261375" sldId="693"/>
            <ac:picMk id="8" creationId="{275C056C-321D-4247-967C-3DB6F0155CF6}"/>
          </ac:picMkLst>
        </pc:picChg>
        <pc:picChg chg="del">
          <ac:chgData name="Long Nguyen" userId="f59fb8f3-a021-417a-8bc1-65c8d471c621" providerId="ADAL" clId="{DF35109B-7929-8743-89BA-471CE6310637}" dt="2022-04-11T12:12:13.378" v="2551" actId="478"/>
          <ac:picMkLst>
            <pc:docMk/>
            <pc:sldMk cId="2480261375" sldId="693"/>
            <ac:picMk id="9" creationId="{E1BCF421-DCE0-9448-AA5C-F3E1F11A9974}"/>
          </ac:picMkLst>
        </pc:picChg>
        <pc:picChg chg="add del mod">
          <ac:chgData name="Long Nguyen" userId="f59fb8f3-a021-417a-8bc1-65c8d471c621" providerId="ADAL" clId="{DF35109B-7929-8743-89BA-471CE6310637}" dt="2022-04-11T12:12:20.557" v="2555" actId="1076"/>
          <ac:picMkLst>
            <pc:docMk/>
            <pc:sldMk cId="2480261375" sldId="693"/>
            <ac:picMk id="10" creationId="{D90B989B-EFFF-3744-B9BB-C5FA115DB2B4}"/>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4/11/22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21</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99</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119</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4/11/22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73.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7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7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8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8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8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101</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102</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108</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113</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114</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118</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120</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121</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122</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123</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124</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125</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126</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24</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25</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32</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normAutofit fontScale="92500" lnSpcReduction="10000"/>
          </a:bodyPr>
          <a:lstStyle/>
          <a:p>
            <a:pPr marL="0" indent="0">
              <a:buNone/>
            </a:pPr>
            <a:r>
              <a:rPr lang="en-US" sz="2400" dirty="0"/>
              <a:t>﻿Abstraction Examples Used on the AP Exam:</a:t>
            </a:r>
          </a:p>
          <a:p>
            <a:pPr marL="0" indent="0">
              <a:buNone/>
            </a:pPr>
            <a:r>
              <a:rPr lang="en-US" dirty="0"/>
              <a:t>One common type of abstraction is </a:t>
            </a:r>
            <a:r>
              <a:rPr lang="en-US" b="1" dirty="0"/>
              <a:t>procedural abstraction</a:t>
            </a:r>
            <a:r>
              <a:rPr lang="en-US" dirty="0"/>
              <a:t>, which provides a name for a process and allows a procedure to be used only knowing what it does, not how it does it. </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6B6-94F2-8745-BFEA-C2B88EBF03EE}"/>
              </a:ext>
            </a:extLst>
          </p:cNvPr>
          <p:cNvSpPr>
            <a:spLocks noGrp="1"/>
          </p:cNvSpPr>
          <p:nvPr>
            <p:ph type="title"/>
          </p:nvPr>
        </p:nvSpPr>
        <p:spPr>
          <a:xfrm>
            <a:off x="94394" y="59092"/>
            <a:ext cx="7652321" cy="744787"/>
          </a:xfrm>
        </p:spPr>
        <p:txBody>
          <a:bodyPr/>
          <a:lstStyle/>
          <a:p>
            <a:r>
              <a:rPr lang="en-US" dirty="0"/>
              <a:t>Important Procedures(Functions)</a:t>
            </a:r>
          </a:p>
        </p:txBody>
      </p:sp>
      <p:sp>
        <p:nvSpPr>
          <p:cNvPr id="3" name="Content Placeholder 2">
            <a:extLst>
              <a:ext uri="{FF2B5EF4-FFF2-40B4-BE49-F238E27FC236}">
                <a16:creationId xmlns:a16="http://schemas.microsoft.com/office/drawing/2014/main" id="{8175B72C-795A-E148-839C-00CFC95D5A7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8BBC427-385A-CC4F-A0E4-692D7B0E33C2}"/>
              </a:ext>
            </a:extLst>
          </p:cNvPr>
          <p:cNvSpPr>
            <a:spLocks noGrp="1"/>
          </p:cNvSpPr>
          <p:nvPr>
            <p:ph type="sldNum" sz="quarter" idx="12"/>
          </p:nvPr>
        </p:nvSpPr>
        <p:spPr/>
        <p:txBody>
          <a:bodyPr/>
          <a:lstStyle/>
          <a:p>
            <a:fld id="{D57F1E4F-1CFF-5643-939E-02111984F565}" type="slidenum">
              <a:rPr lang="en-US" smtClean="0"/>
              <a:t>41</a:t>
            </a:fld>
            <a:endParaRPr lang="en-US" dirty="0"/>
          </a:p>
        </p:txBody>
      </p:sp>
      <p:pic>
        <p:nvPicPr>
          <p:cNvPr id="5" name="Picture 4">
            <a:extLst>
              <a:ext uri="{FF2B5EF4-FFF2-40B4-BE49-F238E27FC236}">
                <a16:creationId xmlns:a16="http://schemas.microsoft.com/office/drawing/2014/main" id="{7CC4D534-AE26-6F42-A366-610D03D28E44}"/>
              </a:ext>
            </a:extLst>
          </p:cNvPr>
          <p:cNvPicPr>
            <a:picLocks noChangeAspect="1"/>
          </p:cNvPicPr>
          <p:nvPr/>
        </p:nvPicPr>
        <p:blipFill>
          <a:blip r:embed="rId2"/>
          <a:stretch>
            <a:fillRect/>
          </a:stretch>
        </p:blipFill>
        <p:spPr>
          <a:xfrm>
            <a:off x="324511" y="2557747"/>
            <a:ext cx="4446498" cy="1485729"/>
          </a:xfrm>
          <a:prstGeom prst="rect">
            <a:avLst/>
          </a:prstGeom>
        </p:spPr>
      </p:pic>
      <p:pic>
        <p:nvPicPr>
          <p:cNvPr id="6" name="Picture 5">
            <a:extLst>
              <a:ext uri="{FF2B5EF4-FFF2-40B4-BE49-F238E27FC236}">
                <a16:creationId xmlns:a16="http://schemas.microsoft.com/office/drawing/2014/main" id="{970A7445-70AC-0646-B8C6-C3604F865728}"/>
              </a:ext>
            </a:extLst>
          </p:cNvPr>
          <p:cNvPicPr>
            <a:picLocks noChangeAspect="1"/>
          </p:cNvPicPr>
          <p:nvPr/>
        </p:nvPicPr>
        <p:blipFill>
          <a:blip r:embed="rId3"/>
          <a:stretch>
            <a:fillRect/>
          </a:stretch>
        </p:blipFill>
        <p:spPr>
          <a:xfrm>
            <a:off x="324511" y="943638"/>
            <a:ext cx="5007777" cy="1334591"/>
          </a:xfrm>
          <a:prstGeom prst="rect">
            <a:avLst/>
          </a:prstGeom>
        </p:spPr>
      </p:pic>
      <p:pic>
        <p:nvPicPr>
          <p:cNvPr id="8" name="Picture 7">
            <a:extLst>
              <a:ext uri="{FF2B5EF4-FFF2-40B4-BE49-F238E27FC236}">
                <a16:creationId xmlns:a16="http://schemas.microsoft.com/office/drawing/2014/main" id="{275C056C-321D-4247-967C-3DB6F0155CF6}"/>
              </a:ext>
            </a:extLst>
          </p:cNvPr>
          <p:cNvPicPr>
            <a:picLocks noChangeAspect="1"/>
          </p:cNvPicPr>
          <p:nvPr/>
        </p:nvPicPr>
        <p:blipFill>
          <a:blip r:embed="rId4"/>
          <a:stretch>
            <a:fillRect/>
          </a:stretch>
        </p:blipFill>
        <p:spPr>
          <a:xfrm>
            <a:off x="2002409" y="1324504"/>
            <a:ext cx="5537200" cy="393700"/>
          </a:xfrm>
          <a:prstGeom prst="rect">
            <a:avLst/>
          </a:prstGeom>
        </p:spPr>
      </p:pic>
      <p:pic>
        <p:nvPicPr>
          <p:cNvPr id="9" name="Picture 8">
            <a:extLst>
              <a:ext uri="{FF2B5EF4-FFF2-40B4-BE49-F238E27FC236}">
                <a16:creationId xmlns:a16="http://schemas.microsoft.com/office/drawing/2014/main" id="{E1BCF421-DCE0-9448-AA5C-F3E1F11A9974}"/>
              </a:ext>
            </a:extLst>
          </p:cNvPr>
          <p:cNvPicPr>
            <a:picLocks noChangeAspect="1"/>
          </p:cNvPicPr>
          <p:nvPr/>
        </p:nvPicPr>
        <p:blipFill>
          <a:blip r:embed="rId5"/>
          <a:stretch>
            <a:fillRect/>
          </a:stretch>
        </p:blipFill>
        <p:spPr>
          <a:xfrm>
            <a:off x="3466101" y="3051358"/>
            <a:ext cx="5232400" cy="393700"/>
          </a:xfrm>
          <a:prstGeom prst="rect">
            <a:avLst/>
          </a:prstGeom>
        </p:spPr>
      </p:pic>
    </p:spTree>
    <p:extLst>
      <p:ext uri="{BB962C8B-B14F-4D97-AF65-F5344CB8AC3E}">
        <p14:creationId xmlns:p14="http://schemas.microsoft.com/office/powerpoint/2010/main" val="177171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6B6-94F2-8745-BFEA-C2B88EBF03EE}"/>
              </a:ext>
            </a:extLst>
          </p:cNvPr>
          <p:cNvSpPr>
            <a:spLocks noGrp="1"/>
          </p:cNvSpPr>
          <p:nvPr>
            <p:ph type="title"/>
          </p:nvPr>
        </p:nvSpPr>
        <p:spPr>
          <a:xfrm>
            <a:off x="94394" y="59092"/>
            <a:ext cx="7652321" cy="744787"/>
          </a:xfrm>
        </p:spPr>
        <p:txBody>
          <a:bodyPr/>
          <a:lstStyle/>
          <a:p>
            <a:r>
              <a:rPr lang="en-US" dirty="0"/>
              <a:t>Important Procedures(Functions)</a:t>
            </a:r>
          </a:p>
        </p:txBody>
      </p:sp>
      <p:sp>
        <p:nvSpPr>
          <p:cNvPr id="4" name="Slide Number Placeholder 3">
            <a:extLst>
              <a:ext uri="{FF2B5EF4-FFF2-40B4-BE49-F238E27FC236}">
                <a16:creationId xmlns:a16="http://schemas.microsoft.com/office/drawing/2014/main" id="{28BBC427-385A-CC4F-A0E4-692D7B0E33C2}"/>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7" name="Picture 6">
            <a:extLst>
              <a:ext uri="{FF2B5EF4-FFF2-40B4-BE49-F238E27FC236}">
                <a16:creationId xmlns:a16="http://schemas.microsoft.com/office/drawing/2014/main" id="{B3D9B0F4-8233-E142-9F41-F24C361CB2CC}"/>
              </a:ext>
            </a:extLst>
          </p:cNvPr>
          <p:cNvPicPr>
            <a:picLocks noChangeAspect="1"/>
          </p:cNvPicPr>
          <p:nvPr/>
        </p:nvPicPr>
        <p:blipFill>
          <a:blip r:embed="rId2"/>
          <a:stretch>
            <a:fillRect/>
          </a:stretch>
        </p:blipFill>
        <p:spPr>
          <a:xfrm>
            <a:off x="427252" y="803879"/>
            <a:ext cx="4723080" cy="1248243"/>
          </a:xfrm>
          <a:prstGeom prst="rect">
            <a:avLst/>
          </a:prstGeom>
        </p:spPr>
      </p:pic>
      <p:pic>
        <p:nvPicPr>
          <p:cNvPr id="10" name="Picture 9">
            <a:extLst>
              <a:ext uri="{FF2B5EF4-FFF2-40B4-BE49-F238E27FC236}">
                <a16:creationId xmlns:a16="http://schemas.microsoft.com/office/drawing/2014/main" id="{D90B989B-EFFF-3744-B9BB-C5FA115DB2B4}"/>
              </a:ext>
            </a:extLst>
          </p:cNvPr>
          <p:cNvPicPr>
            <a:picLocks noChangeAspect="1"/>
          </p:cNvPicPr>
          <p:nvPr/>
        </p:nvPicPr>
        <p:blipFill>
          <a:blip r:embed="rId3"/>
          <a:stretch>
            <a:fillRect/>
          </a:stretch>
        </p:blipFill>
        <p:spPr>
          <a:xfrm>
            <a:off x="522199" y="2266950"/>
            <a:ext cx="6311900" cy="1181100"/>
          </a:xfrm>
          <a:prstGeom prst="rect">
            <a:avLst/>
          </a:prstGeom>
        </p:spPr>
      </p:pic>
    </p:spTree>
    <p:extLst>
      <p:ext uri="{BB962C8B-B14F-4D97-AF65-F5344CB8AC3E}">
        <p14:creationId xmlns:p14="http://schemas.microsoft.com/office/powerpoint/2010/main" val="248026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674573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31128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Conditionals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6639603D-D999-F841-92E4-5490469D9F61}"/>
              </a:ext>
            </a:extLst>
          </p:cNvPr>
          <p:cNvPicPr>
            <a:picLocks noChangeAspect="1"/>
          </p:cNvPicPr>
          <p:nvPr/>
        </p:nvPicPr>
        <p:blipFill>
          <a:blip r:embed="rId2"/>
          <a:stretch>
            <a:fillRect/>
          </a:stretch>
        </p:blipFill>
        <p:spPr>
          <a:xfrm>
            <a:off x="0" y="1369218"/>
            <a:ext cx="4838700" cy="3314700"/>
          </a:xfrm>
          <a:prstGeom prst="rect">
            <a:avLst/>
          </a:prstGeom>
        </p:spPr>
      </p:pic>
      <p:pic>
        <p:nvPicPr>
          <p:cNvPr id="6" name="Picture 5">
            <a:extLst>
              <a:ext uri="{FF2B5EF4-FFF2-40B4-BE49-F238E27FC236}">
                <a16:creationId xmlns:a16="http://schemas.microsoft.com/office/drawing/2014/main" id="{56132510-7B25-F54D-B024-2938939ABE23}"/>
              </a:ext>
            </a:extLst>
          </p:cNvPr>
          <p:cNvPicPr>
            <a:picLocks noChangeAspect="1"/>
          </p:cNvPicPr>
          <p:nvPr/>
        </p:nvPicPr>
        <p:blipFill>
          <a:blip r:embed="rId3"/>
          <a:stretch>
            <a:fillRect/>
          </a:stretch>
        </p:blipFill>
        <p:spPr>
          <a:xfrm>
            <a:off x="4378948" y="818392"/>
            <a:ext cx="4585853" cy="4630702"/>
          </a:xfrm>
          <a:prstGeom prst="rect">
            <a:avLst/>
          </a:prstGeom>
        </p:spPr>
      </p:pic>
    </p:spTree>
    <p:extLst>
      <p:ext uri="{BB962C8B-B14F-4D97-AF65-F5344CB8AC3E}">
        <p14:creationId xmlns:p14="http://schemas.microsoft.com/office/powerpoint/2010/main" val="254180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1: Repeat n Times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endParaRPr lang="en-US" dirty="0"/>
          </a:p>
          <a:p>
            <a:pPr marL="0" indent="0">
              <a:buNone/>
            </a:pPr>
            <a:r>
              <a:rPr lang="en-US" dirty="0"/>
              <a:t>The code in block of statements is executed n times.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6" name="Picture 5">
            <a:extLst>
              <a:ext uri="{FF2B5EF4-FFF2-40B4-BE49-F238E27FC236}">
                <a16:creationId xmlns:a16="http://schemas.microsoft.com/office/drawing/2014/main" id="{247C1823-A6CE-8543-82E8-30932A1D79C4}"/>
              </a:ext>
            </a:extLst>
          </p:cNvPr>
          <p:cNvPicPr>
            <a:picLocks noChangeAspect="1"/>
          </p:cNvPicPr>
          <p:nvPr/>
        </p:nvPicPr>
        <p:blipFill>
          <a:blip r:embed="rId2"/>
          <a:stretch>
            <a:fillRect/>
          </a:stretch>
        </p:blipFill>
        <p:spPr>
          <a:xfrm>
            <a:off x="357186" y="2034514"/>
            <a:ext cx="5181600" cy="3187700"/>
          </a:xfrm>
          <a:prstGeom prst="rect">
            <a:avLst/>
          </a:prstGeom>
        </p:spPr>
      </p:pic>
    </p:spTree>
    <p:extLst>
      <p:ext uri="{BB962C8B-B14F-4D97-AF65-F5344CB8AC3E}">
        <p14:creationId xmlns:p14="http://schemas.microsoft.com/office/powerpoint/2010/main" val="1653005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2: Repeat Until Condition</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code in block of statements is repeated until the Boolean expression condition evaluates to true.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7" name="Picture 6">
            <a:extLst>
              <a:ext uri="{FF2B5EF4-FFF2-40B4-BE49-F238E27FC236}">
                <a16:creationId xmlns:a16="http://schemas.microsoft.com/office/drawing/2014/main" id="{4A631EFE-427C-274B-BC44-446FED4061EE}"/>
              </a:ext>
            </a:extLst>
          </p:cNvPr>
          <p:cNvPicPr>
            <a:picLocks noChangeAspect="1"/>
          </p:cNvPicPr>
          <p:nvPr/>
        </p:nvPicPr>
        <p:blipFill>
          <a:blip r:embed="rId2"/>
          <a:stretch>
            <a:fillRect/>
          </a:stretch>
        </p:blipFill>
        <p:spPr>
          <a:xfrm>
            <a:off x="269055" y="1902471"/>
            <a:ext cx="5232400" cy="3263900"/>
          </a:xfrm>
          <a:prstGeom prst="rect">
            <a:avLst/>
          </a:prstGeom>
        </p:spPr>
      </p:pic>
      <p:sp>
        <p:nvSpPr>
          <p:cNvPr id="5" name="TextBox 4">
            <a:extLst>
              <a:ext uri="{FF2B5EF4-FFF2-40B4-BE49-F238E27FC236}">
                <a16:creationId xmlns:a16="http://schemas.microsoft.com/office/drawing/2014/main" id="{853138BB-819E-2545-8AB0-FBAD491B7713}"/>
              </a:ext>
            </a:extLst>
          </p:cNvPr>
          <p:cNvSpPr txBox="1"/>
          <p:nvPr/>
        </p:nvSpPr>
        <p:spPr>
          <a:xfrm>
            <a:off x="4432395" y="2055036"/>
            <a:ext cx="4791696" cy="2554545"/>
          </a:xfrm>
          <a:prstGeom prst="rect">
            <a:avLst/>
          </a:prstGeom>
          <a:noFill/>
        </p:spPr>
        <p:txBody>
          <a:bodyPr wrap="none" rtlCol="0">
            <a:spAutoFit/>
          </a:bodyPr>
          <a:lstStyle/>
          <a:p>
            <a:r>
              <a:rPr lang="en-US" sz="2000" dirty="0">
                <a:solidFill>
                  <a:srgbClr val="FF0000"/>
                </a:solidFill>
              </a:rPr>
              <a:t>This is different than Python’s while loop.</a:t>
            </a:r>
          </a:p>
          <a:p>
            <a:r>
              <a:rPr lang="en-US" sz="2000" dirty="0">
                <a:solidFill>
                  <a:srgbClr val="FF0000"/>
                </a:solidFill>
              </a:rPr>
              <a:t>Python’s while loop runs as long as the </a:t>
            </a:r>
          </a:p>
          <a:p>
            <a:r>
              <a:rPr lang="en-US" sz="2000" dirty="0">
                <a:solidFill>
                  <a:srgbClr val="FF0000"/>
                </a:solidFill>
              </a:rPr>
              <a:t>condition is true and terminates when </a:t>
            </a:r>
          </a:p>
          <a:p>
            <a:r>
              <a:rPr lang="en-US" sz="2000" dirty="0">
                <a:solidFill>
                  <a:srgbClr val="FF0000"/>
                </a:solidFill>
              </a:rPr>
              <a:t>the condition is false.</a:t>
            </a:r>
          </a:p>
          <a:p>
            <a:endParaRPr lang="en-US" sz="2000" dirty="0">
              <a:solidFill>
                <a:srgbClr val="FF0000"/>
              </a:solidFill>
            </a:endParaRPr>
          </a:p>
          <a:p>
            <a:r>
              <a:rPr lang="en-US" sz="2000" dirty="0">
                <a:solidFill>
                  <a:srgbClr val="FF0000"/>
                </a:solidFill>
              </a:rPr>
              <a:t>REPEAT UNTIL (condition) loop runs as </a:t>
            </a:r>
          </a:p>
          <a:p>
            <a:r>
              <a:rPr lang="en-US" sz="2000" dirty="0">
                <a:solidFill>
                  <a:srgbClr val="FF0000"/>
                </a:solidFill>
              </a:rPr>
              <a:t>long as the condition is false and terminates </a:t>
            </a:r>
          </a:p>
          <a:p>
            <a:r>
              <a:rPr lang="en-US" sz="2000" dirty="0">
                <a:solidFill>
                  <a:srgbClr val="FF0000"/>
                </a:solidFill>
              </a:rPr>
              <a:t>when the condition is true.</a:t>
            </a:r>
          </a:p>
        </p:txBody>
      </p:sp>
    </p:spTree>
    <p:extLst>
      <p:ext uri="{BB962C8B-B14F-4D97-AF65-F5344CB8AC3E}">
        <p14:creationId xmlns:p14="http://schemas.microsoft.com/office/powerpoint/2010/main" val="127027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3: Looping Through a List</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variable item is assigned the value of each element of </a:t>
            </a:r>
            <a:r>
              <a:rPr lang="en-US" dirty="0" err="1"/>
              <a:t>aList</a:t>
            </a:r>
            <a:r>
              <a:rPr lang="en-US" dirty="0"/>
              <a:t> sequentially, in order, from the first element to the last element. The code in block of statements is executed once for each assignment of item.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5" name="Picture 4">
            <a:extLst>
              <a:ext uri="{FF2B5EF4-FFF2-40B4-BE49-F238E27FC236}">
                <a16:creationId xmlns:a16="http://schemas.microsoft.com/office/drawing/2014/main" id="{C6676BC3-A8B8-F142-982E-55D8DD78BF03}"/>
              </a:ext>
            </a:extLst>
          </p:cNvPr>
          <p:cNvPicPr>
            <a:picLocks noChangeAspect="1"/>
          </p:cNvPicPr>
          <p:nvPr/>
        </p:nvPicPr>
        <p:blipFill>
          <a:blip r:embed="rId2"/>
          <a:stretch>
            <a:fillRect/>
          </a:stretch>
        </p:blipFill>
        <p:spPr>
          <a:xfrm>
            <a:off x="380141" y="1968766"/>
            <a:ext cx="4749800" cy="3009900"/>
          </a:xfrm>
          <a:prstGeom prst="rect">
            <a:avLst/>
          </a:prstGeom>
        </p:spPr>
      </p:pic>
    </p:spTree>
    <p:extLst>
      <p:ext uri="{BB962C8B-B14F-4D97-AF65-F5344CB8AC3E}">
        <p14:creationId xmlns:p14="http://schemas.microsoft.com/office/powerpoint/2010/main" val="1166645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169871" y="2013816"/>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85888" y="4076058"/>
            <a:ext cx="3505200" cy="635000"/>
          </a:xfrm>
          <a:prstGeom prst="rect">
            <a:avLst/>
          </a:prstGeom>
        </p:spPr>
      </p:pic>
      <p:sp>
        <p:nvSpPr>
          <p:cNvPr id="7" name="Title 1">
            <a:extLst>
              <a:ext uri="{FF2B5EF4-FFF2-40B4-BE49-F238E27FC236}">
                <a16:creationId xmlns:a16="http://schemas.microsoft.com/office/drawing/2014/main" id="{318AAB34-1E90-7E43-A4AA-B05245BF61F6}"/>
              </a:ext>
            </a:extLst>
          </p:cNvPr>
          <p:cNvSpPr txBox="1">
            <a:spLocks/>
          </p:cNvSpPr>
          <p:nvPr/>
        </p:nvSpPr>
        <p:spPr>
          <a:xfrm>
            <a:off x="211832" y="113770"/>
            <a:ext cx="7886700" cy="81256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Example: Looping Through a List</a:t>
            </a:r>
            <a:endParaRPr lang="en-US" dirty="0"/>
          </a:p>
        </p:txBody>
      </p:sp>
    </p:spTree>
    <p:extLst>
      <p:ext uri="{BB962C8B-B14F-4D97-AF65-F5344CB8AC3E}">
        <p14:creationId xmlns:p14="http://schemas.microsoft.com/office/powerpoint/2010/main" val="629873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a:xfrm>
            <a:off x="211832" y="113770"/>
            <a:ext cx="7886700" cy="812565"/>
          </a:xfrm>
        </p:spPr>
        <p:txBody>
          <a:bodyPr/>
          <a:lstStyle/>
          <a:p>
            <a:r>
              <a:rPr lang="en-US" dirty="0"/>
              <a:t>Example: Looping Through a List</a:t>
            </a:r>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a:xfrm>
            <a:off x="423167" y="2170324"/>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356687" y="926335"/>
            <a:ext cx="5596991" cy="3862330"/>
          </a:xfrm>
          <a:prstGeom prst="rect">
            <a:avLst/>
          </a:prstGeom>
        </p:spPr>
      </p:pic>
    </p:spTree>
    <p:extLst>
      <p:ext uri="{BB962C8B-B14F-4D97-AF65-F5344CB8AC3E}">
        <p14:creationId xmlns:p14="http://schemas.microsoft.com/office/powerpoint/2010/main" val="11966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909947"/>
            <a:ext cx="2057400" cy="304271"/>
          </a:xfrm>
        </p:spPr>
        <p:txBody>
          <a:bodyPr/>
          <a:lstStyle/>
          <a:p>
            <a:fld id="{D57F1E4F-1CFF-5643-939E-02111984F565}" type="slidenum">
              <a:rPr lang="en-US" smtClean="0"/>
              <a:t>63</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2007047"/>
            <a:ext cx="3047629" cy="2308324"/>
          </a:xfrm>
          <a:prstGeom prst="rect">
            <a:avLst/>
          </a:prstGeom>
          <a:noFill/>
        </p:spPr>
        <p:txBody>
          <a:bodyPr wrap="square" rtlCol="0">
            <a:spAutoFit/>
          </a:bodyPr>
          <a:lstStyle/>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DISPLAY(sum)</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6694" y="2052784"/>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8207584" cy="646331"/>
          </a:xfrm>
          <a:prstGeom prst="rect">
            <a:avLst/>
          </a:prstGeom>
          <a:noFill/>
        </p:spPr>
        <p:txBody>
          <a:bodyPr wrap="square">
            <a:spAutoFit/>
          </a:bodyPr>
          <a:lstStyle/>
          <a:p>
            <a:r>
              <a:rPr lang="en-US" sz="3600" dirty="0"/>
              <a:t>Loop 4: Looping Through a List(version 2)</a:t>
            </a:r>
            <a:endParaRPr lang="en-US" sz="3300" dirty="0"/>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84950" y="2354882"/>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7085" y="3455449"/>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63189" y="991947"/>
            <a:ext cx="7404074" cy="4093428"/>
          </a:xfrm>
          <a:prstGeom prst="rect">
            <a:avLst/>
          </a:prstGeom>
          <a:noFill/>
        </p:spPr>
        <p:txBody>
          <a:bodyPr wrap="square">
            <a:spAutoFit/>
          </a:bodyPr>
          <a:lstStyle/>
          <a:p>
            <a:pPr marL="0" indent="0">
              <a:buNone/>
            </a:pPr>
            <a:r>
              <a:rPr lang="en-US" sz="2000" dirty="0"/>
              <a:t>Another way to loop through a list is to loop LENGTH(list) TIMES. What does the following code do?</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Print out the sum of a list of numbers.</a:t>
            </a:r>
          </a:p>
        </p:txBody>
      </p:sp>
    </p:spTree>
    <p:extLst>
      <p:ext uri="{BB962C8B-B14F-4D97-AF65-F5344CB8AC3E}">
        <p14:creationId xmlns:p14="http://schemas.microsoft.com/office/powerpoint/2010/main" val="378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67</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68</a:t>
            </a:fld>
            <a:endParaRPr lang="en-US" dirty="0"/>
          </a:p>
        </p:txBody>
      </p:sp>
    </p:spTree>
    <p:extLst>
      <p:ext uri="{BB962C8B-B14F-4D97-AF65-F5344CB8AC3E}">
        <p14:creationId xmlns:p14="http://schemas.microsoft.com/office/powerpoint/2010/main" val="1327652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69</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236494"/>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1818290"/>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062567" y="2661810"/>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309693" y="327600"/>
            <a:ext cx="4572000" cy="600164"/>
          </a:xfrm>
          <a:prstGeom prst="rect">
            <a:avLst/>
          </a:prstGeom>
          <a:noFill/>
        </p:spPr>
        <p:txBody>
          <a:bodyPr wrap="square">
            <a:spAutoFit/>
          </a:bodyPr>
          <a:lstStyle/>
          <a:p>
            <a:r>
              <a:rPr lang="en-US" sz="3300" dirty="0"/>
              <a:t>Find sum of a list</a:t>
            </a:r>
          </a:p>
        </p:txBody>
      </p:sp>
    </p:spTree>
    <p:extLst>
      <p:ext uri="{BB962C8B-B14F-4D97-AF65-F5344CB8AC3E}">
        <p14:creationId xmlns:p14="http://schemas.microsoft.com/office/powerpoint/2010/main" val="3961384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6" name="Picture 5">
            <a:extLst>
              <a:ext uri="{FF2B5EF4-FFF2-40B4-BE49-F238E27FC236}">
                <a16:creationId xmlns:a16="http://schemas.microsoft.com/office/drawing/2014/main" id="{57F7151E-2B07-334F-A613-1E1AEFEF05A6}"/>
              </a:ext>
            </a:extLst>
          </p:cNvPr>
          <p:cNvPicPr>
            <a:picLocks noChangeAspect="1"/>
          </p:cNvPicPr>
          <p:nvPr/>
        </p:nvPicPr>
        <p:blipFill>
          <a:blip r:embed="rId2"/>
          <a:stretch>
            <a:fillRect/>
          </a:stretch>
        </p:blipFill>
        <p:spPr>
          <a:xfrm>
            <a:off x="927245" y="1413918"/>
            <a:ext cx="5619115" cy="3558773"/>
          </a:xfrm>
          <a:prstGeom prst="rect">
            <a:avLst/>
          </a:prstGeom>
        </p:spPr>
      </p:pic>
      <p:pic>
        <p:nvPicPr>
          <p:cNvPr id="9" name="Picture 8">
            <a:extLst>
              <a:ext uri="{FF2B5EF4-FFF2-40B4-BE49-F238E27FC236}">
                <a16:creationId xmlns:a16="http://schemas.microsoft.com/office/drawing/2014/main" id="{A8BA79FC-4878-0A4B-B1F7-DC82F1A53C23}"/>
              </a:ext>
            </a:extLst>
          </p:cNvPr>
          <p:cNvPicPr>
            <a:picLocks noChangeAspect="1"/>
          </p:cNvPicPr>
          <p:nvPr/>
        </p:nvPicPr>
        <p:blipFill>
          <a:blip r:embed="rId3"/>
          <a:stretch>
            <a:fillRect/>
          </a:stretch>
        </p:blipFill>
        <p:spPr>
          <a:xfrm>
            <a:off x="1054388" y="4877718"/>
            <a:ext cx="685800" cy="596900"/>
          </a:xfrm>
          <a:prstGeom prst="rect">
            <a:avLst/>
          </a:prstGeom>
        </p:spPr>
      </p:pic>
    </p:spTree>
    <p:extLst>
      <p:ext uri="{BB962C8B-B14F-4D97-AF65-F5344CB8AC3E}">
        <p14:creationId xmlns:p14="http://schemas.microsoft.com/office/powerpoint/2010/main" val="1713981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71</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668003"/>
            <a:ext cx="3065070" cy="3139321"/>
          </a:xfrm>
          <a:prstGeom prst="rect">
            <a:avLst/>
          </a:prstGeom>
          <a:noFill/>
        </p:spPr>
        <p:txBody>
          <a:bodyPr wrap="none" rtlCol="0">
            <a:spAutoFit/>
          </a:bodyPr>
          <a:lstStyle/>
          <a:p>
            <a:r>
              <a:rPr lang="en-US" sz="1800" dirty="0"/>
              <a:t>PROCEDURE </a:t>
            </a:r>
            <a:r>
              <a:rPr lang="en-US" sz="1800" dirty="0" err="1"/>
              <a:t>findAverage</a:t>
            </a:r>
            <a:r>
              <a:rPr lang="en-US" sz="1800" dirty="0"/>
              <a:t>(list)</a:t>
            </a:r>
          </a:p>
          <a:p>
            <a:r>
              <a:rPr lang="en-US" sz="1800" dirty="0"/>
              <a:t>{</a:t>
            </a:r>
          </a:p>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RETURN sum / n</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2249799"/>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7539764" cy="600164"/>
          </a:xfrm>
          <a:prstGeom prst="rect">
            <a:avLst/>
          </a:prstGeom>
          <a:noFill/>
        </p:spPr>
        <p:txBody>
          <a:bodyPr wrap="square">
            <a:spAutoFit/>
          </a:bodyPr>
          <a:lstStyle/>
          <a:p>
            <a:r>
              <a:rPr lang="en-US" sz="3300" dirty="0"/>
              <a:t>Find average of a list(implementation #2)</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96767" y="2548528"/>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9864" y="3641918"/>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73463" y="787048"/>
            <a:ext cx="5698563" cy="400110"/>
          </a:xfrm>
          <a:prstGeom prst="rect">
            <a:avLst/>
          </a:prstGeom>
          <a:noFill/>
        </p:spPr>
        <p:txBody>
          <a:bodyPr wrap="square">
            <a:spAutoFit/>
          </a:bodyPr>
          <a:lstStyle/>
          <a:p>
            <a:pPr marL="0" indent="0">
              <a:buNone/>
            </a:pPr>
            <a:r>
              <a:rPr lang="en-US" sz="2000" dirty="0">
                <a:solidFill>
                  <a:srgbClr val="FF0000"/>
                </a:solidFill>
              </a:rPr>
              <a:t>Implementation #2: Use REPEAT n times loop.</a:t>
            </a:r>
          </a:p>
        </p:txBody>
      </p:sp>
    </p:spTree>
    <p:extLst>
      <p:ext uri="{BB962C8B-B14F-4D97-AF65-F5344CB8AC3E}">
        <p14:creationId xmlns:p14="http://schemas.microsoft.com/office/powerpoint/2010/main" val="2728134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358911" y="4015106"/>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ED4926-2E61-A64D-95F4-586D988EAB8F}"/>
              </a:ext>
            </a:extLst>
          </p:cNvPr>
          <p:cNvPicPr>
            <a:picLocks noChangeAspect="1"/>
          </p:cNvPicPr>
          <p:nvPr/>
        </p:nvPicPr>
        <p:blipFill>
          <a:blip r:embed="rId6"/>
          <a:stretch>
            <a:fillRect/>
          </a:stretch>
        </p:blipFill>
        <p:spPr>
          <a:xfrm>
            <a:off x="1639309" y="3854780"/>
            <a:ext cx="645282" cy="359665"/>
          </a:xfrm>
          <a:prstGeom prst="rect">
            <a:avLst/>
          </a:prstGeom>
        </p:spPr>
      </p:pic>
      <p:pic>
        <p:nvPicPr>
          <p:cNvPr id="13" name="Picture 12">
            <a:extLst>
              <a:ext uri="{FF2B5EF4-FFF2-40B4-BE49-F238E27FC236}">
                <a16:creationId xmlns:a16="http://schemas.microsoft.com/office/drawing/2014/main" id="{B6EC1D26-C046-9649-A617-9AEA381A9027}"/>
              </a:ext>
            </a:extLst>
          </p:cNvPr>
          <p:cNvPicPr>
            <a:picLocks noChangeAspect="1"/>
          </p:cNvPicPr>
          <p:nvPr/>
        </p:nvPicPr>
        <p:blipFill>
          <a:blip r:embed="rId7"/>
          <a:stretch>
            <a:fillRect/>
          </a:stretch>
        </p:blipFill>
        <p:spPr>
          <a:xfrm>
            <a:off x="2828817" y="3806012"/>
            <a:ext cx="808235" cy="404118"/>
          </a:xfrm>
          <a:prstGeom prst="rect">
            <a:avLst/>
          </a:prstGeom>
        </p:spPr>
      </p:pic>
      <p:pic>
        <p:nvPicPr>
          <p:cNvPr id="14" name="Picture 13">
            <a:extLst>
              <a:ext uri="{FF2B5EF4-FFF2-40B4-BE49-F238E27FC236}">
                <a16:creationId xmlns:a16="http://schemas.microsoft.com/office/drawing/2014/main" id="{EE4F0ADD-EC0A-5641-9A82-5125AE7EC2C0}"/>
              </a:ext>
            </a:extLst>
          </p:cNvPr>
          <p:cNvPicPr>
            <a:picLocks noChangeAspect="1"/>
          </p:cNvPicPr>
          <p:nvPr/>
        </p:nvPicPr>
        <p:blipFill>
          <a:blip r:embed="rId8"/>
          <a:stretch>
            <a:fillRect/>
          </a:stretch>
        </p:blipFill>
        <p:spPr>
          <a:xfrm>
            <a:off x="1036180" y="4286812"/>
            <a:ext cx="402202" cy="380461"/>
          </a:xfrm>
          <a:prstGeom prst="rect">
            <a:avLst/>
          </a:prstGeom>
        </p:spPr>
      </p:pic>
      <p:pic>
        <p:nvPicPr>
          <p:cNvPr id="15" name="Picture 14">
            <a:extLst>
              <a:ext uri="{FF2B5EF4-FFF2-40B4-BE49-F238E27FC236}">
                <a16:creationId xmlns:a16="http://schemas.microsoft.com/office/drawing/2014/main" id="{FC867182-B629-414E-A13C-C154B5C0C940}"/>
              </a:ext>
            </a:extLst>
          </p:cNvPr>
          <p:cNvPicPr>
            <a:picLocks noChangeAspect="1"/>
          </p:cNvPicPr>
          <p:nvPr/>
        </p:nvPicPr>
        <p:blipFill>
          <a:blip r:embed="rId9"/>
          <a:stretch>
            <a:fillRect/>
          </a:stretch>
        </p:blipFill>
        <p:spPr>
          <a:xfrm>
            <a:off x="1061088" y="4752868"/>
            <a:ext cx="1702657" cy="371324"/>
          </a:xfrm>
          <a:prstGeom prst="rect">
            <a:avLst/>
          </a:prstGeom>
        </p:spPr>
      </p:pic>
      <p:pic>
        <p:nvPicPr>
          <p:cNvPr id="16" name="Picture 15">
            <a:extLst>
              <a:ext uri="{FF2B5EF4-FFF2-40B4-BE49-F238E27FC236}">
                <a16:creationId xmlns:a16="http://schemas.microsoft.com/office/drawing/2014/main" id="{52001A2D-4AF4-BF43-83DC-1475FBE7E512}"/>
              </a:ext>
            </a:extLst>
          </p:cNvPr>
          <p:cNvPicPr>
            <a:picLocks noChangeAspect="1"/>
          </p:cNvPicPr>
          <p:nvPr/>
        </p:nvPicPr>
        <p:blipFill>
          <a:blip r:embed="rId10"/>
          <a:stretch>
            <a:fillRect/>
          </a:stretch>
        </p:blipFill>
        <p:spPr>
          <a:xfrm>
            <a:off x="482348" y="5131939"/>
            <a:ext cx="385149" cy="395558"/>
          </a:xfrm>
          <a:prstGeom prst="rect">
            <a:avLst/>
          </a:prstGeom>
        </p:spPr>
      </p:pic>
    </p:spTree>
    <p:extLst>
      <p:ext uri="{BB962C8B-B14F-4D97-AF65-F5344CB8AC3E}">
        <p14:creationId xmlns:p14="http://schemas.microsoft.com/office/powerpoint/2010/main" val="3770493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2525302" y="4210488"/>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1E13992-342B-3F43-9905-D5C2783E953F}"/>
              </a:ext>
            </a:extLst>
          </p:cNvPr>
          <p:cNvPicPr>
            <a:picLocks noChangeAspect="1"/>
          </p:cNvPicPr>
          <p:nvPr/>
        </p:nvPicPr>
        <p:blipFill>
          <a:blip r:embed="rId2"/>
          <a:stretch>
            <a:fillRect/>
          </a:stretch>
        </p:blipFill>
        <p:spPr>
          <a:xfrm>
            <a:off x="873985" y="2952388"/>
            <a:ext cx="3769934" cy="1097301"/>
          </a:xfrm>
          <a:prstGeom prst="rect">
            <a:avLst/>
          </a:prstGeom>
        </p:spPr>
      </p:pic>
      <p:pic>
        <p:nvPicPr>
          <p:cNvPr id="13" name="Picture 12">
            <a:extLst>
              <a:ext uri="{FF2B5EF4-FFF2-40B4-BE49-F238E27FC236}">
                <a16:creationId xmlns:a16="http://schemas.microsoft.com/office/drawing/2014/main" id="{225EC6C4-E14D-664C-8E1D-55FFBDA41F27}"/>
              </a:ext>
            </a:extLst>
          </p:cNvPr>
          <p:cNvPicPr>
            <a:picLocks noChangeAspect="1"/>
          </p:cNvPicPr>
          <p:nvPr/>
        </p:nvPicPr>
        <p:blipFill>
          <a:blip r:embed="rId3"/>
          <a:stretch>
            <a:fillRect/>
          </a:stretch>
        </p:blipFill>
        <p:spPr>
          <a:xfrm>
            <a:off x="1798976" y="4021825"/>
            <a:ext cx="736600" cy="368300"/>
          </a:xfrm>
          <a:prstGeom prst="rect">
            <a:avLst/>
          </a:prstGeom>
        </p:spPr>
      </p:pic>
      <p:pic>
        <p:nvPicPr>
          <p:cNvPr id="14" name="Picture 13">
            <a:extLst>
              <a:ext uri="{FF2B5EF4-FFF2-40B4-BE49-F238E27FC236}">
                <a16:creationId xmlns:a16="http://schemas.microsoft.com/office/drawing/2014/main" id="{184622FE-4CAA-3A4E-8EC8-16E94AAD8A62}"/>
              </a:ext>
            </a:extLst>
          </p:cNvPr>
          <p:cNvPicPr>
            <a:picLocks noChangeAspect="1"/>
          </p:cNvPicPr>
          <p:nvPr/>
        </p:nvPicPr>
        <p:blipFill>
          <a:blip r:embed="rId4"/>
          <a:stretch>
            <a:fillRect/>
          </a:stretch>
        </p:blipFill>
        <p:spPr>
          <a:xfrm>
            <a:off x="2916719" y="3999992"/>
            <a:ext cx="1727200" cy="444500"/>
          </a:xfrm>
          <a:prstGeom prst="rect">
            <a:avLst/>
          </a:prstGeom>
        </p:spPr>
      </p:pic>
      <p:pic>
        <p:nvPicPr>
          <p:cNvPr id="15" name="Picture 14">
            <a:extLst>
              <a:ext uri="{FF2B5EF4-FFF2-40B4-BE49-F238E27FC236}">
                <a16:creationId xmlns:a16="http://schemas.microsoft.com/office/drawing/2014/main" id="{F7CF937C-9DF3-A848-BD0B-F882089CA644}"/>
              </a:ext>
            </a:extLst>
          </p:cNvPr>
          <p:cNvPicPr>
            <a:picLocks noChangeAspect="1"/>
          </p:cNvPicPr>
          <p:nvPr/>
        </p:nvPicPr>
        <p:blipFill>
          <a:blip r:embed="rId5"/>
          <a:stretch>
            <a:fillRect/>
          </a:stretch>
        </p:blipFill>
        <p:spPr>
          <a:xfrm>
            <a:off x="994028" y="1820188"/>
            <a:ext cx="2786862" cy="759211"/>
          </a:xfrm>
          <a:prstGeom prst="rect">
            <a:avLst/>
          </a:prstGeom>
        </p:spPr>
      </p:pic>
      <p:pic>
        <p:nvPicPr>
          <p:cNvPr id="16" name="Picture 15">
            <a:extLst>
              <a:ext uri="{FF2B5EF4-FFF2-40B4-BE49-F238E27FC236}">
                <a16:creationId xmlns:a16="http://schemas.microsoft.com/office/drawing/2014/main" id="{2B3957C8-B57C-0441-9A3E-AD721B1724E7}"/>
              </a:ext>
            </a:extLst>
          </p:cNvPr>
          <p:cNvPicPr>
            <a:picLocks noChangeAspect="1"/>
          </p:cNvPicPr>
          <p:nvPr/>
        </p:nvPicPr>
        <p:blipFill>
          <a:blip r:embed="rId6"/>
          <a:stretch>
            <a:fillRect/>
          </a:stretch>
        </p:blipFill>
        <p:spPr>
          <a:xfrm>
            <a:off x="276403" y="984530"/>
            <a:ext cx="4295597" cy="897302"/>
          </a:xfrm>
          <a:prstGeom prst="rect">
            <a:avLst/>
          </a:prstGeom>
        </p:spPr>
      </p:pic>
      <p:pic>
        <p:nvPicPr>
          <p:cNvPr id="17" name="Picture 16">
            <a:extLst>
              <a:ext uri="{FF2B5EF4-FFF2-40B4-BE49-F238E27FC236}">
                <a16:creationId xmlns:a16="http://schemas.microsoft.com/office/drawing/2014/main" id="{234EC555-8570-3049-B12C-A52871A93048}"/>
              </a:ext>
            </a:extLst>
          </p:cNvPr>
          <p:cNvPicPr>
            <a:picLocks noChangeAspect="1"/>
          </p:cNvPicPr>
          <p:nvPr/>
        </p:nvPicPr>
        <p:blipFill>
          <a:blip r:embed="rId7"/>
          <a:stretch>
            <a:fillRect/>
          </a:stretch>
        </p:blipFill>
        <p:spPr>
          <a:xfrm>
            <a:off x="980377" y="5038052"/>
            <a:ext cx="1670356" cy="384621"/>
          </a:xfrm>
          <a:prstGeom prst="rect">
            <a:avLst/>
          </a:prstGeom>
        </p:spPr>
      </p:pic>
      <p:pic>
        <p:nvPicPr>
          <p:cNvPr id="18" name="Picture 17">
            <a:extLst>
              <a:ext uri="{FF2B5EF4-FFF2-40B4-BE49-F238E27FC236}">
                <a16:creationId xmlns:a16="http://schemas.microsoft.com/office/drawing/2014/main" id="{BD627C9B-7B07-BA4A-9B6B-19CD49E193C1}"/>
              </a:ext>
            </a:extLst>
          </p:cNvPr>
          <p:cNvPicPr>
            <a:picLocks noChangeAspect="1"/>
          </p:cNvPicPr>
          <p:nvPr/>
        </p:nvPicPr>
        <p:blipFill>
          <a:blip r:embed="rId8"/>
          <a:stretch>
            <a:fillRect/>
          </a:stretch>
        </p:blipFill>
        <p:spPr>
          <a:xfrm>
            <a:off x="1014126" y="4635024"/>
            <a:ext cx="431800" cy="546100"/>
          </a:xfrm>
          <a:prstGeom prst="rect">
            <a:avLst/>
          </a:prstGeom>
        </p:spPr>
      </p:pic>
      <p:pic>
        <p:nvPicPr>
          <p:cNvPr id="19" name="Picture 18">
            <a:extLst>
              <a:ext uri="{FF2B5EF4-FFF2-40B4-BE49-F238E27FC236}">
                <a16:creationId xmlns:a16="http://schemas.microsoft.com/office/drawing/2014/main" id="{F587046F-9F11-BA46-9D06-03D5ADE0C69B}"/>
              </a:ext>
            </a:extLst>
          </p:cNvPr>
          <p:cNvPicPr>
            <a:picLocks noChangeAspect="1"/>
          </p:cNvPicPr>
          <p:nvPr/>
        </p:nvPicPr>
        <p:blipFill>
          <a:blip r:embed="rId8"/>
          <a:stretch>
            <a:fillRect/>
          </a:stretch>
        </p:blipFill>
        <p:spPr>
          <a:xfrm>
            <a:off x="355865" y="5298474"/>
            <a:ext cx="431800" cy="546100"/>
          </a:xfrm>
          <a:prstGeom prst="rect">
            <a:avLst/>
          </a:prstGeom>
        </p:spPr>
      </p:pic>
      <p:sp>
        <p:nvSpPr>
          <p:cNvPr id="20" name="TextBox 19">
            <a:extLst>
              <a:ext uri="{FF2B5EF4-FFF2-40B4-BE49-F238E27FC236}">
                <a16:creationId xmlns:a16="http://schemas.microsoft.com/office/drawing/2014/main" id="{3AAFF40B-E505-6344-9DAA-4EE26DD4FC24}"/>
              </a:ext>
            </a:extLst>
          </p:cNvPr>
          <p:cNvSpPr txBox="1"/>
          <p:nvPr/>
        </p:nvSpPr>
        <p:spPr>
          <a:xfrm>
            <a:off x="1014126" y="2489710"/>
            <a:ext cx="1683474" cy="400110"/>
          </a:xfrm>
          <a:prstGeom prst="rect">
            <a:avLst/>
          </a:prstGeom>
          <a:noFill/>
        </p:spPr>
        <p:txBody>
          <a:bodyPr wrap="square" rtlCol="0">
            <a:spAutoFit/>
          </a:bodyPr>
          <a:lstStyle/>
          <a:p>
            <a:r>
              <a:rPr lang="en-US" sz="2000" dirty="0"/>
              <a:t>count          1 </a:t>
            </a:r>
          </a:p>
        </p:txBody>
      </p:sp>
      <p:cxnSp>
        <p:nvCxnSpPr>
          <p:cNvPr id="21" name="Straight Arrow Connector 20">
            <a:extLst>
              <a:ext uri="{FF2B5EF4-FFF2-40B4-BE49-F238E27FC236}">
                <a16:creationId xmlns:a16="http://schemas.microsoft.com/office/drawing/2014/main" id="{DB16CF04-808C-C04B-919C-11D47B59BF8C}"/>
              </a:ext>
            </a:extLst>
          </p:cNvPr>
          <p:cNvCxnSpPr>
            <a:cxnSpLocks/>
          </p:cNvCxnSpPr>
          <p:nvPr/>
        </p:nvCxnSpPr>
        <p:spPr>
          <a:xfrm flipH="1">
            <a:off x="1883577" y="270242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89EED-B8F1-7D4B-BAEC-AC8DC7CF2358}"/>
              </a:ext>
            </a:extLst>
          </p:cNvPr>
          <p:cNvSpPr txBox="1"/>
          <p:nvPr/>
        </p:nvSpPr>
        <p:spPr>
          <a:xfrm>
            <a:off x="1459126" y="4332157"/>
            <a:ext cx="2730309" cy="400110"/>
          </a:xfrm>
          <a:prstGeom prst="rect">
            <a:avLst/>
          </a:prstGeom>
          <a:noFill/>
        </p:spPr>
        <p:txBody>
          <a:bodyPr wrap="square" rtlCol="0">
            <a:spAutoFit/>
          </a:bodyPr>
          <a:lstStyle/>
          <a:p>
            <a:r>
              <a:rPr lang="en-US" sz="2000" dirty="0"/>
              <a:t>count          count + 1 </a:t>
            </a:r>
          </a:p>
        </p:txBody>
      </p:sp>
      <p:cxnSp>
        <p:nvCxnSpPr>
          <p:cNvPr id="24" name="Straight Arrow Connector 23">
            <a:extLst>
              <a:ext uri="{FF2B5EF4-FFF2-40B4-BE49-F238E27FC236}">
                <a16:creationId xmlns:a16="http://schemas.microsoft.com/office/drawing/2014/main" id="{D754C82B-28DA-454E-9339-DC10C74B07F7}"/>
              </a:ext>
            </a:extLst>
          </p:cNvPr>
          <p:cNvCxnSpPr>
            <a:cxnSpLocks/>
          </p:cNvCxnSpPr>
          <p:nvPr/>
        </p:nvCxnSpPr>
        <p:spPr>
          <a:xfrm flipH="1">
            <a:off x="2328578" y="45448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18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2"/>
          <a:stretch>
            <a:fillRect/>
          </a:stretch>
        </p:blipFill>
        <p:spPr>
          <a:xfrm>
            <a:off x="152661" y="4812529"/>
            <a:ext cx="6946900" cy="774700"/>
          </a:xfrm>
          <a:prstGeom prst="rect">
            <a:avLst/>
          </a:prstGeom>
        </p:spPr>
      </p:pic>
      <p:pic>
        <p:nvPicPr>
          <p:cNvPr id="6" name="Picture 5">
            <a:extLst>
              <a:ext uri="{FF2B5EF4-FFF2-40B4-BE49-F238E27FC236}">
                <a16:creationId xmlns:a16="http://schemas.microsoft.com/office/drawing/2014/main" id="{30007BA2-31C6-9B48-9674-D40C304B877A}"/>
              </a:ext>
            </a:extLst>
          </p:cNvPr>
          <p:cNvPicPr>
            <a:picLocks noChangeAspect="1"/>
          </p:cNvPicPr>
          <p:nvPr/>
        </p:nvPicPr>
        <p:blipFill>
          <a:blip r:embed="rId3"/>
          <a:stretch>
            <a:fillRect/>
          </a:stretch>
        </p:blipFill>
        <p:spPr>
          <a:xfrm>
            <a:off x="745704" y="2220761"/>
            <a:ext cx="4155069" cy="2577766"/>
          </a:xfrm>
          <a:prstGeom prst="rect">
            <a:avLst/>
          </a:prstGeom>
        </p:spPr>
      </p:pic>
      <p:pic>
        <p:nvPicPr>
          <p:cNvPr id="8" name="Picture 7">
            <a:extLst>
              <a:ext uri="{FF2B5EF4-FFF2-40B4-BE49-F238E27FC236}">
                <a16:creationId xmlns:a16="http://schemas.microsoft.com/office/drawing/2014/main" id="{649FE077-4EB3-3944-8DC4-82ED81D97235}"/>
              </a:ext>
            </a:extLst>
          </p:cNvPr>
          <p:cNvPicPr>
            <a:picLocks noChangeAspect="1"/>
          </p:cNvPicPr>
          <p:nvPr/>
        </p:nvPicPr>
        <p:blipFill>
          <a:blip r:embed="rId4"/>
          <a:stretch>
            <a:fillRect/>
          </a:stretch>
        </p:blipFill>
        <p:spPr>
          <a:xfrm>
            <a:off x="1299040" y="1888180"/>
            <a:ext cx="1716995" cy="466344"/>
          </a:xfrm>
          <a:prstGeom prst="rect">
            <a:avLst/>
          </a:prstGeom>
        </p:spPr>
      </p:pic>
      <p:pic>
        <p:nvPicPr>
          <p:cNvPr id="11" name="Picture 10">
            <a:extLst>
              <a:ext uri="{FF2B5EF4-FFF2-40B4-BE49-F238E27FC236}">
                <a16:creationId xmlns:a16="http://schemas.microsoft.com/office/drawing/2014/main" id="{43D9CB86-968B-C249-83D6-7425596E5320}"/>
              </a:ext>
            </a:extLst>
          </p:cNvPr>
          <p:cNvPicPr>
            <a:picLocks noChangeAspect="1"/>
          </p:cNvPicPr>
          <p:nvPr/>
        </p:nvPicPr>
        <p:blipFill>
          <a:blip r:embed="rId5"/>
          <a:stretch>
            <a:fillRect/>
          </a:stretch>
        </p:blipFill>
        <p:spPr>
          <a:xfrm>
            <a:off x="519487" y="1180855"/>
            <a:ext cx="3713466" cy="785919"/>
          </a:xfrm>
          <a:prstGeom prst="rect">
            <a:avLst/>
          </a:prstGeom>
        </p:spPr>
      </p:pic>
    </p:spTree>
    <p:extLst>
      <p:ext uri="{BB962C8B-B14F-4D97-AF65-F5344CB8AC3E}">
        <p14:creationId xmlns:p14="http://schemas.microsoft.com/office/powerpoint/2010/main" val="3443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2"/>
          <a:stretch>
            <a:fillRect/>
          </a:stretch>
        </p:blipFill>
        <p:spPr>
          <a:xfrm>
            <a:off x="1074759" y="4771878"/>
            <a:ext cx="6934200" cy="812800"/>
          </a:xfrm>
          <a:prstGeom prst="rect">
            <a:avLst/>
          </a:prstGeom>
        </p:spPr>
      </p:pic>
      <p:sp>
        <p:nvSpPr>
          <p:cNvPr id="10" name="TextBox 9">
            <a:extLst>
              <a:ext uri="{FF2B5EF4-FFF2-40B4-BE49-F238E27FC236}">
                <a16:creationId xmlns:a16="http://schemas.microsoft.com/office/drawing/2014/main" id="{1E3C63B3-CB0F-6A48-A184-D59D47D946FB}"/>
              </a:ext>
            </a:extLst>
          </p:cNvPr>
          <p:cNvSpPr txBox="1"/>
          <p:nvPr/>
        </p:nvSpPr>
        <p:spPr>
          <a:xfrm>
            <a:off x="530852" y="1405218"/>
            <a:ext cx="3179012" cy="3416320"/>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ELSE</a:t>
            </a:r>
          </a:p>
          <a:p>
            <a:r>
              <a:rPr lang="en-US" sz="1800" dirty="0"/>
              <a:t>			min 		0</a:t>
            </a:r>
          </a:p>
          <a:p>
            <a:r>
              <a:rPr lang="en-US" sz="1800" dirty="0"/>
              <a:t>	}</a:t>
            </a:r>
          </a:p>
          <a:p>
            <a:r>
              <a:rPr lang="en-US" sz="1800" dirty="0"/>
              <a:t>	RETURN min</a:t>
            </a:r>
          </a:p>
          <a:p>
            <a:r>
              <a:rPr lang="en-US" sz="1800" dirty="0"/>
              <a:t>}</a:t>
            </a:r>
          </a:p>
        </p:txBody>
      </p:sp>
      <p:pic>
        <p:nvPicPr>
          <p:cNvPr id="11" name="Picture 10">
            <a:extLst>
              <a:ext uri="{FF2B5EF4-FFF2-40B4-BE49-F238E27FC236}">
                <a16:creationId xmlns:a16="http://schemas.microsoft.com/office/drawing/2014/main" id="{ECE962E9-8DD1-2C47-A667-B46AEB4B8647}"/>
              </a:ext>
            </a:extLst>
          </p:cNvPr>
          <p:cNvPicPr>
            <a:picLocks noChangeAspect="1"/>
          </p:cNvPicPr>
          <p:nvPr/>
        </p:nvPicPr>
        <p:blipFill>
          <a:blip r:embed="rId3"/>
          <a:stretch>
            <a:fillRect/>
          </a:stretch>
        </p:blipFill>
        <p:spPr>
          <a:xfrm>
            <a:off x="1400928" y="1987014"/>
            <a:ext cx="609600" cy="304800"/>
          </a:xfrm>
          <a:prstGeom prst="rect">
            <a:avLst/>
          </a:prstGeom>
        </p:spPr>
      </p:pic>
      <p:pic>
        <p:nvPicPr>
          <p:cNvPr id="12" name="Picture 11">
            <a:extLst>
              <a:ext uri="{FF2B5EF4-FFF2-40B4-BE49-F238E27FC236}">
                <a16:creationId xmlns:a16="http://schemas.microsoft.com/office/drawing/2014/main" id="{24C979FD-0455-F048-8F54-3DAB83AB8933}"/>
              </a:ext>
            </a:extLst>
          </p:cNvPr>
          <p:cNvPicPr>
            <a:picLocks noChangeAspect="1"/>
          </p:cNvPicPr>
          <p:nvPr/>
        </p:nvPicPr>
        <p:blipFill>
          <a:blip r:embed="rId3"/>
          <a:stretch>
            <a:fillRect/>
          </a:stretch>
        </p:blipFill>
        <p:spPr>
          <a:xfrm>
            <a:off x="2104395" y="3097659"/>
            <a:ext cx="609600" cy="304800"/>
          </a:xfrm>
          <a:prstGeom prst="rect">
            <a:avLst/>
          </a:prstGeom>
        </p:spPr>
      </p:pic>
      <p:pic>
        <p:nvPicPr>
          <p:cNvPr id="13" name="Picture 12">
            <a:extLst>
              <a:ext uri="{FF2B5EF4-FFF2-40B4-BE49-F238E27FC236}">
                <a16:creationId xmlns:a16="http://schemas.microsoft.com/office/drawing/2014/main" id="{DB30B97A-DCC0-E543-B4F6-9E49931556E1}"/>
              </a:ext>
            </a:extLst>
          </p:cNvPr>
          <p:cNvPicPr>
            <a:picLocks noChangeAspect="1"/>
          </p:cNvPicPr>
          <p:nvPr/>
        </p:nvPicPr>
        <p:blipFill>
          <a:blip r:embed="rId3"/>
          <a:stretch>
            <a:fillRect/>
          </a:stretch>
        </p:blipFill>
        <p:spPr>
          <a:xfrm>
            <a:off x="2089536" y="3650944"/>
            <a:ext cx="609600" cy="304800"/>
          </a:xfrm>
          <a:prstGeom prst="rect">
            <a:avLst/>
          </a:prstGeom>
        </p:spPr>
      </p:pic>
    </p:spTree>
    <p:extLst>
      <p:ext uri="{BB962C8B-B14F-4D97-AF65-F5344CB8AC3E}">
        <p14:creationId xmlns:p14="http://schemas.microsoft.com/office/powerpoint/2010/main" val="114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8" name="TextBox 7">
            <a:extLst>
              <a:ext uri="{FF2B5EF4-FFF2-40B4-BE49-F238E27FC236}">
                <a16:creationId xmlns:a16="http://schemas.microsoft.com/office/drawing/2014/main" id="{CCF89D1D-BD89-AA4D-9793-43ECD3AD302A}"/>
              </a:ext>
            </a:extLst>
          </p:cNvPr>
          <p:cNvSpPr txBox="1"/>
          <p:nvPr/>
        </p:nvSpPr>
        <p:spPr>
          <a:xfrm>
            <a:off x="800502" y="1378932"/>
            <a:ext cx="3179012" cy="3139321"/>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a:t>
            </a:r>
          </a:p>
          <a:p>
            <a:endParaRPr lang="en-US" sz="1800" dirty="0"/>
          </a:p>
          <a:p>
            <a:r>
              <a:rPr lang="en-US" sz="1800" dirty="0"/>
              <a:t>	RETURN min</a:t>
            </a:r>
          </a:p>
          <a:p>
            <a:r>
              <a:rPr lang="en-US" sz="1800" dirty="0"/>
              <a:t>}</a:t>
            </a:r>
          </a:p>
        </p:txBody>
      </p:sp>
      <p:pic>
        <p:nvPicPr>
          <p:cNvPr id="9" name="Picture 8">
            <a:extLst>
              <a:ext uri="{FF2B5EF4-FFF2-40B4-BE49-F238E27FC236}">
                <a16:creationId xmlns:a16="http://schemas.microsoft.com/office/drawing/2014/main" id="{2FFF7F82-0962-7642-9C97-3D3AD6E3DB48}"/>
              </a:ext>
            </a:extLst>
          </p:cNvPr>
          <p:cNvPicPr>
            <a:picLocks noChangeAspect="1"/>
          </p:cNvPicPr>
          <p:nvPr/>
        </p:nvPicPr>
        <p:blipFill>
          <a:blip r:embed="rId2"/>
          <a:stretch>
            <a:fillRect/>
          </a:stretch>
        </p:blipFill>
        <p:spPr>
          <a:xfrm>
            <a:off x="1670578" y="1960728"/>
            <a:ext cx="609600" cy="304800"/>
          </a:xfrm>
          <a:prstGeom prst="rect">
            <a:avLst/>
          </a:prstGeom>
        </p:spPr>
      </p:pic>
      <p:pic>
        <p:nvPicPr>
          <p:cNvPr id="10" name="Picture 9">
            <a:extLst>
              <a:ext uri="{FF2B5EF4-FFF2-40B4-BE49-F238E27FC236}">
                <a16:creationId xmlns:a16="http://schemas.microsoft.com/office/drawing/2014/main" id="{54E6213A-EDD4-794C-BCD2-0034E1DA08A3}"/>
              </a:ext>
            </a:extLst>
          </p:cNvPr>
          <p:cNvPicPr>
            <a:picLocks noChangeAspect="1"/>
          </p:cNvPicPr>
          <p:nvPr/>
        </p:nvPicPr>
        <p:blipFill>
          <a:blip r:embed="rId2"/>
          <a:stretch>
            <a:fillRect/>
          </a:stretch>
        </p:blipFill>
        <p:spPr>
          <a:xfrm>
            <a:off x="2374045" y="3071373"/>
            <a:ext cx="609600" cy="304800"/>
          </a:xfrm>
          <a:prstGeom prst="rect">
            <a:avLst/>
          </a:prstGeom>
        </p:spPr>
      </p:pic>
    </p:spTree>
    <p:extLst>
      <p:ext uri="{BB962C8B-B14F-4D97-AF65-F5344CB8AC3E}">
        <p14:creationId xmlns:p14="http://schemas.microsoft.com/office/powerpoint/2010/main" val="42938634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77</a:t>
            </a:fld>
            <a:endParaRPr lang="en-US" dirty="0"/>
          </a:p>
        </p:txBody>
      </p:sp>
      <p:sp>
        <p:nvSpPr>
          <p:cNvPr id="7" name="TextBox 6">
            <a:extLst>
              <a:ext uri="{FF2B5EF4-FFF2-40B4-BE49-F238E27FC236}">
                <a16:creationId xmlns:a16="http://schemas.microsoft.com/office/drawing/2014/main" id="{114BD19E-4EF5-6C4C-9385-20455A059377}"/>
              </a:ext>
            </a:extLst>
          </p:cNvPr>
          <p:cNvSpPr txBox="1"/>
          <p:nvPr/>
        </p:nvSpPr>
        <p:spPr>
          <a:xfrm>
            <a:off x="4541859" y="1580606"/>
            <a:ext cx="4081438" cy="3323987"/>
          </a:xfrm>
          <a:prstGeom prst="rect">
            <a:avLst/>
          </a:prstGeom>
          <a:noFill/>
        </p:spPr>
        <p:txBody>
          <a:bodyPr wrap="none" rtlCol="0">
            <a:spAutoFit/>
          </a:bodyPr>
          <a:lstStyle/>
          <a:p>
            <a:r>
              <a:rPr lang="en-US" sz="2100" dirty="0">
                <a:solidFill>
                  <a:srgbClr val="FF0000"/>
                </a:solidFill>
              </a:rPr>
              <a:t>This code also works if we remove </a:t>
            </a:r>
          </a:p>
          <a:p>
            <a:r>
              <a:rPr lang="en-US" sz="2100" dirty="0">
                <a:solidFill>
                  <a:srgbClr val="FF0000"/>
                </a:solidFill>
              </a:rPr>
              <a:t>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
        <p:nvSpPr>
          <p:cNvPr id="11" name="TextBox 10">
            <a:extLst>
              <a:ext uri="{FF2B5EF4-FFF2-40B4-BE49-F238E27FC236}">
                <a16:creationId xmlns:a16="http://schemas.microsoft.com/office/drawing/2014/main" id="{BE62E06D-8CB7-714E-916C-7D96ACAAD5B3}"/>
              </a:ext>
            </a:extLst>
          </p:cNvPr>
          <p:cNvSpPr txBox="1"/>
          <p:nvPr/>
        </p:nvSpPr>
        <p:spPr>
          <a:xfrm>
            <a:off x="397380" y="841943"/>
            <a:ext cx="3449727" cy="4801314"/>
          </a:xfrm>
          <a:prstGeom prst="rect">
            <a:avLst/>
          </a:prstGeom>
          <a:noFill/>
        </p:spPr>
        <p:txBody>
          <a:bodyPr wrap="none" rtlCol="0">
            <a:spAutoFit/>
          </a:bodyPr>
          <a:lstStyle/>
          <a:p>
            <a:r>
              <a:rPr lang="en-US" sz="1800" dirty="0"/>
              <a:t>PROCEDURE </a:t>
            </a:r>
            <a:r>
              <a:rPr lang="en-US" sz="1800" dirty="0" err="1"/>
              <a:t>findWord</a:t>
            </a:r>
            <a:r>
              <a:rPr lang="en-US" sz="1800" dirty="0"/>
              <a:t>(list, word)</a:t>
            </a:r>
          </a:p>
          <a:p>
            <a:r>
              <a:rPr lang="en-US" sz="1800" dirty="0"/>
              <a:t>{</a:t>
            </a:r>
          </a:p>
          <a:p>
            <a:r>
              <a:rPr lang="en-US" sz="1800" dirty="0"/>
              <a:t>	index           1</a:t>
            </a:r>
          </a:p>
          <a:p>
            <a:r>
              <a:rPr lang="en-US" sz="1800" dirty="0"/>
              <a:t>	FOR EACH item IN list</a:t>
            </a:r>
          </a:p>
          <a:p>
            <a:r>
              <a:rPr lang="en-US" sz="1800" dirty="0"/>
              <a:t>	{</a:t>
            </a:r>
          </a:p>
          <a:p>
            <a:r>
              <a:rPr lang="en-US" sz="1800" dirty="0"/>
              <a:t>		IF(item = word)</a:t>
            </a:r>
          </a:p>
          <a:p>
            <a:r>
              <a:rPr lang="en-US" sz="1800" dirty="0"/>
              <a:t>		{</a:t>
            </a:r>
          </a:p>
          <a:p>
            <a:r>
              <a:rPr lang="en-US" sz="1800" dirty="0"/>
              <a:t>			RETURN index</a:t>
            </a:r>
          </a:p>
          <a:p>
            <a:r>
              <a:rPr lang="en-US" sz="1800" dirty="0"/>
              <a:t>		}</a:t>
            </a:r>
          </a:p>
          <a:p>
            <a:r>
              <a:rPr lang="en-US" sz="1800" dirty="0"/>
              <a:t>		ELSE	</a:t>
            </a:r>
          </a:p>
          <a:p>
            <a:r>
              <a:rPr lang="en-US" sz="1800" dirty="0"/>
              <a:t>		{</a:t>
            </a:r>
          </a:p>
          <a:p>
            <a:r>
              <a:rPr lang="en-US" sz="1800" dirty="0"/>
              <a:t>                 index 		  index + 1</a:t>
            </a:r>
          </a:p>
          <a:p>
            <a:r>
              <a:rPr lang="en-US" sz="1800" dirty="0"/>
              <a:t>		}</a:t>
            </a:r>
          </a:p>
          <a:p>
            <a:r>
              <a:rPr lang="en-US" sz="1800" dirty="0"/>
              <a:t>	}</a:t>
            </a:r>
          </a:p>
          <a:p>
            <a:endParaRPr lang="en-US" sz="1800" dirty="0"/>
          </a:p>
          <a:p>
            <a:r>
              <a:rPr lang="en-US" sz="1800" dirty="0"/>
              <a:t>	RETURN “Word not in list”</a:t>
            </a:r>
          </a:p>
          <a:p>
            <a:r>
              <a:rPr lang="en-US" sz="1800" dirty="0"/>
              <a:t>}</a:t>
            </a:r>
          </a:p>
        </p:txBody>
      </p:sp>
      <p:pic>
        <p:nvPicPr>
          <p:cNvPr id="12" name="Picture 11">
            <a:extLst>
              <a:ext uri="{FF2B5EF4-FFF2-40B4-BE49-F238E27FC236}">
                <a16:creationId xmlns:a16="http://schemas.microsoft.com/office/drawing/2014/main" id="{E2FC998F-5A89-5E49-85F2-45ADD01E6853}"/>
              </a:ext>
            </a:extLst>
          </p:cNvPr>
          <p:cNvPicPr>
            <a:picLocks noChangeAspect="1"/>
          </p:cNvPicPr>
          <p:nvPr/>
        </p:nvPicPr>
        <p:blipFill>
          <a:blip r:embed="rId2"/>
          <a:stretch>
            <a:fillRect/>
          </a:stretch>
        </p:blipFill>
        <p:spPr>
          <a:xfrm>
            <a:off x="1396348" y="1436923"/>
            <a:ext cx="609600" cy="304800"/>
          </a:xfrm>
          <a:prstGeom prst="rect">
            <a:avLst/>
          </a:prstGeom>
        </p:spPr>
      </p:pic>
      <p:pic>
        <p:nvPicPr>
          <p:cNvPr id="13" name="Picture 12">
            <a:extLst>
              <a:ext uri="{FF2B5EF4-FFF2-40B4-BE49-F238E27FC236}">
                <a16:creationId xmlns:a16="http://schemas.microsoft.com/office/drawing/2014/main" id="{FFD23275-AE49-1144-9E50-B6BF0E99D71C}"/>
              </a:ext>
            </a:extLst>
          </p:cNvPr>
          <p:cNvPicPr>
            <a:picLocks noChangeAspect="1"/>
          </p:cNvPicPr>
          <p:nvPr/>
        </p:nvPicPr>
        <p:blipFill>
          <a:blip r:embed="rId2"/>
          <a:stretch>
            <a:fillRect/>
          </a:stretch>
        </p:blipFill>
        <p:spPr>
          <a:xfrm>
            <a:off x="2103573" y="3905551"/>
            <a:ext cx="603504" cy="301752"/>
          </a:xfrm>
          <a:prstGeom prst="rect">
            <a:avLst/>
          </a:prstGeom>
        </p:spPr>
      </p:pic>
    </p:spTree>
    <p:extLst>
      <p:ext uri="{BB962C8B-B14F-4D97-AF65-F5344CB8AC3E}">
        <p14:creationId xmlns:p14="http://schemas.microsoft.com/office/powerpoint/2010/main" val="4198540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78</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82</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50" y="1993960"/>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92</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93</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95</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97</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13216</TotalTime>
  <Words>7610</Words>
  <Application>Microsoft Macintosh PowerPoint</Application>
  <PresentationFormat>On-screen Show (16:10)</PresentationFormat>
  <Paragraphs>918</Paragraphs>
  <Slides>126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Arial</vt:lpstr>
      <vt:lpstr>Calibri</vt:lpstr>
      <vt:lpstr>Courier New</vt:lpstr>
      <vt:lpstr>Gill Sans MT</vt:lpstr>
      <vt:lpstr>Tahoma</vt:lpstr>
      <vt:lpstr>Office Theme</vt:lpstr>
      <vt:lpstr>AP Exam Preparation</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Important Procedures(Functions)</vt:lpstr>
      <vt:lpstr>Important Procedures(Functions)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Conditionals</vt:lpstr>
      <vt:lpstr>Loop 1: Repeat n Times</vt:lpstr>
      <vt:lpstr>Loop 2: Repeat Until Condition</vt:lpstr>
      <vt:lpstr>Loop 3: Looping Through a List</vt:lpstr>
      <vt:lpstr>PowerPoint Presentation</vt:lpstr>
      <vt:lpstr>Example: Looping Through a List</vt:lpstr>
      <vt:lpstr>PowerPoint Presentation</vt:lpstr>
      <vt:lpstr>PowerPoint Presentation</vt:lpstr>
      <vt:lpstr>PowerPoint Presentation</vt:lpstr>
      <vt:lpstr>PowerPoint Presentation</vt:lpstr>
      <vt:lpstr>PowerPoint Presentation</vt:lpstr>
      <vt:lpstr>Algorithms to Know</vt:lpstr>
      <vt:lpstr>PowerPoint Presentation</vt:lpstr>
      <vt:lpstr>Find average of a list(implementation #1)</vt:lpstr>
      <vt:lpstr>PowerPoint Presentation</vt:lpstr>
      <vt:lpstr>Find maximum of a list(implementation #1)</vt:lpstr>
      <vt:lpstr>Find maximum of a list(implementation #2)</vt:lpstr>
      <vt:lpstr>Common Error Example 1</vt:lpstr>
      <vt:lpstr>Common Error Example 2</vt:lpstr>
      <vt:lpstr>Correct findMinimum</vt:lpstr>
      <vt:lpstr>Find word from list of words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2022-04-11T13:39:22Z</dcterms:modified>
</cp:coreProperties>
</file>