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6"/>
  </p:notesMasterIdLst>
  <p:sldIdLst>
    <p:sldId id="256" r:id="rId2"/>
    <p:sldId id="594" r:id="rId3"/>
    <p:sldId id="595" r:id="rId4"/>
    <p:sldId id="584" r:id="rId5"/>
    <p:sldId id="349" r:id="rId6"/>
    <p:sldId id="605" r:id="rId7"/>
    <p:sldId id="585" r:id="rId8"/>
    <p:sldId id="616" r:id="rId9"/>
    <p:sldId id="615" r:id="rId10"/>
    <p:sldId id="586" r:id="rId11"/>
    <p:sldId id="587" r:id="rId12"/>
    <p:sldId id="589" r:id="rId13"/>
    <p:sldId id="590" r:id="rId14"/>
    <p:sldId id="591" r:id="rId15"/>
    <p:sldId id="592" r:id="rId16"/>
    <p:sldId id="593" r:id="rId17"/>
    <p:sldId id="598" r:id="rId18"/>
    <p:sldId id="601" r:id="rId19"/>
    <p:sldId id="596" r:id="rId20"/>
    <p:sldId id="599" r:id="rId21"/>
    <p:sldId id="600" r:id="rId22"/>
    <p:sldId id="602" r:id="rId23"/>
    <p:sldId id="603" r:id="rId24"/>
    <p:sldId id="604" r:id="rId25"/>
    <p:sldId id="606" r:id="rId26"/>
    <p:sldId id="607" r:id="rId27"/>
    <p:sldId id="617" r:id="rId28"/>
    <p:sldId id="618" r:id="rId29"/>
    <p:sldId id="609" r:id="rId30"/>
    <p:sldId id="610" r:id="rId31"/>
    <p:sldId id="611" r:id="rId32"/>
    <p:sldId id="613" r:id="rId33"/>
    <p:sldId id="614" r:id="rId34"/>
    <p:sldId id="344" r:id="rId35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A6ED55-4374-C94D-BA8A-9E1D0F20294E}" v="17" dt="2021-06-11T15:23:11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6"/>
    <p:restoredTop sz="93692"/>
  </p:normalViewPr>
  <p:slideViewPr>
    <p:cSldViewPr snapToGrid="0" snapToObjects="1">
      <p:cViewPr varScale="1">
        <p:scale>
          <a:sx n="149" d="100"/>
          <a:sy n="149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6AC26564-89E3-E046-BFB4-F80582D7E17B}"/>
    <pc:docChg chg="custSel addSld delSld modSld">
      <pc:chgData name="Long B Nguyen" userId="f59fb8f3-a021-417a-8bc1-65c8d471c621" providerId="ADAL" clId="{6AC26564-89E3-E046-BFB4-F80582D7E17B}" dt="2020-01-13T13:46:56.810" v="92" actId="2696"/>
      <pc:docMkLst>
        <pc:docMk/>
      </pc:docMkLst>
      <pc:sldChg chg="modSp">
        <pc:chgData name="Long B Nguyen" userId="f59fb8f3-a021-417a-8bc1-65c8d471c621" providerId="ADAL" clId="{6AC26564-89E3-E046-BFB4-F80582D7E17B}" dt="2020-01-13T13:44:20.464" v="85" actId="20577"/>
        <pc:sldMkLst>
          <pc:docMk/>
          <pc:sldMk cId="4247104139" sldId="256"/>
        </pc:sldMkLst>
        <pc:spChg chg="mod">
          <ac:chgData name="Long B Nguyen" userId="f59fb8f3-a021-417a-8bc1-65c8d471c621" providerId="ADAL" clId="{6AC26564-89E3-E046-BFB4-F80582D7E17B}" dt="2020-01-13T13:43:45.441" v="40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6AC26564-89E3-E046-BFB4-F80582D7E17B}" dt="2020-01-13T13:44:20.464" v="85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 del">
        <pc:chgData name="Long B Nguyen" userId="f59fb8f3-a021-417a-8bc1-65c8d471c621" providerId="ADAL" clId="{6AC26564-89E3-E046-BFB4-F80582D7E17B}" dt="2020-01-13T13:46:54.924" v="89" actId="2696"/>
        <pc:sldMkLst>
          <pc:docMk/>
          <pc:sldMk cId="2869331202" sldId="25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58448129" sldId="309"/>
        </pc:sldMkLst>
      </pc:sldChg>
      <pc:sldChg chg="modSp add del">
        <pc:chgData name="Long B Nguyen" userId="f59fb8f3-a021-417a-8bc1-65c8d471c621" providerId="ADAL" clId="{6AC26564-89E3-E046-BFB4-F80582D7E17B}" dt="2020-01-13T13:46:55.484" v="90" actId="2696"/>
        <pc:sldMkLst>
          <pc:docMk/>
          <pc:sldMk cId="174202529" sldId="310"/>
        </pc:sldMkLst>
        <pc:spChg chg="mod">
          <ac:chgData name="Long B Nguyen" userId="f59fb8f3-a021-417a-8bc1-65c8d471c621" providerId="ADAL" clId="{6AC26564-89E3-E046-BFB4-F80582D7E17B}" dt="2020-01-13T13:44:35.816" v="86" actId="20577"/>
          <ac:spMkLst>
            <pc:docMk/>
            <pc:sldMk cId="174202529" sldId="310"/>
            <ac:spMk id="18434" creationId="{72F3E48A-CDFA-CE46-B991-D35BF55EC8E6}"/>
          </ac:spMkLst>
        </pc:spChg>
      </pc:sldChg>
      <pc:sldChg chg="add del">
        <pc:chgData name="Long B Nguyen" userId="f59fb8f3-a021-417a-8bc1-65c8d471c621" providerId="ADAL" clId="{6AC26564-89E3-E046-BFB4-F80582D7E17B}" dt="2020-01-13T13:46:56.092" v="91" actId="2696"/>
        <pc:sldMkLst>
          <pc:docMk/>
          <pc:sldMk cId="1098579697" sldId="311"/>
        </pc:sldMkLst>
      </pc:sldChg>
      <pc:sldChg chg="add del">
        <pc:chgData name="Long B Nguyen" userId="f59fb8f3-a021-417a-8bc1-65c8d471c621" providerId="ADAL" clId="{6AC26564-89E3-E046-BFB4-F80582D7E17B}" dt="2020-01-13T13:46:56.810" v="92" actId="2696"/>
        <pc:sldMkLst>
          <pc:docMk/>
          <pc:sldMk cId="585175195" sldId="31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47558204" sldId="31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054265466" sldId="31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6AC26564-89E3-E046-BFB4-F80582D7E17B}" dt="2020-01-13T13:43:17.195" v="13" actId="2696"/>
        <pc:sldMkLst>
          <pc:docMk/>
          <pc:sldMk cId="1452600724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6234076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6AC26564-89E3-E046-BFB4-F80582D7E17B}" dt="2020-01-13T13:43:16.993" v="0" actId="2696"/>
        <pc:sldMkLst>
          <pc:docMk/>
          <pc:sldMk cId="924617162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06700287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6AC26564-89E3-E046-BFB4-F80582D7E17B}" dt="2020-01-13T13:43:17.009" v="1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6AC26564-89E3-E046-BFB4-F80582D7E17B}" dt="2020-01-13T13:43:17.029" v="2" actId="2696"/>
        <pc:sldMkLst>
          <pc:docMk/>
          <pc:sldMk cId="1022945305" sldId="32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6AC26564-89E3-E046-BFB4-F80582D7E17B}" dt="2020-01-13T13:43:17.080" v="5" actId="2696"/>
        <pc:sldMkLst>
          <pc:docMk/>
          <pc:sldMk cId="3456840474" sldId="32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6AC26564-89E3-E046-BFB4-F80582D7E17B}" dt="2020-01-13T13:43:17.097" v="6" actId="2696"/>
        <pc:sldMkLst>
          <pc:docMk/>
          <pc:sldMk cId="1062075874" sldId="32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496564367" sldId="323"/>
        </pc:sldMkLst>
      </pc:sldChg>
      <pc:sldChg chg="add">
        <pc:chgData name="Long B Nguyen" userId="f59fb8f3-a021-417a-8bc1-65c8d471c621" providerId="ADAL" clId="{6AC26564-89E3-E046-BFB4-F80582D7E17B}" dt="2020-01-13T13:46:19.952" v="88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6AC26564-89E3-E046-BFB4-F80582D7E17B}" dt="2020-01-13T13:43:17.152" v="9" actId="2696"/>
        <pc:sldMkLst>
          <pc:docMk/>
          <pc:sldMk cId="1310010799" sldId="324"/>
        </pc:sldMkLst>
      </pc:sldChg>
      <pc:sldChg chg="add del">
        <pc:chgData name="Long B Nguyen" userId="f59fb8f3-a021-417a-8bc1-65c8d471c621" providerId="ADAL" clId="{6AC26564-89E3-E046-BFB4-F80582D7E17B}" dt="2020-01-13T13:46:07.690" v="87" actId="2696"/>
        <pc:sldMkLst>
          <pc:docMk/>
          <pc:sldMk cId="3999804732" sldId="32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6AC26564-89E3-E046-BFB4-F80582D7E17B}" dt="2020-01-13T13:43:17.177" v="11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6AC26564-89E3-E046-BFB4-F80582D7E17B}" dt="2020-01-13T13:43:17.116" v="7" actId="2696"/>
        <pc:sldMkLst>
          <pc:docMk/>
          <pc:sldMk cId="1724104636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174920299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6AC26564-89E3-E046-BFB4-F80582D7E17B}" dt="2020-01-13T13:43:17.045" v="3" actId="2696"/>
        <pc:sldMkLst>
          <pc:docMk/>
          <pc:sldMk cId="3894299887" sldId="32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6AC26564-89E3-E046-BFB4-F80582D7E17B}" dt="2020-01-13T13:43:17.064" v="4" actId="2696"/>
        <pc:sldMkLst>
          <pc:docMk/>
          <pc:sldMk cId="4294143140" sldId="32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6AC26564-89E3-E046-BFB4-F80582D7E17B}" dt="2020-01-13T13:43:17.136" v="8" actId="2696"/>
        <pc:sldMkLst>
          <pc:docMk/>
          <pc:sldMk cId="3594730708" sldId="33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6AC26564-89E3-E046-BFB4-F80582D7E17B}" dt="2020-01-13T13:43:17.188" v="12" actId="2696"/>
        <pc:sldMkLst>
          <pc:docMk/>
          <pc:sldMk cId="3870816631" sldId="331"/>
        </pc:sldMkLst>
      </pc:sldChg>
      <pc:sldChg chg="del">
        <pc:chgData name="Long B Nguyen" userId="f59fb8f3-a021-417a-8bc1-65c8d471c621" providerId="ADAL" clId="{6AC26564-89E3-E046-BFB4-F80582D7E17B}" dt="2020-01-13T13:43:17.163" v="10" actId="2696"/>
        <pc:sldMkLst>
          <pc:docMk/>
          <pc:sldMk cId="3124353102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022722016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10208723" sldId="33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404583044" sldId="33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866550465" sldId="33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749436800" sldId="33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61704868" sldId="33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45386500" sldId="33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91361008" sldId="33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678299524" sldId="34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5127645" sldId="34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14326257" sldId="34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6056044" sldId="34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270247652" sldId="34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02308803" sldId="34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71372051" sldId="34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98078322" sldId="347"/>
        </pc:sldMkLst>
      </pc:sldChg>
    </pc:docChg>
  </pc:docChgLst>
  <pc:docChgLst>
    <pc:chgData name="Long B Nguyen" userId="f59fb8f3-a021-417a-8bc1-65c8d471c621" providerId="ADAL" clId="{A8EE5DA5-D51E-CA40-BB0F-BADA83A329B2}"/>
    <pc:docChg chg="modSld">
      <pc:chgData name="Long B Nguyen" userId="f59fb8f3-a021-417a-8bc1-65c8d471c621" providerId="ADAL" clId="{A8EE5DA5-D51E-CA40-BB0F-BADA83A329B2}" dt="2020-07-23T03:09:55.955" v="14"/>
      <pc:docMkLst>
        <pc:docMk/>
      </pc:docMkLst>
      <pc:sldChg chg="modSp modAnim">
        <pc:chgData name="Long B Nguyen" userId="f59fb8f3-a021-417a-8bc1-65c8d471c621" providerId="ADAL" clId="{A8EE5DA5-D51E-CA40-BB0F-BADA83A329B2}" dt="2020-07-23T03:09:55.955" v="14"/>
        <pc:sldMkLst>
          <pc:docMk/>
          <pc:sldMk cId="1454939108" sldId="598"/>
        </pc:sldMkLst>
        <pc:spChg chg="mod">
          <ac:chgData name="Long B Nguyen" userId="f59fb8f3-a021-417a-8bc1-65c8d471c621" providerId="ADAL" clId="{A8EE5DA5-D51E-CA40-BB0F-BADA83A329B2}" dt="2020-07-23T03:09:51.909" v="12" actId="113"/>
          <ac:spMkLst>
            <pc:docMk/>
            <pc:sldMk cId="1454939108" sldId="598"/>
            <ac:spMk id="16386" creationId="{B58E18ED-8D49-8844-A857-3DC2CAD817CB}"/>
          </ac:spMkLst>
        </pc:spChg>
      </pc:sldChg>
      <pc:sldChg chg="modSp">
        <pc:chgData name="Long B Nguyen" userId="f59fb8f3-a021-417a-8bc1-65c8d471c621" providerId="ADAL" clId="{A8EE5DA5-D51E-CA40-BB0F-BADA83A329B2}" dt="2020-07-23T02:40:55.139" v="2" actId="20577"/>
        <pc:sldMkLst>
          <pc:docMk/>
          <pc:sldMk cId="969660236" sldId="601"/>
        </pc:sldMkLst>
        <pc:spChg chg="mod">
          <ac:chgData name="Long B Nguyen" userId="f59fb8f3-a021-417a-8bc1-65c8d471c621" providerId="ADAL" clId="{A8EE5DA5-D51E-CA40-BB0F-BADA83A329B2}" dt="2020-07-23T02:40:55.139" v="2" actId="20577"/>
          <ac:spMkLst>
            <pc:docMk/>
            <pc:sldMk cId="969660236" sldId="601"/>
            <ac:spMk id="9" creationId="{A4EEE966-90E5-CD43-AFCD-52079A2E1D4C}"/>
          </ac:spMkLst>
        </pc:spChg>
      </pc:sldChg>
    </pc:docChg>
  </pc:docChgLst>
  <pc:docChgLst>
    <pc:chgData name="Long B Nguyen" userId="f59fb8f3-a021-417a-8bc1-65c8d471c621" providerId="ADAL" clId="{4BE6A6D3-80E1-E648-9A65-3053C53C3489}"/>
    <pc:docChg chg="addSld delSld modSld">
      <pc:chgData name="Long B Nguyen" userId="f59fb8f3-a021-417a-8bc1-65c8d471c621" providerId="ADAL" clId="{4BE6A6D3-80E1-E648-9A65-3053C53C3489}" dt="2020-01-13T13:50:20.439" v="74" actId="2696"/>
      <pc:docMkLst>
        <pc:docMk/>
      </pc:docMkLst>
      <pc:sldChg chg="modSp">
        <pc:chgData name="Long B Nguyen" userId="f59fb8f3-a021-417a-8bc1-65c8d471c621" providerId="ADAL" clId="{4BE6A6D3-80E1-E648-9A65-3053C53C3489}" dt="2020-01-13T13:50:08.533" v="40" actId="20577"/>
        <pc:sldMkLst>
          <pc:docMk/>
          <pc:sldMk cId="4247104139" sldId="256"/>
        </pc:sldMkLst>
        <pc:spChg chg="mod">
          <ac:chgData name="Long B Nguyen" userId="f59fb8f3-a021-417a-8bc1-65c8d471c621" providerId="ADAL" clId="{4BE6A6D3-80E1-E648-9A65-3053C53C3489}" dt="2020-01-13T13:50:08.533" v="40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4BE6A6D3-80E1-E648-9A65-3053C53C3489}" dt="2020-01-13T13:50:20.439" v="74" actId="2696"/>
        <pc:sldMkLst>
          <pc:docMk/>
          <pc:sldMk cId="1758448129" sldId="309"/>
        </pc:sldMkLst>
      </pc:sldChg>
      <pc:sldChg chg="del">
        <pc:chgData name="Long B Nguyen" userId="f59fb8f3-a021-417a-8bc1-65c8d471c621" providerId="ADAL" clId="{4BE6A6D3-80E1-E648-9A65-3053C53C3489}" dt="2020-01-13T13:50:12.196" v="42" actId="2696"/>
        <pc:sldMkLst>
          <pc:docMk/>
          <pc:sldMk cId="3947558204" sldId="313"/>
        </pc:sldMkLst>
      </pc:sldChg>
      <pc:sldChg chg="del">
        <pc:chgData name="Long B Nguyen" userId="f59fb8f3-a021-417a-8bc1-65c8d471c621" providerId="ADAL" clId="{4BE6A6D3-80E1-E648-9A65-3053C53C3489}" dt="2020-01-13T13:50:19.961" v="43" actId="2696"/>
        <pc:sldMkLst>
          <pc:docMk/>
          <pc:sldMk cId="2054265466" sldId="314"/>
        </pc:sldMkLst>
      </pc:sldChg>
      <pc:sldChg chg="del">
        <pc:chgData name="Long B Nguyen" userId="f59fb8f3-a021-417a-8bc1-65c8d471c621" providerId="ADAL" clId="{4BE6A6D3-80E1-E648-9A65-3053C53C3489}" dt="2020-01-13T13:50:19.999" v="45" actId="2696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4BE6A6D3-80E1-E648-9A65-3053C53C3489}" dt="2020-01-13T13:50:20.011" v="46" actId="2696"/>
        <pc:sldMkLst>
          <pc:docMk/>
          <pc:sldMk cId="3266234076" sldId="316"/>
        </pc:sldMkLst>
      </pc:sldChg>
      <pc:sldChg chg="del">
        <pc:chgData name="Long B Nguyen" userId="f59fb8f3-a021-417a-8bc1-65c8d471c621" providerId="ADAL" clId="{4BE6A6D3-80E1-E648-9A65-3053C53C3489}" dt="2020-01-13T13:50:19.977" v="44" actId="2696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4BE6A6D3-80E1-E648-9A65-3053C53C3489}" dt="2020-01-13T13:50:20.047" v="48" actId="2696"/>
        <pc:sldMkLst>
          <pc:docMk/>
          <pc:sldMk cId="3906700287" sldId="319"/>
        </pc:sldMkLst>
      </pc:sldChg>
      <pc:sldChg chg="del">
        <pc:chgData name="Long B Nguyen" userId="f59fb8f3-a021-417a-8bc1-65c8d471c621" providerId="ADAL" clId="{4BE6A6D3-80E1-E648-9A65-3053C53C3489}" dt="2020-01-13T13:50:20.082" v="50" actId="2696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4BE6A6D3-80E1-E648-9A65-3053C53C3489}" dt="2020-01-13T13:50:20.093" v="51" actId="2696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4BE6A6D3-80E1-E648-9A65-3053C53C3489}" dt="2020-01-13T13:50:20.107" v="52" actId="2696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4BE6A6D3-80E1-E648-9A65-3053C53C3489}" dt="2020-01-13T13:50:20.069" v="49" actId="2696"/>
        <pc:sldMkLst>
          <pc:docMk/>
          <pc:sldMk cId="1496564367" sldId="323"/>
        </pc:sldMkLst>
      </pc:sldChg>
      <pc:sldChg chg="del">
        <pc:chgData name="Long B Nguyen" userId="f59fb8f3-a021-417a-8bc1-65c8d471c621" providerId="ADAL" clId="{4BE6A6D3-80E1-E648-9A65-3053C53C3489}" dt="2020-01-13T13:50:20.420" v="73" actId="2696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4BE6A6D3-80E1-E648-9A65-3053C53C3489}" dt="2020-01-13T13:50:20.162" v="56" actId="2696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4BE6A6D3-80E1-E648-9A65-3053C53C3489}" dt="2020-01-13T13:50:20.149" v="55" actId="2696"/>
        <pc:sldMkLst>
          <pc:docMk/>
          <pc:sldMk cId="4174920299" sldId="327"/>
        </pc:sldMkLst>
      </pc:sldChg>
      <pc:sldChg chg="del">
        <pc:chgData name="Long B Nguyen" userId="f59fb8f3-a021-417a-8bc1-65c8d471c621" providerId="ADAL" clId="{4BE6A6D3-80E1-E648-9A65-3053C53C3489}" dt="2020-01-13T13:50:20.176" v="57" actId="2696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4BE6A6D3-80E1-E648-9A65-3053C53C3489}" dt="2020-01-13T13:50:20.191" v="58" actId="2696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4BE6A6D3-80E1-E648-9A65-3053C53C3489}" dt="2020-01-13T13:50:20.204" v="59" actId="2696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4BE6A6D3-80E1-E648-9A65-3053C53C3489}" dt="2020-01-13T13:50:20.219" v="60" actId="2696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4BE6A6D3-80E1-E648-9A65-3053C53C3489}" dt="2020-01-13T13:50:20.261" v="63" actId="2696"/>
        <pc:sldMkLst>
          <pc:docMk/>
          <pc:sldMk cId="4022722016" sldId="332"/>
        </pc:sldMkLst>
      </pc:sldChg>
      <pc:sldChg chg="del">
        <pc:chgData name="Long B Nguyen" userId="f59fb8f3-a021-417a-8bc1-65c8d471c621" providerId="ADAL" clId="{4BE6A6D3-80E1-E648-9A65-3053C53C3489}" dt="2020-01-13T13:50:20.283" v="64" actId="2696"/>
        <pc:sldMkLst>
          <pc:docMk/>
          <pc:sldMk cId="1710208723" sldId="333"/>
        </pc:sldMkLst>
      </pc:sldChg>
      <pc:sldChg chg="del">
        <pc:chgData name="Long B Nguyen" userId="f59fb8f3-a021-417a-8bc1-65c8d471c621" providerId="ADAL" clId="{4BE6A6D3-80E1-E648-9A65-3053C53C3489}" dt="2020-01-13T13:50:20.251" v="62" actId="2696"/>
        <pc:sldMkLst>
          <pc:docMk/>
          <pc:sldMk cId="3404583044" sldId="334"/>
        </pc:sldMkLst>
      </pc:sldChg>
      <pc:sldChg chg="del">
        <pc:chgData name="Long B Nguyen" userId="f59fb8f3-a021-417a-8bc1-65c8d471c621" providerId="ADAL" clId="{4BE6A6D3-80E1-E648-9A65-3053C53C3489}" dt="2020-01-13T13:50:20.304" v="65" actId="2696"/>
        <pc:sldMkLst>
          <pc:docMk/>
          <pc:sldMk cId="3866550465" sldId="335"/>
        </pc:sldMkLst>
      </pc:sldChg>
      <pc:sldChg chg="del">
        <pc:chgData name="Long B Nguyen" userId="f59fb8f3-a021-417a-8bc1-65c8d471c621" providerId="ADAL" clId="{4BE6A6D3-80E1-E648-9A65-3053C53C3489}" dt="2020-01-13T13:50:20.324" v="66" actId="2696"/>
        <pc:sldMkLst>
          <pc:docMk/>
          <pc:sldMk cId="3749436800" sldId="336"/>
        </pc:sldMkLst>
      </pc:sldChg>
      <pc:sldChg chg="del">
        <pc:chgData name="Long B Nguyen" userId="f59fb8f3-a021-417a-8bc1-65c8d471c621" providerId="ADAL" clId="{4BE6A6D3-80E1-E648-9A65-3053C53C3489}" dt="2020-01-13T13:50:20.336" v="67" actId="2696"/>
        <pc:sldMkLst>
          <pc:docMk/>
          <pc:sldMk cId="461704868" sldId="337"/>
        </pc:sldMkLst>
      </pc:sldChg>
      <pc:sldChg chg="del">
        <pc:chgData name="Long B Nguyen" userId="f59fb8f3-a021-417a-8bc1-65c8d471c621" providerId="ADAL" clId="{4BE6A6D3-80E1-E648-9A65-3053C53C3489}" dt="2020-01-13T13:50:20.351" v="68" actId="2696"/>
        <pc:sldMkLst>
          <pc:docMk/>
          <pc:sldMk cId="545386500" sldId="338"/>
        </pc:sldMkLst>
      </pc:sldChg>
      <pc:sldChg chg="del">
        <pc:chgData name="Long B Nguyen" userId="f59fb8f3-a021-417a-8bc1-65c8d471c621" providerId="ADAL" clId="{4BE6A6D3-80E1-E648-9A65-3053C53C3489}" dt="2020-01-13T13:50:20.380" v="70" actId="2696"/>
        <pc:sldMkLst>
          <pc:docMk/>
          <pc:sldMk cId="1791361008" sldId="339"/>
        </pc:sldMkLst>
      </pc:sldChg>
      <pc:sldChg chg="del">
        <pc:chgData name="Long B Nguyen" userId="f59fb8f3-a021-417a-8bc1-65c8d471c621" providerId="ADAL" clId="{4BE6A6D3-80E1-E648-9A65-3053C53C3489}" dt="2020-01-13T13:50:20.367" v="69" actId="2696"/>
        <pc:sldMkLst>
          <pc:docMk/>
          <pc:sldMk cId="678299524" sldId="340"/>
        </pc:sldMkLst>
      </pc:sldChg>
      <pc:sldChg chg="del">
        <pc:chgData name="Long B Nguyen" userId="f59fb8f3-a021-417a-8bc1-65c8d471c621" providerId="ADAL" clId="{4BE6A6D3-80E1-E648-9A65-3053C53C3489}" dt="2020-01-13T13:50:20.393" v="71" actId="2696"/>
        <pc:sldMkLst>
          <pc:docMk/>
          <pc:sldMk cId="225127645" sldId="341"/>
        </pc:sldMkLst>
      </pc:sldChg>
      <pc:sldChg chg="del">
        <pc:chgData name="Long B Nguyen" userId="f59fb8f3-a021-417a-8bc1-65c8d471c621" providerId="ADAL" clId="{4BE6A6D3-80E1-E648-9A65-3053C53C3489}" dt="2020-01-13T13:50:20.133" v="54" actId="2696"/>
        <pc:sldMkLst>
          <pc:docMk/>
          <pc:sldMk cId="2214326257" sldId="342"/>
        </pc:sldMkLst>
      </pc:sldChg>
      <pc:sldChg chg="del">
        <pc:chgData name="Long B Nguyen" userId="f59fb8f3-a021-417a-8bc1-65c8d471c621" providerId="ADAL" clId="{4BE6A6D3-80E1-E648-9A65-3053C53C3489}" dt="2020-01-13T13:50:20.121" v="53" actId="2696"/>
        <pc:sldMkLst>
          <pc:docMk/>
          <pc:sldMk cId="1356056044" sldId="343"/>
        </pc:sldMkLst>
      </pc:sldChg>
      <pc:sldChg chg="del">
        <pc:chgData name="Long B Nguyen" userId="f59fb8f3-a021-417a-8bc1-65c8d471c621" providerId="ADAL" clId="{4BE6A6D3-80E1-E648-9A65-3053C53C3489}" dt="2020-01-13T13:50:20.028" v="47" actId="2696"/>
        <pc:sldMkLst>
          <pc:docMk/>
          <pc:sldMk cId="902308803" sldId="345"/>
        </pc:sldMkLst>
      </pc:sldChg>
      <pc:sldChg chg="del">
        <pc:chgData name="Long B Nguyen" userId="f59fb8f3-a021-417a-8bc1-65c8d471c621" providerId="ADAL" clId="{4BE6A6D3-80E1-E648-9A65-3053C53C3489}" dt="2020-01-13T13:50:20.235" v="61" actId="2696"/>
        <pc:sldMkLst>
          <pc:docMk/>
          <pc:sldMk cId="2271372051" sldId="346"/>
        </pc:sldMkLst>
      </pc:sldChg>
      <pc:sldChg chg="del">
        <pc:chgData name="Long B Nguyen" userId="f59fb8f3-a021-417a-8bc1-65c8d471c621" providerId="ADAL" clId="{4BE6A6D3-80E1-E648-9A65-3053C53C3489}" dt="2020-01-13T13:50:20.403" v="72" actId="2696"/>
        <pc:sldMkLst>
          <pc:docMk/>
          <pc:sldMk cId="198078322" sldId="347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218591065" sldId="348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191981710" sldId="349"/>
        </pc:sldMkLst>
      </pc:sldChg>
    </pc:docChg>
  </pc:docChgLst>
  <pc:docChgLst>
    <pc:chgData name="Long B Nguyen" userId="f59fb8f3-a021-417a-8bc1-65c8d471c621" providerId="ADAL" clId="{E3379C3E-E817-6D42-B96C-D7ADD82FC197}"/>
    <pc:docChg chg="addSld delSld modSld">
      <pc:chgData name="Long B Nguyen" userId="f59fb8f3-a021-417a-8bc1-65c8d471c621" providerId="ADAL" clId="{E3379C3E-E817-6D42-B96C-D7ADD82FC197}" dt="2021-02-25T14:38:39.153" v="1444"/>
      <pc:docMkLst>
        <pc:docMk/>
      </pc:docMkLst>
      <pc:sldChg chg="modSp mod modAnim">
        <pc:chgData name="Long B Nguyen" userId="f59fb8f3-a021-417a-8bc1-65c8d471c621" providerId="ADAL" clId="{E3379C3E-E817-6D42-B96C-D7ADD82FC197}" dt="2021-02-23T11:47:56.520" v="1123" actId="1076"/>
        <pc:sldMkLst>
          <pc:docMk/>
          <pc:sldMk cId="1466599150" sldId="585"/>
        </pc:sldMkLst>
        <pc:spChg chg="mod">
          <ac:chgData name="Long B Nguyen" userId="f59fb8f3-a021-417a-8bc1-65c8d471c621" providerId="ADAL" clId="{E3379C3E-E817-6D42-B96C-D7ADD82FC197}" dt="2021-02-23T11:47:53.972" v="1122" actId="14100"/>
          <ac:spMkLst>
            <pc:docMk/>
            <pc:sldMk cId="1466599150" sldId="585"/>
            <ac:spMk id="16386" creationId="{C0D80EE7-29AE-AE4C-8195-4D59F658F41D}"/>
          </ac:spMkLst>
        </pc:spChg>
        <pc:spChg chg="mod">
          <ac:chgData name="Long B Nguyen" userId="f59fb8f3-a021-417a-8bc1-65c8d471c621" providerId="ADAL" clId="{E3379C3E-E817-6D42-B96C-D7ADD82FC197}" dt="2021-02-23T11:47:56.520" v="1123" actId="1076"/>
          <ac:spMkLst>
            <pc:docMk/>
            <pc:sldMk cId="1466599150" sldId="585"/>
            <ac:spMk id="24577" creationId="{CC789D21-6605-6A4F-8E82-FA1784227983}"/>
          </ac:spMkLst>
        </pc:spChg>
      </pc:sldChg>
      <pc:sldChg chg="modSp">
        <pc:chgData name="Long B Nguyen" userId="f59fb8f3-a021-417a-8bc1-65c8d471c621" providerId="ADAL" clId="{E3379C3E-E817-6D42-B96C-D7ADD82FC197}" dt="2021-02-23T10:59:58.435" v="6" actId="20577"/>
        <pc:sldMkLst>
          <pc:docMk/>
          <pc:sldMk cId="3625772381" sldId="590"/>
        </pc:sldMkLst>
        <pc:spChg chg="mod">
          <ac:chgData name="Long B Nguyen" userId="f59fb8f3-a021-417a-8bc1-65c8d471c621" providerId="ADAL" clId="{E3379C3E-E817-6D42-B96C-D7ADD82FC197}" dt="2021-02-23T10:59:58.435" v="6" actId="20577"/>
          <ac:spMkLst>
            <pc:docMk/>
            <pc:sldMk cId="3625772381" sldId="590"/>
            <ac:spMk id="16386" creationId="{6346E11F-912B-AB4D-9456-8D4A45A63C4A}"/>
          </ac:spMkLst>
        </pc:spChg>
      </pc:sldChg>
      <pc:sldChg chg="modSp">
        <pc:chgData name="Long B Nguyen" userId="f59fb8f3-a021-417a-8bc1-65c8d471c621" providerId="ADAL" clId="{E3379C3E-E817-6D42-B96C-D7ADD82FC197}" dt="2021-02-24T15:04:10.626" v="1244" actId="1076"/>
        <pc:sldMkLst>
          <pc:docMk/>
          <pc:sldMk cId="3978848797" sldId="593"/>
        </pc:sldMkLst>
        <pc:picChg chg="mod">
          <ac:chgData name="Long B Nguyen" userId="f59fb8f3-a021-417a-8bc1-65c8d471c621" providerId="ADAL" clId="{E3379C3E-E817-6D42-B96C-D7ADD82FC197}" dt="2021-02-24T15:04:10.626" v="1244" actId="1076"/>
          <ac:picMkLst>
            <pc:docMk/>
            <pc:sldMk cId="3978848797" sldId="593"/>
            <ac:picMk id="38916" creationId="{8720B090-DCDD-0E44-B6F5-49D2ED5D8A00}"/>
          </ac:picMkLst>
        </pc:picChg>
        <pc:picChg chg="mod">
          <ac:chgData name="Long B Nguyen" userId="f59fb8f3-a021-417a-8bc1-65c8d471c621" providerId="ADAL" clId="{E3379C3E-E817-6D42-B96C-D7ADD82FC197}" dt="2021-02-24T15:03:31.595" v="1231" actId="1076"/>
          <ac:picMkLst>
            <pc:docMk/>
            <pc:sldMk cId="3978848797" sldId="593"/>
            <ac:picMk id="38917" creationId="{1B40FF63-EA73-7A44-8137-79F00DEAEDD8}"/>
          </ac:picMkLst>
        </pc:picChg>
      </pc:sldChg>
      <pc:sldChg chg="addSp modSp mod modAnim">
        <pc:chgData name="Long B Nguyen" userId="f59fb8f3-a021-417a-8bc1-65c8d471c621" providerId="ADAL" clId="{E3379C3E-E817-6D42-B96C-D7ADD82FC197}" dt="2021-02-23T13:40:42.443" v="1187"/>
        <pc:sldMkLst>
          <pc:docMk/>
          <pc:sldMk cId="1454939108" sldId="598"/>
        </pc:sldMkLst>
        <pc:spChg chg="add mod">
          <ac:chgData name="Long B Nguyen" userId="f59fb8f3-a021-417a-8bc1-65c8d471c621" providerId="ADAL" clId="{E3379C3E-E817-6D42-B96C-D7ADD82FC197}" dt="2021-02-23T13:40:21.416" v="1180" actId="1076"/>
          <ac:spMkLst>
            <pc:docMk/>
            <pc:sldMk cId="1454939108" sldId="598"/>
            <ac:spMk id="3" creationId="{1F9F2D51-B1F8-2344-A1E7-8773AEFAFAB6}"/>
          </ac:spMkLst>
        </pc:spChg>
      </pc:sldChg>
      <pc:sldChg chg="modSp">
        <pc:chgData name="Long B Nguyen" userId="f59fb8f3-a021-417a-8bc1-65c8d471c621" providerId="ADAL" clId="{E3379C3E-E817-6D42-B96C-D7ADD82FC197}" dt="2021-02-25T14:14:33.069" v="1282" actId="20577"/>
        <pc:sldMkLst>
          <pc:docMk/>
          <pc:sldMk cId="575839044" sldId="606"/>
        </pc:sldMkLst>
        <pc:spChg chg="mod">
          <ac:chgData name="Long B Nguyen" userId="f59fb8f3-a021-417a-8bc1-65c8d471c621" providerId="ADAL" clId="{E3379C3E-E817-6D42-B96C-D7ADD82FC197}" dt="2021-02-25T14:14:33.069" v="1282" actId="20577"/>
          <ac:spMkLst>
            <pc:docMk/>
            <pc:sldMk cId="575839044" sldId="606"/>
            <ac:spMk id="16386" creationId="{B58E18ED-8D49-8844-A857-3DC2CAD817CB}"/>
          </ac:spMkLst>
        </pc:spChg>
      </pc:sldChg>
      <pc:sldChg chg="modSp mod modAnim">
        <pc:chgData name="Long B Nguyen" userId="f59fb8f3-a021-417a-8bc1-65c8d471c621" providerId="ADAL" clId="{E3379C3E-E817-6D42-B96C-D7ADD82FC197}" dt="2021-02-25T14:38:39.153" v="1444"/>
        <pc:sldMkLst>
          <pc:docMk/>
          <pc:sldMk cId="1747981943" sldId="607"/>
        </pc:sldMkLst>
        <pc:spChg chg="mod">
          <ac:chgData name="Long B Nguyen" userId="f59fb8f3-a021-417a-8bc1-65c8d471c621" providerId="ADAL" clId="{E3379C3E-E817-6D42-B96C-D7ADD82FC197}" dt="2021-02-25T14:19:05.697" v="1361" actId="1076"/>
          <ac:spMkLst>
            <pc:docMk/>
            <pc:sldMk cId="1747981943" sldId="607"/>
            <ac:spMk id="5" creationId="{75DF910D-BCDA-814B-AE33-5E262772747F}"/>
          </ac:spMkLst>
        </pc:spChg>
        <pc:spChg chg="mod">
          <ac:chgData name="Long B Nguyen" userId="f59fb8f3-a021-417a-8bc1-65c8d471c621" providerId="ADAL" clId="{E3379C3E-E817-6D42-B96C-D7ADD82FC197}" dt="2021-02-25T14:18:09.397" v="1321" actId="1076"/>
          <ac:spMkLst>
            <pc:docMk/>
            <pc:sldMk cId="1747981943" sldId="607"/>
            <ac:spMk id="9" creationId="{69761A01-1D14-8949-B413-803644E65921}"/>
          </ac:spMkLst>
        </pc:spChg>
        <pc:spChg chg="mod">
          <ac:chgData name="Long B Nguyen" userId="f59fb8f3-a021-417a-8bc1-65c8d471c621" providerId="ADAL" clId="{E3379C3E-E817-6D42-B96C-D7ADD82FC197}" dt="2021-02-25T14:19:01.697" v="1360" actId="14100"/>
          <ac:spMkLst>
            <pc:docMk/>
            <pc:sldMk cId="1747981943" sldId="607"/>
            <ac:spMk id="16386" creationId="{B58E18ED-8D49-8844-A857-3DC2CAD817CB}"/>
          </ac:spMkLst>
        </pc:spChg>
        <pc:spChg chg="mod">
          <ac:chgData name="Long B Nguyen" userId="f59fb8f3-a021-417a-8bc1-65c8d471c621" providerId="ADAL" clId="{E3379C3E-E817-6D42-B96C-D7ADD82FC197}" dt="2021-02-25T14:18:58.971" v="1359" actId="1076"/>
          <ac:spMkLst>
            <pc:docMk/>
            <pc:sldMk cId="1747981943" sldId="607"/>
            <ac:spMk id="38913" creationId="{01ABAB85-1B1D-E842-8BF4-B8AF13377E9C}"/>
          </ac:spMkLst>
        </pc:spChg>
        <pc:cxnChg chg="mod">
          <ac:chgData name="Long B Nguyen" userId="f59fb8f3-a021-417a-8bc1-65c8d471c621" providerId="ADAL" clId="{E3379C3E-E817-6D42-B96C-D7ADD82FC197}" dt="2021-02-25T14:19:08.121" v="1362" actId="1076"/>
          <ac:cxnSpMkLst>
            <pc:docMk/>
            <pc:sldMk cId="1747981943" sldId="607"/>
            <ac:cxnSpMk id="6" creationId="{CD375954-2625-3941-A804-760A2DF2B15E}"/>
          </ac:cxnSpMkLst>
        </pc:cxnChg>
        <pc:cxnChg chg="mod">
          <ac:chgData name="Long B Nguyen" userId="f59fb8f3-a021-417a-8bc1-65c8d471c621" providerId="ADAL" clId="{E3379C3E-E817-6D42-B96C-D7ADD82FC197}" dt="2021-02-25T14:18:09.397" v="1321" actId="1076"/>
          <ac:cxnSpMkLst>
            <pc:docMk/>
            <pc:sldMk cId="1747981943" sldId="607"/>
            <ac:cxnSpMk id="10" creationId="{1EDCEE4F-12DB-C440-A68D-9EF5BC29E8AE}"/>
          </ac:cxnSpMkLst>
        </pc:cxnChg>
      </pc:sldChg>
      <pc:sldChg chg="del">
        <pc:chgData name="Long B Nguyen" userId="f59fb8f3-a021-417a-8bc1-65c8d471c621" providerId="ADAL" clId="{E3379C3E-E817-6D42-B96C-D7ADD82FC197}" dt="2021-02-25T14:21:22.631" v="1438" actId="2696"/>
        <pc:sldMkLst>
          <pc:docMk/>
          <pc:sldMk cId="2266750116" sldId="608"/>
        </pc:sldMkLst>
      </pc:sldChg>
      <pc:sldChg chg="modSp add modAnim">
        <pc:chgData name="Long B Nguyen" userId="f59fb8f3-a021-417a-8bc1-65c8d471c621" providerId="ADAL" clId="{E3379C3E-E817-6D42-B96C-D7ADD82FC197}" dt="2021-02-23T11:13:24.773" v="686" actId="20577"/>
        <pc:sldMkLst>
          <pc:docMk/>
          <pc:sldMk cId="103687808" sldId="615"/>
        </pc:sldMkLst>
        <pc:spChg chg="mod">
          <ac:chgData name="Long B Nguyen" userId="f59fb8f3-a021-417a-8bc1-65c8d471c621" providerId="ADAL" clId="{E3379C3E-E817-6D42-B96C-D7ADD82FC197}" dt="2021-02-23T11:13:24.773" v="686" actId="20577"/>
          <ac:spMkLst>
            <pc:docMk/>
            <pc:sldMk cId="103687808" sldId="615"/>
            <ac:spMk id="16386" creationId="{C0D80EE7-29AE-AE4C-8195-4D59F658F41D}"/>
          </ac:spMkLst>
        </pc:spChg>
      </pc:sldChg>
      <pc:sldChg chg="modSp add mod modAnim">
        <pc:chgData name="Long B Nguyen" userId="f59fb8f3-a021-417a-8bc1-65c8d471c621" providerId="ADAL" clId="{E3379C3E-E817-6D42-B96C-D7ADD82FC197}" dt="2021-02-23T11:47:48.261" v="1121" actId="1076"/>
        <pc:sldMkLst>
          <pc:docMk/>
          <pc:sldMk cId="2555125257" sldId="616"/>
        </pc:sldMkLst>
        <pc:spChg chg="mod">
          <ac:chgData name="Long B Nguyen" userId="f59fb8f3-a021-417a-8bc1-65c8d471c621" providerId="ADAL" clId="{E3379C3E-E817-6D42-B96C-D7ADD82FC197}" dt="2021-02-23T11:47:44.914" v="1120" actId="14100"/>
          <ac:spMkLst>
            <pc:docMk/>
            <pc:sldMk cId="2555125257" sldId="616"/>
            <ac:spMk id="16386" creationId="{C0D80EE7-29AE-AE4C-8195-4D59F658F41D}"/>
          </ac:spMkLst>
        </pc:spChg>
        <pc:spChg chg="mod">
          <ac:chgData name="Long B Nguyen" userId="f59fb8f3-a021-417a-8bc1-65c8d471c621" providerId="ADAL" clId="{E3379C3E-E817-6D42-B96C-D7ADD82FC197}" dt="2021-02-23T11:47:48.261" v="1121" actId="1076"/>
          <ac:spMkLst>
            <pc:docMk/>
            <pc:sldMk cId="2555125257" sldId="616"/>
            <ac:spMk id="24577" creationId="{CC789D21-6605-6A4F-8E82-FA1784227983}"/>
          </ac:spMkLst>
        </pc:spChg>
      </pc:sldChg>
      <pc:sldChg chg="modSp add">
        <pc:chgData name="Long B Nguyen" userId="f59fb8f3-a021-417a-8bc1-65c8d471c621" providerId="ADAL" clId="{E3379C3E-E817-6D42-B96C-D7ADD82FC197}" dt="2021-02-25T14:20:49.528" v="1434" actId="20577"/>
        <pc:sldMkLst>
          <pc:docMk/>
          <pc:sldMk cId="4062651269" sldId="617"/>
        </pc:sldMkLst>
        <pc:spChg chg="mod">
          <ac:chgData name="Long B Nguyen" userId="f59fb8f3-a021-417a-8bc1-65c8d471c621" providerId="ADAL" clId="{E3379C3E-E817-6D42-B96C-D7ADD82FC197}" dt="2021-02-25T14:20:49.528" v="1434" actId="20577"/>
          <ac:spMkLst>
            <pc:docMk/>
            <pc:sldMk cId="4062651269" sldId="617"/>
            <ac:spMk id="16386" creationId="{B58E18ED-8D49-8844-A857-3DC2CAD817CB}"/>
          </ac:spMkLst>
        </pc:spChg>
      </pc:sldChg>
      <pc:sldChg chg="add">
        <pc:chgData name="Long B Nguyen" userId="f59fb8f3-a021-417a-8bc1-65c8d471c621" providerId="ADAL" clId="{E3379C3E-E817-6D42-B96C-D7ADD82FC197}" dt="2021-02-25T14:21:16.827" v="1437"/>
        <pc:sldMkLst>
          <pc:docMk/>
          <pc:sldMk cId="96411446" sldId="618"/>
        </pc:sldMkLst>
      </pc:sldChg>
      <pc:sldChg chg="add del">
        <pc:chgData name="Long B Nguyen" userId="f59fb8f3-a021-417a-8bc1-65c8d471c621" providerId="ADAL" clId="{E3379C3E-E817-6D42-B96C-D7ADD82FC197}" dt="2021-02-25T14:21:13.282" v="1436"/>
        <pc:sldMkLst>
          <pc:docMk/>
          <pc:sldMk cId="3971093088" sldId="618"/>
        </pc:sldMkLst>
      </pc:sldChg>
    </pc:docChg>
  </pc:docChgLst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AA9102B5-DACA-D841-B260-AEEBF90FC60A}"/>
    <pc:docChg chg="custSel addSld delSld modSld">
      <pc:chgData name="Long B Nguyen" userId="f59fb8f3-a021-417a-8bc1-65c8d471c621" providerId="ADAL" clId="{AA9102B5-DACA-D841-B260-AEEBF90FC60A}" dt="2020-01-06T17:07:10.515" v="1519" actId="2711"/>
      <pc:docMkLst>
        <pc:docMk/>
      </pc:docMkLst>
      <pc:sldChg chg="modSp">
        <pc:chgData name="Long B Nguyen" userId="f59fb8f3-a021-417a-8bc1-65c8d471c621" providerId="ADAL" clId="{AA9102B5-DACA-D841-B260-AEEBF90FC60A}" dt="2020-01-05T22:05:23.536" v="2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A9102B5-DACA-D841-B260-AEEBF90FC60A}" dt="2020-01-05T22:05:23.536" v="2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AA9102B5-DACA-D841-B260-AEEBF90FC60A}" dt="2020-01-05T22:05:52.483" v="41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AA9102B5-DACA-D841-B260-AEEBF90FC60A}" dt="2020-01-05T22:05:52.199" v="24" actId="2696"/>
        <pc:sldMkLst>
          <pc:docMk/>
          <pc:sldMk cId="131840209" sldId="286"/>
        </pc:sldMkLst>
      </pc:sldChg>
      <pc:sldChg chg="del">
        <pc:chgData name="Long B Nguyen" userId="f59fb8f3-a021-417a-8bc1-65c8d471c621" providerId="ADAL" clId="{AA9102B5-DACA-D841-B260-AEEBF90FC60A}" dt="2020-01-05T22:05:52.214" v="25" actId="2696"/>
        <pc:sldMkLst>
          <pc:docMk/>
          <pc:sldMk cId="1816941262" sldId="295"/>
        </pc:sldMkLst>
      </pc:sldChg>
      <pc:sldChg chg="del">
        <pc:chgData name="Long B Nguyen" userId="f59fb8f3-a021-417a-8bc1-65c8d471c621" providerId="ADAL" clId="{AA9102B5-DACA-D841-B260-AEEBF90FC60A}" dt="2020-01-05T22:05:52.246" v="27" actId="2696"/>
        <pc:sldMkLst>
          <pc:docMk/>
          <pc:sldMk cId="553003360" sldId="296"/>
        </pc:sldMkLst>
      </pc:sldChg>
      <pc:sldChg chg="del">
        <pc:chgData name="Long B Nguyen" userId="f59fb8f3-a021-417a-8bc1-65c8d471c621" providerId="ADAL" clId="{AA9102B5-DACA-D841-B260-AEEBF90FC60A}" dt="2020-01-05T22:05:52.268" v="28" actId="2696"/>
        <pc:sldMkLst>
          <pc:docMk/>
          <pc:sldMk cId="3006175481" sldId="297"/>
        </pc:sldMkLst>
      </pc:sldChg>
      <pc:sldChg chg="del">
        <pc:chgData name="Long B Nguyen" userId="f59fb8f3-a021-417a-8bc1-65c8d471c621" providerId="ADAL" clId="{AA9102B5-DACA-D841-B260-AEEBF90FC60A}" dt="2020-01-05T22:05:52.287" v="29" actId="2696"/>
        <pc:sldMkLst>
          <pc:docMk/>
          <pc:sldMk cId="3150557076" sldId="298"/>
        </pc:sldMkLst>
      </pc:sldChg>
      <pc:sldChg chg="del">
        <pc:chgData name="Long B Nguyen" userId="f59fb8f3-a021-417a-8bc1-65c8d471c621" providerId="ADAL" clId="{AA9102B5-DACA-D841-B260-AEEBF90FC60A}" dt="2020-01-05T22:05:52.442" v="38" actId="2696"/>
        <pc:sldMkLst>
          <pc:docMk/>
          <pc:sldMk cId="128704095" sldId="302"/>
        </pc:sldMkLst>
      </pc:sldChg>
      <pc:sldChg chg="del">
        <pc:chgData name="Long B Nguyen" userId="f59fb8f3-a021-417a-8bc1-65c8d471c621" providerId="ADAL" clId="{AA9102B5-DACA-D841-B260-AEEBF90FC60A}" dt="2020-01-05T22:05:52.305" v="30" actId="2696"/>
        <pc:sldMkLst>
          <pc:docMk/>
          <pc:sldMk cId="3275945509" sldId="303"/>
        </pc:sldMkLst>
      </pc:sldChg>
      <pc:sldChg chg="del">
        <pc:chgData name="Long B Nguyen" userId="f59fb8f3-a021-417a-8bc1-65c8d471c621" providerId="ADAL" clId="{AA9102B5-DACA-D841-B260-AEEBF90FC60A}" dt="2020-01-05T22:05:52.321" v="31" actId="2696"/>
        <pc:sldMkLst>
          <pc:docMk/>
          <pc:sldMk cId="406772024" sldId="304"/>
        </pc:sldMkLst>
      </pc:sldChg>
      <pc:sldChg chg="del">
        <pc:chgData name="Long B Nguyen" userId="f59fb8f3-a021-417a-8bc1-65c8d471c621" providerId="ADAL" clId="{AA9102B5-DACA-D841-B260-AEEBF90FC60A}" dt="2020-01-05T22:05:52.334" v="32" actId="2696"/>
        <pc:sldMkLst>
          <pc:docMk/>
          <pc:sldMk cId="1703902501" sldId="305"/>
        </pc:sldMkLst>
      </pc:sldChg>
      <pc:sldChg chg="del">
        <pc:chgData name="Long B Nguyen" userId="f59fb8f3-a021-417a-8bc1-65c8d471c621" providerId="ADAL" clId="{AA9102B5-DACA-D841-B260-AEEBF90FC60A}" dt="2020-01-05T22:05:52.461" v="39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AA9102B5-DACA-D841-B260-AEEBF90FC60A}" dt="2020-01-05T22:05:52.471" v="40" actId="2696"/>
        <pc:sldMkLst>
          <pc:docMk/>
          <pc:sldMk cId="295911327" sldId="307"/>
        </pc:sldMkLst>
      </pc:sldChg>
      <pc:sldChg chg="del">
        <pc:chgData name="Long B Nguyen" userId="f59fb8f3-a021-417a-8bc1-65c8d471c621" providerId="ADAL" clId="{AA9102B5-DACA-D841-B260-AEEBF90FC60A}" dt="2020-01-05T22:05:52.353" v="33" actId="2696"/>
        <pc:sldMkLst>
          <pc:docMk/>
          <pc:sldMk cId="67957925" sldId="308"/>
        </pc:sldMkLst>
      </pc:sldChg>
      <pc:sldChg chg="del">
        <pc:chgData name="Long B Nguyen" userId="f59fb8f3-a021-417a-8bc1-65c8d471c621" providerId="ADAL" clId="{AA9102B5-DACA-D841-B260-AEEBF90FC60A}" dt="2020-01-05T22:05:52.365" v="34" actId="2696"/>
        <pc:sldMkLst>
          <pc:docMk/>
          <pc:sldMk cId="1872435103" sldId="309"/>
        </pc:sldMkLst>
      </pc:sldChg>
      <pc:sldChg chg="del">
        <pc:chgData name="Long B Nguyen" userId="f59fb8f3-a021-417a-8bc1-65c8d471c621" providerId="ADAL" clId="{AA9102B5-DACA-D841-B260-AEEBF90FC60A}" dt="2020-01-05T22:05:52.385" v="35" actId="2696"/>
        <pc:sldMkLst>
          <pc:docMk/>
          <pc:sldMk cId="4088965571" sldId="310"/>
        </pc:sldMkLst>
      </pc:sldChg>
      <pc:sldChg chg="del">
        <pc:chgData name="Long B Nguyen" userId="f59fb8f3-a021-417a-8bc1-65c8d471c621" providerId="ADAL" clId="{AA9102B5-DACA-D841-B260-AEEBF90FC60A}" dt="2020-01-05T22:05:52.404" v="36" actId="2696"/>
        <pc:sldMkLst>
          <pc:docMk/>
          <pc:sldMk cId="2255846137" sldId="311"/>
        </pc:sldMkLst>
      </pc:sldChg>
      <pc:sldChg chg="del">
        <pc:chgData name="Long B Nguyen" userId="f59fb8f3-a021-417a-8bc1-65c8d471c621" providerId="ADAL" clId="{AA9102B5-DACA-D841-B260-AEEBF90FC60A}" dt="2020-01-05T22:05:52.423" v="37" actId="2696"/>
        <pc:sldMkLst>
          <pc:docMk/>
          <pc:sldMk cId="1513627164" sldId="312"/>
        </pc:sldMkLst>
      </pc:sldChg>
      <pc:sldChg chg="del">
        <pc:chgData name="Long B Nguyen" userId="f59fb8f3-a021-417a-8bc1-65c8d471c621" providerId="ADAL" clId="{AA9102B5-DACA-D841-B260-AEEBF90FC60A}" dt="2020-01-05T22:05:52.231" v="26" actId="2696"/>
        <pc:sldMkLst>
          <pc:docMk/>
          <pc:sldMk cId="2097059918" sldId="313"/>
        </pc:sldMkLst>
      </pc:sldChg>
      <pc:sldChg chg="modSp">
        <pc:chgData name="Long B Nguyen" userId="f59fb8f3-a021-417a-8bc1-65c8d471c621" providerId="ADAL" clId="{AA9102B5-DACA-D841-B260-AEEBF90FC60A}" dt="2020-01-06T15:37:30.346" v="948" actId="20577"/>
        <pc:sldMkLst>
          <pc:docMk/>
          <pc:sldMk cId="1452600724" sldId="316"/>
        </pc:sldMkLst>
        <pc:spChg chg="mod">
          <ac:chgData name="Long B Nguyen" userId="f59fb8f3-a021-417a-8bc1-65c8d471c621" providerId="ADAL" clId="{AA9102B5-DACA-D841-B260-AEEBF90FC60A}" dt="2020-01-06T15:37:30.346" v="948" actId="20577"/>
          <ac:spMkLst>
            <pc:docMk/>
            <pc:sldMk cId="1452600724" sldId="31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11.354" v="848" actId="2696"/>
        <pc:sldMkLst>
          <pc:docMk/>
          <pc:sldMk cId="1787114790" sldId="317"/>
        </pc:sldMkLst>
      </pc:sldChg>
      <pc:sldChg chg="del">
        <pc:chgData name="Long B Nguyen" userId="f59fb8f3-a021-417a-8bc1-65c8d471c621" providerId="ADAL" clId="{AA9102B5-DACA-D841-B260-AEEBF90FC60A}" dt="2020-01-05T22:06:12.101" v="42" actId="2696"/>
        <pc:sldMkLst>
          <pc:docMk/>
          <pc:sldMk cId="1215229427" sldId="318"/>
        </pc:sldMkLst>
      </pc:sldChg>
      <pc:sldChg chg="modSp">
        <pc:chgData name="Long B Nguyen" userId="f59fb8f3-a021-417a-8bc1-65c8d471c621" providerId="ADAL" clId="{AA9102B5-DACA-D841-B260-AEEBF90FC60A}" dt="2020-01-06T01:48:03.413" v="110" actId="20577"/>
        <pc:sldMkLst>
          <pc:docMk/>
          <pc:sldMk cId="924617162" sldId="319"/>
        </pc:sldMkLst>
        <pc:spChg chg="mod">
          <ac:chgData name="Long B Nguyen" userId="f59fb8f3-a021-417a-8bc1-65c8d471c621" providerId="ADAL" clId="{AA9102B5-DACA-D841-B260-AEEBF90FC60A}" dt="2020-01-06T01:48:03.413" v="110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6:11.549" v="712" actId="1076"/>
        <pc:sldMkLst>
          <pc:docMk/>
          <pc:sldMk cId="1310010799" sldId="324"/>
        </pc:sldMkLst>
        <pc:spChg chg="mod">
          <ac:chgData name="Long B Nguyen" userId="f59fb8f3-a021-417a-8bc1-65c8d471c621" providerId="ADAL" clId="{AA9102B5-DACA-D841-B260-AEEBF90FC60A}" dt="2020-01-06T01:56:11.549" v="712" actId="1076"/>
          <ac:spMkLst>
            <pc:docMk/>
            <pc:sldMk cId="1310010799" sldId="32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15:35:11.658" v="853" actId="20577"/>
        <pc:sldMkLst>
          <pc:docMk/>
          <pc:sldMk cId="3314372952" sldId="325"/>
        </pc:sldMkLst>
        <pc:spChg chg="mod">
          <ac:chgData name="Long B Nguyen" userId="f59fb8f3-a021-417a-8bc1-65c8d471c621" providerId="ADAL" clId="{AA9102B5-DACA-D841-B260-AEEBF90FC60A}" dt="2020-01-06T15:35:11.658" v="853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5:02:45.351" v="846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07.580" v="847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AA9102B5-DACA-D841-B260-AEEBF90FC60A}" dt="2020-01-06T01:49:27.456" v="111" actId="2696"/>
        <pc:sldMkLst>
          <pc:docMk/>
          <pc:sldMk cId="1025618360" sldId="327"/>
        </pc:sldMkLst>
      </pc:sldChg>
      <pc:sldChg chg="modSp add">
        <pc:chgData name="Long B Nguyen" userId="f59fb8f3-a021-417a-8bc1-65c8d471c621" providerId="ADAL" clId="{AA9102B5-DACA-D841-B260-AEEBF90FC60A}" dt="2020-01-06T15:00:48.763" v="818" actId="113"/>
        <pc:sldMkLst>
          <pc:docMk/>
          <pc:sldMk cId="1724104636" sldId="327"/>
        </pc:sldMkLst>
        <pc:spChg chg="mod">
          <ac:chgData name="Long B Nguyen" userId="f59fb8f3-a021-417a-8bc1-65c8d471c621" providerId="ADAL" clId="{AA9102B5-DACA-D841-B260-AEEBF90FC60A}" dt="2020-01-06T15:00:48.763" v="818" actId="113"/>
          <ac:spMkLst>
            <pc:docMk/>
            <pc:sldMk cId="1724104636" sldId="32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5:34.369" v="708" actId="20577"/>
        <pc:sldMkLst>
          <pc:docMk/>
          <pc:sldMk cId="4294143140" sldId="329"/>
        </pc:sldMkLst>
        <pc:spChg chg="mod">
          <ac:chgData name="Long B Nguyen" userId="f59fb8f3-a021-417a-8bc1-65c8d471c621" providerId="ADAL" clId="{AA9102B5-DACA-D841-B260-AEEBF90FC60A}" dt="2020-01-06T01:55:34.369" v="708" actId="20577"/>
          <ac:spMkLst>
            <pc:docMk/>
            <pc:sldMk cId="4294143140" sldId="32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5:01:01.638" v="819" actId="2711"/>
        <pc:sldMkLst>
          <pc:docMk/>
          <pc:sldMk cId="3594730708" sldId="330"/>
        </pc:sldMkLst>
        <pc:spChg chg="mod">
          <ac:chgData name="Long B Nguyen" userId="f59fb8f3-a021-417a-8bc1-65c8d471c621" providerId="ADAL" clId="{AA9102B5-DACA-D841-B260-AEEBF90FC60A}" dt="2020-01-06T15:01:01.638" v="819" actId="2711"/>
          <ac:spMkLst>
            <pc:docMk/>
            <pc:sldMk cId="3594730708" sldId="33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02:00:17.493" v="815" actId="255"/>
        <pc:sldMkLst>
          <pc:docMk/>
          <pc:sldMk cId="3870816631" sldId="331"/>
        </pc:sldMkLst>
        <pc:spChg chg="mod">
          <ac:chgData name="Long B Nguyen" userId="f59fb8f3-a021-417a-8bc1-65c8d471c621" providerId="ADAL" clId="{AA9102B5-DACA-D841-B260-AEEBF90FC60A}" dt="2020-01-06T02:00:17.493" v="815" actId="255"/>
          <ac:spMkLst>
            <pc:docMk/>
            <pc:sldMk cId="3870816631" sldId="33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7:07:10.515" v="1519" actId="2711"/>
        <pc:sldMkLst>
          <pc:docMk/>
          <pc:sldMk cId="3124353102" sldId="332"/>
        </pc:sldMkLst>
        <pc:spChg chg="mod">
          <ac:chgData name="Long B Nguyen" userId="f59fb8f3-a021-417a-8bc1-65c8d471c621" providerId="ADAL" clId="{AA9102B5-DACA-D841-B260-AEEBF90FC60A}" dt="2020-01-06T17:03:36.721" v="1332" actId="20577"/>
          <ac:spMkLst>
            <pc:docMk/>
            <pc:sldMk cId="3124353102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7:07:10.515" v="1519" actId="2711"/>
          <ac:spMkLst>
            <pc:docMk/>
            <pc:sldMk cId="3124353102" sldId="33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2BA6ED55-4374-C94D-BA8A-9E1D0F20294E}"/>
    <pc:docChg chg="modSld">
      <pc:chgData name="Long B Nguyen" userId="f59fb8f3-a021-417a-8bc1-65c8d471c621" providerId="ADAL" clId="{2BA6ED55-4374-C94D-BA8A-9E1D0F20294E}" dt="2021-06-11T15:23:11.495" v="16" actId="20577"/>
      <pc:docMkLst>
        <pc:docMk/>
      </pc:docMkLst>
      <pc:sldChg chg="modSp modAnim">
        <pc:chgData name="Long B Nguyen" userId="f59fb8f3-a021-417a-8bc1-65c8d471c621" providerId="ADAL" clId="{2BA6ED55-4374-C94D-BA8A-9E1D0F20294E}" dt="2021-06-11T15:23:11.495" v="16" actId="20577"/>
        <pc:sldMkLst>
          <pc:docMk/>
          <pc:sldMk cId="2569950970" sldId="600"/>
        </pc:sldMkLst>
        <pc:spChg chg="mod">
          <ac:chgData name="Long B Nguyen" userId="f59fb8f3-a021-417a-8bc1-65c8d471c621" providerId="ADAL" clId="{2BA6ED55-4374-C94D-BA8A-9E1D0F20294E}" dt="2021-06-11T15:23:07.404" v="12" actId="20577"/>
          <ac:spMkLst>
            <pc:docMk/>
            <pc:sldMk cId="2569950970" sldId="600"/>
            <ac:spMk id="16386" creationId="{B58E18ED-8D49-8844-A857-3DC2CAD817C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D99D2-A624-5E4F-A4E3-584054837B5A}" type="datetimeFigureOut">
              <a:rPr lang="en-US" smtClean="0"/>
              <a:t>6/11/21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B3AF5-F789-394E-94F2-430C8BDCE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F2439F32-A561-F649-9CE3-7F8935A25D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687ABB-6F21-8E4E-B625-2D472598DAEC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0B31717D-B6FA-F948-8E92-223CBED2F6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20E6764-EE4D-5B46-8D46-71E5CBF615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405250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34EC38EE-BC49-8540-8E2B-7E4B462BCB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32B0A93-0C85-4F4E-9B7F-BDC843BD88F6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36BF8EA4-5C73-BD44-995A-B1A3AFEEA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01D857E-F3E6-6540-9261-A33E3F080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731807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7E2FDE53-D1FB-D246-B03A-6704167DC8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80E44B5-BFDF-BC48-BCF6-7BCA82CC9BA9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3DD76B0F-666F-BA4F-9484-821883D16B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0365C64-06A2-C64A-BB38-329B37C0F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4169597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0B0900A4-EBDD-884D-BBCE-182364D354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02D3D98-C5C7-2248-8B26-216E519D6D32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953AA851-64E7-704E-A45B-46EC3FD42F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B588807-2342-3A45-8D0D-80FCCE5EA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537867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405415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604763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592999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829710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267650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643149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205590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F2439F32-A561-F649-9CE3-7F8935A25D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687ABB-6F21-8E4E-B625-2D472598DAEC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0B31717D-B6FA-F948-8E92-223CBED2F6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20E6764-EE4D-5B46-8D46-71E5CBF615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42398647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877098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6406700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7336384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5561693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7655320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8258218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4913558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7035388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5806353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41314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8E3A1009-731F-C64E-AD8E-D1DB73ACC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030869-8102-9E45-98B5-EF336C50A7E9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75DAFCEC-735E-3C4C-9766-B03B39AF90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6AF218D-0C4A-AB42-ACEA-759FBC9D1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6685429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980668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1EDC80A0-815D-604B-AE94-2F025C8ED9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D142CFF-7A60-8E45-AA14-F148DD503103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DA9F29C-6C42-9E4D-A358-8F51C654C4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DC41D4E-1E84-EF4E-8250-6D71AAFF5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658673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1EDC80A0-815D-604B-AE94-2F025C8ED9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D142CFF-7A60-8E45-AA14-F148DD503103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DA9F29C-6C42-9E4D-A358-8F51C654C4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DC41D4E-1E84-EF4E-8250-6D71AAFF5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462810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1EDC80A0-815D-604B-AE94-2F025C8ED9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D142CFF-7A60-8E45-AA14-F148DD503103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DA9F29C-6C42-9E4D-A358-8F51C654C4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DC41D4E-1E84-EF4E-8250-6D71AAFF5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351046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103C4A4A-3489-384E-8A33-70E287D84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5CDC6D7-7147-7C45-A0D3-3F45B69BD2C5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12C6BD0-6A57-7A49-8297-ADE78D7BD7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02CAD7A-27CE-C84B-98CC-95210E431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436366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A082C065-48A4-C849-B575-C0CA856782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168702-401B-2B4A-9E6B-F517A662C62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506262F-9712-5B4C-A088-9EF0B7EACD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AD16A30-8D43-474E-B662-E42D1EBB7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790200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E80D1FD7-A32B-6645-B1E2-FB71C36B69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C6E0EBF-39B6-9E4D-8845-8E571CD46FAA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9D7D580C-9183-624B-90BF-C6471E2DD5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027B81E-9A48-464D-AED8-13D7F72D4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86021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mp.org/2.6/en/gimp-tool-desaturat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715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9421" y="1592461"/>
            <a:ext cx="4925157" cy="16925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Understanding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3395598"/>
            <a:ext cx="4578895" cy="56839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Images and Their Pixels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34F107FE-33DC-4D41-BCD4-F69C922D4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282" y="2226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Resolution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7D23A51-CC23-2D46-9966-5D2C05DBB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282" y="948583"/>
            <a:ext cx="8142718" cy="4639417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Raster graphics image has to be made up of a grid of squares, but how big should each square be? 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the </a:t>
            </a:r>
            <a:r>
              <a:rPr lang="en-US" sz="1500" b="1" dirty="0">
                <a:latin typeface="Tahoma" charset="0"/>
              </a:rPr>
              <a:t>resolution</a:t>
            </a:r>
            <a:r>
              <a:rPr lang="en-US" sz="1500" dirty="0">
                <a:latin typeface="Tahoma" charset="0"/>
              </a:rPr>
              <a:t> of an image, or the amount of information stored in the image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- same image size but smaller pixel size equals higher resolution(more detail) and therefore larger number of pixels in the image.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- for example, the left image below is 16 pixels by 16 pixels resolution but the right image is a higher resolution 512x512.</a:t>
            </a:r>
          </a:p>
          <a:p>
            <a:pPr marL="0" indent="0">
              <a:buNone/>
              <a:defRPr/>
            </a:pPr>
            <a:endParaRPr lang="en-US" sz="1833" dirty="0">
              <a:latin typeface="Tahoma" charset="0"/>
            </a:endParaRPr>
          </a:p>
          <a:p>
            <a:pPr lvl="1" eaLnBrk="1" hangingPunct="1">
              <a:defRPr/>
            </a:pPr>
            <a:endParaRPr lang="en-US" sz="1167" b="1" dirty="0">
              <a:solidFill>
                <a:srgbClr val="008000"/>
              </a:solidFill>
              <a:latin typeface="Courier New" charset="0"/>
            </a:endParaRPr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id="{A446CD24-D602-8541-8180-3194E673D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41" y="3255697"/>
            <a:ext cx="7620000" cy="215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814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5132E559-1A3E-C34F-A562-E3FCB5A26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492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Lossless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511EFDDD-BDA3-DC45-A705-DF99D46F5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4920" y="1079500"/>
            <a:ext cx="811708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What would the bitmap data look like for the image below?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a lot of the bytes are exactly the same!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Is there a way to encode the image with an abbreviation for “500 black pixels” rather than listing each pixel individually?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CompuServe develops GIF, or the Graphics Interchange Format, in 1987.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can be pronounced “GIF” or “JIF”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Unlike bitmaps, GIFs are compressed,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can represent exactly the same information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as some bitmaps using a smaller number of bits.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essentially, if two pixels that are horizontally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adjacent are exactly the same, then GIF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compresses the data.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This method is called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lossless compression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sz="1833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i.e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, no data is lost. 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Besides images, RAR, ZIP, GZIP, LZW compress any file.</a:t>
            </a:r>
          </a:p>
          <a:p>
            <a:pPr marL="342900" lvl="1" indent="0" eaLnBrk="1" hangingPunct="1">
              <a:buNone/>
            </a:pPr>
            <a:endParaRPr lang="en-US" altLang="en-US" sz="1167" b="1" dirty="0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pic>
        <p:nvPicPr>
          <p:cNvPr id="28675" name="Picture 1">
            <a:extLst>
              <a:ext uri="{FF2B5EF4-FFF2-40B4-BE49-F238E27FC236}">
                <a16:creationId xmlns:a16="http://schemas.microsoft.com/office/drawing/2014/main" id="{BCF5C1D4-BD7B-A74D-B5D7-82EC9CAD7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948" y="2617523"/>
            <a:ext cx="2872052" cy="173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9939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7E7F59BF-58A2-1549-8579-E6A7412FA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8300" y="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Lossy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89B15976-ACD8-4742-B244-3AB3D02621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8300" y="857250"/>
            <a:ext cx="8407400" cy="47307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While lossless compression preserves all of a file's data,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lossy compression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throws away some data in the interest of compressing the file even more.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Effective lossy compression should preserve the essential data. You use effective lossy compression every time you text someone!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Hey wat r u </a:t>
            </a:r>
            <a:r>
              <a:rPr lang="en-US" altLang="en-US" sz="1500" dirty="0" err="1">
                <a:latin typeface="Tahoma" panose="020B0604030504040204" pitchFamily="34" charset="0"/>
              </a:rPr>
              <a:t>doin</a:t>
            </a:r>
            <a:r>
              <a:rPr lang="en-US" altLang="en-US" sz="1500" dirty="0">
                <a:latin typeface="Tahoma" panose="020B0604030504040204" pitchFamily="34" charset="0"/>
              </a:rPr>
              <a:t> tmrw? I </a:t>
            </a:r>
            <a:r>
              <a:rPr lang="en-US" altLang="en-US" sz="1500" dirty="0" err="1">
                <a:latin typeface="Tahoma" panose="020B0604030504040204" pitchFamily="34" charset="0"/>
              </a:rPr>
              <a:t>wntd</a:t>
            </a:r>
            <a:r>
              <a:rPr lang="en-US" altLang="en-US" sz="1500" dirty="0">
                <a:latin typeface="Tahoma" panose="020B0604030504040204" pitchFamily="34" charset="0"/>
              </a:rPr>
              <a:t> 2 go 2 c Ben.(43 characters)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Hey, what are you doing tomorrow? I wanted to go to see Ben.(57 characters)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(compressed by about 25%.)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(you can “</a:t>
            </a:r>
            <a:r>
              <a:rPr lang="en-US" altLang="ja-JP" sz="1500" dirty="0">
                <a:latin typeface="Tahoma" panose="020B0604030504040204" pitchFamily="34" charset="0"/>
              </a:rPr>
              <a:t>probs</a:t>
            </a:r>
            <a:r>
              <a:rPr lang="en-US" altLang="en-US" sz="1500" dirty="0">
                <a:latin typeface="Tahoma" panose="020B0604030504040204" pitchFamily="34" charset="0"/>
              </a:rPr>
              <a:t>”</a:t>
            </a:r>
            <a:r>
              <a:rPr lang="en-US" altLang="ja-JP" sz="1500" dirty="0">
                <a:latin typeface="Tahoma" panose="020B0604030504040204" pitchFamily="34" charset="0"/>
              </a:rPr>
              <a:t> do even better.)</a:t>
            </a:r>
          </a:p>
          <a:p>
            <a:pPr marL="342900" lvl="1" indent="0" eaLnBrk="1" hangingPunct="1">
              <a:buNone/>
            </a:pPr>
            <a:endParaRPr lang="en-US" altLang="ja-JP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GIF uses lossless compression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JPEG(Joint Photographic Experts Group), for example, uses lossy compression.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PNG(Portable Network Graphic) is another popular format.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the original creators of PNG actually picked the acronym for "PNG is Not GIF" as a reaction to some of the dubious licensing issues with the GIF format.</a:t>
            </a: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43411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1B088F74-50C6-5E46-9298-7B7197F07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030" y="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Comparison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346E11F-912B-AB4D-9456-8D4A45A63C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030" y="765810"/>
            <a:ext cx="8141970" cy="482219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Like GIF, PNG uses lossless compression, and like JPEG, PNG uses 24 bits for color.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Another feature of the PNG format is support for alpha, or transparency. BMP and JPEG, on the other hand, don't have a channel devoted to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transparency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. 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GIF does have the distinct advantage of supporting animation achieved by repeatedly showing a series of frames.</a:t>
            </a:r>
          </a:p>
          <a:p>
            <a:pPr eaLnBrk="1" hangingPunct="1"/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B1008-F8C1-4642-A366-06208A011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583" y="3459426"/>
            <a:ext cx="3898239" cy="2128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5772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18DA8B69-B798-804C-973E-906C527C3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Comparison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1CF24F7-9832-0642-8537-701ACD95F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750" y="1079500"/>
            <a:ext cx="8096250" cy="45085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Summary of these formats. The alpha channel is one reason .</a:t>
            </a:r>
            <a:r>
              <a:rPr lang="en-US" sz="1833" dirty="0" err="1">
                <a:latin typeface="Tahoma" charset="0"/>
              </a:rPr>
              <a:t>png</a:t>
            </a:r>
            <a:r>
              <a:rPr lang="en-US" sz="1833" dirty="0">
                <a:latin typeface="Tahoma" charset="0"/>
              </a:rPr>
              <a:t> files are popular in game images(Sprites). </a:t>
            </a:r>
          </a:p>
          <a:p>
            <a:pPr marL="0" indent="0">
              <a:buNone/>
              <a:defRPr/>
            </a:pPr>
            <a:endParaRPr lang="en-US" sz="1833" dirty="0">
              <a:latin typeface="Tahoma" charset="0"/>
            </a:endParaRPr>
          </a:p>
        </p:txBody>
      </p:sp>
      <p:pic>
        <p:nvPicPr>
          <p:cNvPr id="34819" name="Picture 2">
            <a:extLst>
              <a:ext uri="{FF2B5EF4-FFF2-40B4-BE49-F238E27FC236}">
                <a16:creationId xmlns:a16="http://schemas.microsoft.com/office/drawing/2014/main" id="{C8AC01AF-5EB5-F546-80CD-C1BA0EEB6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965960"/>
            <a:ext cx="8206377" cy="199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58819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084600A3-0BF1-F14F-948C-5778CBD47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03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Vector Graphics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C499422-9A33-914A-AF06-438EF3811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030" y="1079500"/>
            <a:ext cx="814197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If a raster graphics image is scaled larger, the image will appear pixelated. 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Vector graphics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can scale without losing quality.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Unlike raster graphics, vector graphics doesn't involve turning an image into a grid and storing the values of individual pixels.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Instead, vector graphics stores images using mathematics.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For example, let's say we want to represent a circle. In raster graphics, we'd create a grid of squares and then trace out a circle by filling in squares with some color.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Using vector graphics, we'd instead say that the equation for a square looks something like x^2 + y^2 = r^2.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We can create a raster graphic simply by picking a size for the image, then using the equation to figure out which pixels should be colored.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This representation doesn't depend on any pixels. </a:t>
            </a:r>
            <a:r>
              <a:rPr lang="en-US" altLang="en-US" sz="1500" b="1" dirty="0">
                <a:latin typeface="Tahoma" panose="020B0604030504040204" pitchFamily="34" charset="0"/>
              </a:rPr>
              <a:t>If we want to create a larger circle, we can just pick a larger value for r, and our equation will create a larger circle without any loss in quality. </a:t>
            </a:r>
          </a:p>
        </p:txBody>
      </p:sp>
    </p:spTree>
    <p:extLst>
      <p:ext uri="{BB962C8B-B14F-4D97-AF65-F5344CB8AC3E}">
        <p14:creationId xmlns:p14="http://schemas.microsoft.com/office/powerpoint/2010/main" val="3302659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450" y="25135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Scalable Vector Graphics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1079500"/>
            <a:ext cx="888111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Scalable Vector Graphics(SVG)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is an example of a vector graphic.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Notice the difference below between a JPEG and a SVG after some rescaling.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 the </a:t>
            </a:r>
            <a:r>
              <a:rPr lang="en-US" altLang="en-US" sz="1833" b="1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powerpoint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version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of this slides, you can play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around with the SVG on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the right.</a:t>
            </a:r>
            <a:endParaRPr lang="en-US" altLang="en-US" sz="1500" b="1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8916" name="Picture 1" descr="sqrt_b^2-4ac.pdf">
            <a:extLst>
              <a:ext uri="{FF2B5EF4-FFF2-40B4-BE49-F238E27FC236}">
                <a16:creationId xmlns:a16="http://schemas.microsoft.com/office/drawing/2014/main" id="{8720B090-DCDD-0E44-B6F5-49D2ED5D8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118" y="2637997"/>
            <a:ext cx="1680936" cy="45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1">
            <a:extLst>
              <a:ext uri="{FF2B5EF4-FFF2-40B4-BE49-F238E27FC236}">
                <a16:creationId xmlns:a16="http://schemas.microsoft.com/office/drawing/2014/main" id="{1B40FF63-EA73-7A44-8137-79F00DEAE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109" y="3606349"/>
            <a:ext cx="6096671" cy="205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8487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Python is currently one of most popular languages. It has many optimized libraries for working with data. 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is a Python library that provides a high-performing multidimensional array object(matrices) and mathematical operations to work with these arrays.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]) 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b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], 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]])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a.shape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# </a:t>
            </a:r>
            <a:r>
              <a:rPr lang="en-US" sz="2000" b="1" dirty="0">
                <a:latin typeface="Inconsolata" panose="020B0609030003000000" pitchFamily="49" charset="77"/>
              </a:rPr>
              <a:t>(4,)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b.shape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# (2, 4)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latin typeface="Inconsolata" panose="020B0609030003000000" pitchFamily="49" charset="77"/>
              </a:rPr>
              <a:t>b.dtype</a:t>
            </a:r>
            <a:r>
              <a:rPr lang="en-US" sz="2000" b="1" dirty="0">
                <a:latin typeface="Inconsolata" panose="020B0609030003000000" pitchFamily="49" charset="77"/>
              </a:rPr>
              <a:t>)	# int64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AAF74-F00C-F040-8E4A-7243A6B2470A}"/>
              </a:ext>
            </a:extLst>
          </p:cNvPr>
          <p:cNvSpPr txBox="1"/>
          <p:nvPr/>
        </p:nvSpPr>
        <p:spPr>
          <a:xfrm>
            <a:off x="5246371" y="3366823"/>
            <a:ext cx="3737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arrays can only store data of a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single type and are super fast.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Python lists can hold objects of different types and are very slow.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9F2D51-B1F8-2344-A1E7-8773AEFAFAB6}"/>
              </a:ext>
            </a:extLst>
          </p:cNvPr>
          <p:cNvSpPr txBox="1"/>
          <p:nvPr/>
        </p:nvSpPr>
        <p:spPr>
          <a:xfrm>
            <a:off x="3230805" y="2830282"/>
            <a:ext cx="2602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np is an alias for </a:t>
            </a:r>
            <a:r>
              <a:rPr lang="en-US" sz="2000" dirty="0" err="1">
                <a:solidFill>
                  <a:srgbClr val="FF0000"/>
                </a:solidFill>
              </a:rPr>
              <a:t>numpy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939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             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             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9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]])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print(a[0, 0])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print(a[1, 3]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8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print(a[:, 1:3])  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" panose="020B0609030003000000" pitchFamily="49" charset="77"/>
              </a:rPr>
              <a:t>[[ 2, 3],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" panose="020B0609030003000000" pitchFamily="49" charset="77"/>
              </a:rPr>
              <a:t> [ 6, 7],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" panose="020B0609030003000000" pitchFamily="49" charset="77"/>
              </a:rPr>
              <a:t> [10, 11]]</a:t>
            </a:r>
            <a:endParaRPr lang="en-US" altLang="en-US" sz="2000" b="1" dirty="0">
              <a:solidFill>
                <a:srgbClr val="FFC00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AAF74-F00C-F040-8E4A-7243A6B2470A}"/>
              </a:ext>
            </a:extLst>
          </p:cNvPr>
          <p:cNvSpPr txBox="1"/>
          <p:nvPr/>
        </p:nvSpPr>
        <p:spPr>
          <a:xfrm>
            <a:off x="3053572" y="4545128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Similar to Python lists, slicing works with </a:t>
            </a:r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arrays!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DA85D8-BAC7-F342-BB7F-F6038CD9EA6E}"/>
              </a:ext>
            </a:extLst>
          </p:cNvPr>
          <p:cNvCxnSpPr>
            <a:cxnSpLocks/>
          </p:cNvCxnSpPr>
          <p:nvPr/>
        </p:nvCxnSpPr>
        <p:spPr>
          <a:xfrm flipH="1" flipV="1">
            <a:off x="1874520" y="4342474"/>
            <a:ext cx="971551" cy="5952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EEE966-90E5-CD43-AFCD-52079A2E1D4C}"/>
              </a:ext>
            </a:extLst>
          </p:cNvPr>
          <p:cNvSpPr txBox="1"/>
          <p:nvPr/>
        </p:nvSpPr>
        <p:spPr>
          <a:xfrm>
            <a:off x="4361657" y="1980337"/>
            <a:ext cx="29568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Note the use of commas, if it was a 2D Python list: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print(a[0][0])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uses commas(tuples) for indexing.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E8172B-0EF6-3B41-9FFC-196528577C4F}"/>
              </a:ext>
            </a:extLst>
          </p:cNvPr>
          <p:cNvCxnSpPr>
            <a:cxnSpLocks/>
          </p:cNvCxnSpPr>
          <p:nvPr/>
        </p:nvCxnSpPr>
        <p:spPr>
          <a:xfrm flipH="1">
            <a:off x="2251710" y="2564004"/>
            <a:ext cx="2109947" cy="1095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996AE9-AD39-854F-9B80-3B4C14E48D43}"/>
              </a:ext>
            </a:extLst>
          </p:cNvPr>
          <p:cNvSpPr txBox="1"/>
          <p:nvPr/>
        </p:nvSpPr>
        <p:spPr>
          <a:xfrm>
            <a:off x="8583930" y="51435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180C8-8F58-4D40-A53D-0C3BE519403B}"/>
              </a:ext>
            </a:extLst>
          </p:cNvPr>
          <p:cNvSpPr txBox="1"/>
          <p:nvPr/>
        </p:nvSpPr>
        <p:spPr>
          <a:xfrm>
            <a:off x="2846071" y="3970618"/>
            <a:ext cx="3299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all rows, columns 1 and 2.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60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 is built on top of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and provides plotting capabilities. It is recommended that you use the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Jupyter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Notebook when working with these libraries.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(859, 840, 3)</a:t>
            </a:r>
            <a:endParaRPr lang="en-US" sz="2000" dirty="0">
              <a:solidFill>
                <a:srgbClr val="FFC000"/>
              </a:solidFill>
              <a:latin typeface="Menlo" panose="020B0609030804020204" pitchFamily="49" charset="0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1596A-996B-9249-8652-7F75EB9AE1C5}"/>
              </a:ext>
            </a:extLst>
          </p:cNvPr>
          <p:cNvSpPr txBox="1"/>
          <p:nvPr/>
        </p:nvSpPr>
        <p:spPr>
          <a:xfrm>
            <a:off x="342900" y="4342474"/>
            <a:ext cx="981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rows</a:t>
            </a:r>
          </a:p>
          <a:p>
            <a:r>
              <a:rPr lang="en-US" sz="2000" dirty="0"/>
              <a:t>(height)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4BC49-1F1F-0341-9507-44825541CE0B}"/>
              </a:ext>
            </a:extLst>
          </p:cNvPr>
          <p:cNvSpPr txBox="1"/>
          <p:nvPr/>
        </p:nvSpPr>
        <p:spPr>
          <a:xfrm>
            <a:off x="1281785" y="4311994"/>
            <a:ext cx="1047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columns</a:t>
            </a:r>
          </a:p>
          <a:p>
            <a:r>
              <a:rPr lang="en-US" sz="2000" dirty="0"/>
              <a:t>(width)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E870C-E10D-A248-9785-5753225BC3F9}"/>
              </a:ext>
            </a:extLst>
          </p:cNvPr>
          <p:cNvSpPr txBox="1"/>
          <p:nvPr/>
        </p:nvSpPr>
        <p:spPr>
          <a:xfrm>
            <a:off x="1981876" y="3911884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RGB channel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551184" y="3749040"/>
            <a:ext cx="28239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 flipH="1" flipV="1">
            <a:off x="1211791" y="3718560"/>
            <a:ext cx="14248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B47E41-5C33-8A4C-8CBF-CE87B35F966D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1588770" y="3718560"/>
            <a:ext cx="393106" cy="3933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4670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F96E7E34-3237-2443-ACC6-6242E124C9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5747" y="127000"/>
            <a:ext cx="7886700" cy="827792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File Formats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20A31EDA-9825-5E46-973B-3905F98B33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6193" y="854579"/>
            <a:ext cx="8289421" cy="473342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multimedia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file(audio, video, image) is simply a sequence of 0’s and 1s.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 the previous lecture, with character encoding, this sequence can be translated into text.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For example, ASCII, UTF-8. In ASCII, 65 is an A, etc.</a:t>
            </a: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Encoding such as ASCII, however, doesn’t specify, for example, font color.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HTML provides one way of specifying font, background color.</a:t>
            </a: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But a Word document(file ends in .doc and .docx) doesn’t use HTML.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.doc is called a </a:t>
            </a:r>
            <a:r>
              <a:rPr lang="en-US" altLang="en-US" sz="1500" b="1" dirty="0">
                <a:latin typeface="Tahoma" panose="020B0604030504040204" pitchFamily="34" charset="0"/>
              </a:rPr>
              <a:t>filename extension</a:t>
            </a:r>
            <a:r>
              <a:rPr lang="en-US" altLang="en-US" sz="1500" dirty="0">
                <a:latin typeface="Tahoma" panose="020B0604030504040204" pitchFamily="34" charset="0"/>
              </a:rPr>
              <a:t>, indicates file’s format.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The purpose of a file format is to define a standardized way of representing information.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1833" b="1" dirty="0">
              <a:solidFill>
                <a:srgbClr val="008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4734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In Matplotlib, the </a:t>
            </a:r>
            <a:r>
              <a:rPr lang="en-US" sz="2000" dirty="0">
                <a:latin typeface="Gill Sans MT" panose="020B0502020104020203" pitchFamily="34" charset="77"/>
              </a:rPr>
              <a:t>Figure</a:t>
            </a:r>
            <a:r>
              <a:rPr lang="en-US" dirty="0">
                <a:latin typeface="Gill Sans MT" panose="020B0502020104020203" pitchFamily="34" charset="77"/>
              </a:rPr>
              <a:t> object is used to contain one or more sets of </a:t>
            </a:r>
            <a:r>
              <a:rPr lang="en-US" sz="2000" dirty="0">
                <a:latin typeface="Gill Sans MT" panose="020B0502020104020203" pitchFamily="34" charset="77"/>
              </a:rPr>
              <a:t>Axes</a:t>
            </a:r>
            <a:r>
              <a:rPr lang="en-US" dirty="0">
                <a:latin typeface="Gill Sans MT" panose="020B0502020104020203" pitchFamily="34" charset="77"/>
              </a:rPr>
              <a:t> objects. Data is plotted within a given set of axes.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 </a:t>
            </a:r>
            <a:r>
              <a:rPr lang="en-US" sz="2000" b="1" dirty="0">
                <a:latin typeface="Gill Sans MT" panose="020B0502020104020203" pitchFamily="34" charset="77"/>
              </a:rPr>
              <a:t>subplots()</a:t>
            </a:r>
            <a:r>
              <a:rPr lang="en-US" dirty="0">
                <a:latin typeface="Gill Sans MT" panose="020B0502020104020203" pitchFamily="34" charset="77"/>
              </a:rPr>
              <a:t> function can be used to create a figure along with a specified layout of axes.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fig, ax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plt.subplots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1596A-996B-9249-8652-7F75EB9AE1C5}"/>
              </a:ext>
            </a:extLst>
          </p:cNvPr>
          <p:cNvSpPr txBox="1"/>
          <p:nvPr/>
        </p:nvSpPr>
        <p:spPr>
          <a:xfrm>
            <a:off x="99190" y="4342474"/>
            <a:ext cx="888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Figure </a:t>
            </a:r>
          </a:p>
          <a:p>
            <a:r>
              <a:rPr lang="en-US" sz="2000" dirty="0"/>
              <a:t>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4BC49-1F1F-0341-9507-44825541CE0B}"/>
              </a:ext>
            </a:extLst>
          </p:cNvPr>
          <p:cNvSpPr txBox="1"/>
          <p:nvPr/>
        </p:nvSpPr>
        <p:spPr>
          <a:xfrm>
            <a:off x="1077244" y="4413442"/>
            <a:ext cx="1416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Axes object</a:t>
            </a:r>
          </a:p>
          <a:p>
            <a:endParaRPr lang="en-US" sz="20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 flipV="1">
            <a:off x="551187" y="3749040"/>
            <a:ext cx="0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 flipH="1" flipV="1">
            <a:off x="1211791" y="3718560"/>
            <a:ext cx="14248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349B6E7-9385-1247-A5D2-421CE2A2A78F}"/>
              </a:ext>
            </a:extLst>
          </p:cNvPr>
          <p:cNvSpPr txBox="1"/>
          <p:nvPr/>
        </p:nvSpPr>
        <p:spPr>
          <a:xfrm>
            <a:off x="4689565" y="3514071"/>
            <a:ext cx="2880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MT" panose="020B0502020104020203" pitchFamily="34" charset="77"/>
              </a:rPr>
              <a:t>By default, subplots will create a figure with a single set of axes; calling it will return the figure object and its axes object in a tuple.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317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imshow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(859, 840, 3)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fig, ax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plt.subplots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ax.imshow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2000" b="1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imshow</a:t>
            </a:r>
            <a:r>
              <a:rPr lang="en-US" altLang="en-US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()  displays the 2D </a:t>
            </a:r>
          </a:p>
          <a:p>
            <a:pPr marL="0" indent="0" eaLnBrk="1" hangingPunct="1">
              <a:buNone/>
            </a:pPr>
            <a:r>
              <a:rPr lang="en-US" altLang="en-US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grid of pixels as an image.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140" y="2363556"/>
            <a:ext cx="4932660" cy="271436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>
            <a:off x="3421083" y="2057598"/>
            <a:ext cx="1379517" cy="14742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>
            <a:off x="3989070" y="2057598"/>
            <a:ext cx="2085869" cy="613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9509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Pixels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# </a:t>
            </a:r>
            <a:r>
              <a:rPr lang="en-US" sz="1800" dirty="0"/>
              <a:t>(859, 840, 3)</a:t>
            </a:r>
            <a:endParaRPr 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fig, ax = 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plt.subplots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ax.imshow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(0,0) pixel, slicing all colors</a:t>
            </a: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[0,0,:])  </a:t>
            </a:r>
            <a:endParaRPr 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array([255, 255, 255], </a:t>
            </a:r>
            <a:r>
              <a:rPr lang="en-US" sz="1800" b="1" dirty="0" err="1">
                <a:solidFill>
                  <a:srgbClr val="FFC000"/>
                </a:solidFill>
                <a:latin typeface="Inconsolata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=uint8)</a:t>
            </a:r>
          </a:p>
          <a:p>
            <a:pPr marL="0" indent="0">
              <a:buNone/>
            </a:pPr>
            <a:endParaRPr lang="en-US" altLang="en-US" sz="18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382" y="2364144"/>
            <a:ext cx="4407926" cy="242561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>
            <a:off x="3452718" y="2057598"/>
            <a:ext cx="2125122" cy="16310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>
            <a:off x="3989070" y="2057598"/>
            <a:ext cx="2085869" cy="613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C40619-CB38-1148-8E28-2AB18D7D8F68}"/>
              </a:ext>
            </a:extLst>
          </p:cNvPr>
          <p:cNvSpPr txBox="1"/>
          <p:nvPr/>
        </p:nvSpPr>
        <p:spPr>
          <a:xfrm>
            <a:off x="3053572" y="4629995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(0, 0) pixel is at the top left corner of the image.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94D49A-B128-6D44-9857-8BA5ECA6A5EE}"/>
              </a:ext>
            </a:extLst>
          </p:cNvPr>
          <p:cNvCxnSpPr>
            <a:cxnSpLocks/>
          </p:cNvCxnSpPr>
          <p:nvPr/>
        </p:nvCxnSpPr>
        <p:spPr>
          <a:xfrm flipV="1">
            <a:off x="4814443" y="2828222"/>
            <a:ext cx="863501" cy="16902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4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What would you guess the R, G and B components of the yellow pixel at the center of the flower?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Since red + green is yellow. We should expect high components in the R and G channels and a low number for the B channel.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[400,400,:])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array([185, 135, 0], </a:t>
            </a:r>
            <a:r>
              <a:rPr lang="en-US" sz="1800" b="1" dirty="0" err="1">
                <a:solidFill>
                  <a:srgbClr val="FFC000"/>
                </a:solidFill>
                <a:latin typeface="Inconsolata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=uint8)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276" y="2368473"/>
            <a:ext cx="4802270" cy="264261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D2DF99-A1E1-D642-8BA0-70B868CCF76B}"/>
              </a:ext>
            </a:extLst>
          </p:cNvPr>
          <p:cNvCxnSpPr>
            <a:cxnSpLocks/>
          </p:cNvCxnSpPr>
          <p:nvPr/>
        </p:nvCxnSpPr>
        <p:spPr>
          <a:xfrm>
            <a:off x="2991028" y="2768837"/>
            <a:ext cx="3580688" cy="8374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423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How about a pixel on one of the white petals?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Since red + green + blue is white. We should expect high components in all R, G and B channels.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[200,400,:])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array([218, 222, 225], </a:t>
            </a:r>
            <a:r>
              <a:rPr lang="en-US" sz="1800" b="1" dirty="0" err="1">
                <a:solidFill>
                  <a:srgbClr val="FFC000"/>
                </a:solidFill>
                <a:latin typeface="Inconsolata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=uint8)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430" y="1916764"/>
            <a:ext cx="4801885" cy="264240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71B8BD-6F05-5848-B6E7-0A67A02907F8}"/>
              </a:ext>
            </a:extLst>
          </p:cNvPr>
          <p:cNvCxnSpPr>
            <a:cxnSpLocks/>
          </p:cNvCxnSpPr>
          <p:nvPr/>
        </p:nvCxnSpPr>
        <p:spPr>
          <a:xfrm>
            <a:off x="2905570" y="2529555"/>
            <a:ext cx="3794333" cy="213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7294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Let write code to decompose our flower image into its individual components.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same shape as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, all zeroes, 8-bit unsigned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ints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(0-255)</a:t>
            </a: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img_red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np.zeroes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dtype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="uint8")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extract all rows, all columns, but only the Red channel</a:t>
            </a: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img_red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0]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0]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Similarly for the G and B channels.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</p:spTree>
    <p:extLst>
      <p:ext uri="{BB962C8B-B14F-4D97-AF65-F5344CB8AC3E}">
        <p14:creationId xmlns:p14="http://schemas.microsoft.com/office/powerpoint/2010/main" val="575839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095" y="50955"/>
            <a:ext cx="7898664" cy="763038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6553" y="743484"/>
            <a:ext cx="8604547" cy="4844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Let's generalize this and put our code into a loop to extract all three components, create three set of axes on Matplotlib and plot all components!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fig,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plt.subplots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nrows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=1,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ncols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=3,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figsize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=(15,5))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red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np.zeros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img.shape,dtype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="uint8")    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red[:,:,0]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[:,:,0]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# similarly for blue and green</a:t>
            </a: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[0].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(red)</a:t>
            </a: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[1].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(green)</a:t>
            </a: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[2].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(blue)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F910D-BCDA-814B-AE33-5E262772747F}"/>
              </a:ext>
            </a:extLst>
          </p:cNvPr>
          <p:cNvSpPr txBox="1"/>
          <p:nvPr/>
        </p:nvSpPr>
        <p:spPr>
          <a:xfrm>
            <a:off x="5272755" y="1478137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Creates 3 Axes objects using 1 row and 3 columns layout.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375954-2625-3941-A804-760A2DF2B15E}"/>
              </a:ext>
            </a:extLst>
          </p:cNvPr>
          <p:cNvCxnSpPr>
            <a:cxnSpLocks/>
          </p:cNvCxnSpPr>
          <p:nvPr/>
        </p:nvCxnSpPr>
        <p:spPr>
          <a:xfrm flipH="1">
            <a:off x="5516525" y="2090820"/>
            <a:ext cx="1256615" cy="3862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761A01-1D14-8949-B413-803644E65921}"/>
              </a:ext>
            </a:extLst>
          </p:cNvPr>
          <p:cNvSpPr txBox="1"/>
          <p:nvPr/>
        </p:nvSpPr>
        <p:spPr>
          <a:xfrm>
            <a:off x="6773140" y="3774896"/>
            <a:ext cx="2318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(width, height) of Figure object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DCEE4F-12DB-C440-A68D-9EF5BC29E8AE}"/>
              </a:ext>
            </a:extLst>
          </p:cNvPr>
          <p:cNvCxnSpPr>
            <a:cxnSpLocks/>
          </p:cNvCxnSpPr>
          <p:nvPr/>
        </p:nvCxnSpPr>
        <p:spPr>
          <a:xfrm flipV="1">
            <a:off x="7492710" y="3060966"/>
            <a:ext cx="0" cy="713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9819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We can write the previous code using a for loop instead.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fig,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plt.subplots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nrows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=1,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ncols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=3,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figsize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=(15,5))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for c in range(3):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np.zeros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img.shape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dtype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="uint8")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[:,:,c]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[:,:,c]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[c].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See the next slide for the output.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F910D-BCDA-814B-AE33-5E262772747F}"/>
              </a:ext>
            </a:extLst>
          </p:cNvPr>
          <p:cNvSpPr txBox="1"/>
          <p:nvPr/>
        </p:nvSpPr>
        <p:spPr>
          <a:xfrm>
            <a:off x="5112735" y="1767079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Creates 3 Axes objects using 1 row and 3 columns layout.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375954-2625-3941-A804-760A2DF2B15E}"/>
              </a:ext>
            </a:extLst>
          </p:cNvPr>
          <p:cNvCxnSpPr>
            <a:cxnSpLocks/>
          </p:cNvCxnSpPr>
          <p:nvPr/>
        </p:nvCxnSpPr>
        <p:spPr>
          <a:xfrm flipH="1">
            <a:off x="4916558" y="2446443"/>
            <a:ext cx="834885" cy="6505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761A01-1D14-8949-B413-803644E65921}"/>
              </a:ext>
            </a:extLst>
          </p:cNvPr>
          <p:cNvSpPr txBox="1"/>
          <p:nvPr/>
        </p:nvSpPr>
        <p:spPr>
          <a:xfrm>
            <a:off x="6529369" y="4210294"/>
            <a:ext cx="2318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(width, height) of Figure object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DCEE4F-12DB-C440-A68D-9EF5BC29E8AE}"/>
              </a:ext>
            </a:extLst>
          </p:cNvPr>
          <p:cNvCxnSpPr>
            <a:cxnSpLocks/>
          </p:cNvCxnSpPr>
          <p:nvPr/>
        </p:nvCxnSpPr>
        <p:spPr>
          <a:xfrm flipV="1">
            <a:off x="7248939" y="3496364"/>
            <a:ext cx="0" cy="713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6512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This output is generated from the previous slide of code in </a:t>
            </a:r>
            <a:r>
              <a:rPr lang="en-US" altLang="en-US" sz="2000" dirty="0" err="1">
                <a:latin typeface="Gill Sans MT" panose="020B0502020104020203" pitchFamily="34" charset="77"/>
                <a:ea typeface="ＭＳ Ｐゴシック" panose="020B0600070205080204" pitchFamily="34" charset="-128"/>
              </a:rPr>
              <a:t>Jupyter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Notebook.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Pretty good for just a few lines of Python code!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15" y="2297194"/>
            <a:ext cx="8352895" cy="249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144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Sum of Its Parts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3280657"/>
            <a:ext cx="7406640" cy="2209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F8619A-03FB-4F4A-9933-28685CD86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285" y="627926"/>
            <a:ext cx="2725420" cy="2469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6EF9C-C6EC-AA48-BD08-41E2BD6AA3A6}"/>
              </a:ext>
            </a:extLst>
          </p:cNvPr>
          <p:cNvSpPr txBox="1"/>
          <p:nvPr/>
        </p:nvSpPr>
        <p:spPr>
          <a:xfrm>
            <a:off x="5959967" y="1441122"/>
            <a:ext cx="2956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High red, high green component and no blue component gives yellow!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0A6661-8521-3A42-BDD4-D793FFFDE6E2}"/>
              </a:ext>
            </a:extLst>
          </p:cNvPr>
          <p:cNvCxnSpPr>
            <a:cxnSpLocks/>
          </p:cNvCxnSpPr>
          <p:nvPr/>
        </p:nvCxnSpPr>
        <p:spPr>
          <a:xfrm flipV="1">
            <a:off x="2331720" y="1758421"/>
            <a:ext cx="2200275" cy="2446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E3268-2487-A74F-984B-966D6F904A0F}"/>
              </a:ext>
            </a:extLst>
          </p:cNvPr>
          <p:cNvCxnSpPr>
            <a:cxnSpLocks/>
          </p:cNvCxnSpPr>
          <p:nvPr/>
        </p:nvCxnSpPr>
        <p:spPr>
          <a:xfrm flipV="1">
            <a:off x="4609570" y="1910822"/>
            <a:ext cx="74825" cy="22327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9925D6-6A5C-A24E-A77D-87DD4BA3D4B3}"/>
              </a:ext>
            </a:extLst>
          </p:cNvPr>
          <p:cNvCxnSpPr>
            <a:cxnSpLocks/>
          </p:cNvCxnSpPr>
          <p:nvPr/>
        </p:nvCxnSpPr>
        <p:spPr>
          <a:xfrm flipH="1" flipV="1">
            <a:off x="4843448" y="1841075"/>
            <a:ext cx="1968833" cy="23024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01448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F96E7E34-3237-2443-ACC6-6242E124C9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5747" y="127000"/>
            <a:ext cx="7886700" cy="827792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File Formats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20A31EDA-9825-5E46-973B-3905F98B33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6193" y="854579"/>
            <a:ext cx="8289421" cy="4733421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 file's format simply tells your computer how the bits of a files should be interpreted. </a:t>
            </a:r>
          </a:p>
          <a:p>
            <a:pPr marL="342900" lvl="1" indent="0">
              <a:buNone/>
            </a:pPr>
            <a:r>
              <a:rPr lang="en-US" altLang="en-US" sz="1667" dirty="0">
                <a:latin typeface="Tahoma" panose="020B0604030504040204" pitchFamily="34" charset="0"/>
              </a:rPr>
              <a:t>Those 0s and 1s could represent an image, a sound, or a video, but without any kind of rules for interpreting a file's bits, they're essentially meaningless.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 file's extension usually indicates the format of the file, but isn't a definitive answer. </a:t>
            </a:r>
          </a:p>
          <a:p>
            <a:pPr marL="342900" lvl="1" indent="0">
              <a:buNone/>
            </a:pPr>
            <a:r>
              <a:rPr lang="en-US" altLang="en-US" sz="1667" dirty="0">
                <a:latin typeface="Tahoma" panose="020B0604030504040204" pitchFamily="34" charset="0"/>
              </a:rPr>
              <a:t>Microsoft word can open both </a:t>
            </a:r>
            <a:r>
              <a:rPr lang="en-US" altLang="en-US" sz="1667" dirty="0" err="1">
                <a:latin typeface="Tahoma" panose="020B0604030504040204" pitchFamily="34" charset="0"/>
              </a:rPr>
              <a:t>important.doc</a:t>
            </a:r>
            <a:r>
              <a:rPr lang="en-US" altLang="en-US" sz="1667" dirty="0">
                <a:latin typeface="Tahoma" panose="020B0604030504040204" pitchFamily="34" charset="0"/>
              </a:rPr>
              <a:t> to </a:t>
            </a:r>
            <a:r>
              <a:rPr lang="en-US" altLang="en-US" sz="1667" dirty="0" err="1">
                <a:latin typeface="Tahoma" panose="020B0604030504040204" pitchFamily="34" charset="0"/>
              </a:rPr>
              <a:t>important.whatever</a:t>
            </a:r>
            <a:endParaRPr lang="en-US" altLang="en-US" sz="1667" dirty="0">
              <a:latin typeface="Tahoma" panose="020B0604030504040204" pitchFamily="34" charset="0"/>
            </a:endParaRPr>
          </a:p>
          <a:p>
            <a:pPr marL="342900" lvl="1" indent="0">
              <a:buNone/>
            </a:pPr>
            <a:r>
              <a:rPr lang="en-US" altLang="en-US" sz="1667" dirty="0">
                <a:latin typeface="Tahoma" panose="020B0604030504040204" pitchFamily="34" charset="0"/>
              </a:rPr>
              <a:t>a PPM file for example is a text file if open with Notepad or TextEdit but is an image if open with GIMP.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Popular image file formats: BMP, JPEG, PNG, GIF.</a:t>
            </a:r>
          </a:p>
          <a:p>
            <a:pPr marL="342900" lvl="1" indent="0">
              <a:buNone/>
            </a:pPr>
            <a:r>
              <a:rPr lang="en-US" altLang="en-US" sz="1667" dirty="0">
                <a:latin typeface="Tahoma" panose="020B0604030504040204" pitchFamily="34" charset="0"/>
              </a:rPr>
              <a:t>All of these acronyms are just different ways of representing images using binary data.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 b="1" dirty="0">
              <a:solidFill>
                <a:srgbClr val="008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 b="1" dirty="0">
              <a:solidFill>
                <a:srgbClr val="008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4577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>
            <a:normAutofit/>
          </a:bodyPr>
          <a:lstStyle/>
          <a:p>
            <a:r>
              <a:rPr lang="en-US" altLang="en-US" sz="3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Sum of Its Parts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3280657"/>
            <a:ext cx="7406640" cy="2209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F8619A-03FB-4F4A-9933-28685CD86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285" y="627926"/>
            <a:ext cx="2725420" cy="2469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6EF9C-C6EC-AA48-BD08-41E2BD6AA3A6}"/>
              </a:ext>
            </a:extLst>
          </p:cNvPr>
          <p:cNvSpPr txBox="1"/>
          <p:nvPr/>
        </p:nvSpPr>
        <p:spPr>
          <a:xfrm>
            <a:off x="5959967" y="1441122"/>
            <a:ext cx="2956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High red, high green component and high blue component gives white!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0A6661-8521-3A42-BDD4-D793FFFDE6E2}"/>
              </a:ext>
            </a:extLst>
          </p:cNvPr>
          <p:cNvCxnSpPr>
            <a:cxnSpLocks/>
          </p:cNvCxnSpPr>
          <p:nvPr/>
        </p:nvCxnSpPr>
        <p:spPr>
          <a:xfrm flipV="1">
            <a:off x="2434590" y="1234440"/>
            <a:ext cx="2249805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E3268-2487-A74F-984B-966D6F904A0F}"/>
              </a:ext>
            </a:extLst>
          </p:cNvPr>
          <p:cNvCxnSpPr>
            <a:cxnSpLocks/>
          </p:cNvCxnSpPr>
          <p:nvPr/>
        </p:nvCxnSpPr>
        <p:spPr>
          <a:xfrm flipV="1">
            <a:off x="4684395" y="1234440"/>
            <a:ext cx="0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9925D6-6A5C-A24E-A77D-87DD4BA3D4B3}"/>
              </a:ext>
            </a:extLst>
          </p:cNvPr>
          <p:cNvCxnSpPr>
            <a:cxnSpLocks/>
          </p:cNvCxnSpPr>
          <p:nvPr/>
        </p:nvCxnSpPr>
        <p:spPr>
          <a:xfrm flipH="1" flipV="1">
            <a:off x="4684395" y="1234440"/>
            <a:ext cx="2276475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75484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RGB to Grayscale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Many image software allows you to convert your image to a black and white version. This amounts to convert the tuple (R, G, B) to one grayscale number.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Two common algorithms found in some software uses the </a:t>
            </a:r>
            <a:r>
              <a:rPr lang="en-US" altLang="en-US" sz="20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average method 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or the </a:t>
            </a:r>
            <a:r>
              <a:rPr lang="en-US" altLang="en-US" sz="20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luminosity method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. (See, for example, the free, open source, image manipulation program called GIMP).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average method simply averages the R, G, B components: </a:t>
            </a:r>
          </a:p>
          <a:p>
            <a:pPr marL="0" indent="0" algn="ctr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		(R + G + B) / 3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luminosity method computes a weighted average taking into account human perception of lightness(for example, human are more sensitive to green, so green has a larger weight):</a:t>
            </a:r>
          </a:p>
          <a:p>
            <a:pPr marL="0" indent="0" algn="ctr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0.21* R + 0.72 * G + 0.07 * B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	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</p:spTree>
    <p:extLst>
      <p:ext uri="{BB962C8B-B14F-4D97-AF65-F5344CB8AC3E}">
        <p14:creationId xmlns:p14="http://schemas.microsoft.com/office/powerpoint/2010/main" val="13630597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RGB to Grayscale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your homework,  you'll write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Python code to do the following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conversion to grayscale.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left image uses the average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method, the right uses the luminosity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method.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luminosity is the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default method in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GIMP.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8F03A0-8F0D-5C4D-9293-AC370AAED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022" y="3337131"/>
            <a:ext cx="6230978" cy="22508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57797D-1E82-4F45-B825-271C4541F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061" y="989283"/>
            <a:ext cx="2882900" cy="216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40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013" y="25605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Tint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753979"/>
            <a:ext cx="8538210" cy="4834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To tint an image is to mix its colors with white. This will increase the lightness of the image.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your lab, you will write a Python function, which takes an image and a percentage value as a parameter. Setting 'percentage' to 0 will not change the image, setting it to one means that the image will be completely whitened.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For example, suppose a pixel with RGB components of [0.80, 0.60, 0.40]. Tinting it by 25% means that the pixel is now [0.85, 0.70, 0.55].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B0FFF-B2B1-6740-87C2-1A5A80E3D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3161850"/>
            <a:ext cx="8881110" cy="23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3344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04EF925E-10C6-394F-AB0C-F09871E99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References</a:t>
            </a: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4AA38F8C-E2AA-EA4D-A486-FA2F457B38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8610" y="1177290"/>
            <a:ext cx="8595360" cy="4140835"/>
          </a:xfrm>
        </p:spPr>
        <p:txBody>
          <a:bodyPr/>
          <a:lstStyle/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1) Part of this lecture is taken from a lecture from an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OpenCourseWare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course below.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Computer Science E-1 at Harvard Extension School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Understanding Computers and the Internet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by Tommy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MacWilliam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2) The formulas for converting RGB to grayscale can be found in the GIMP documentation: </a:t>
            </a:r>
            <a:r>
              <a:rPr lang="en-US" sz="2000" dirty="0">
                <a:hlinkClick r:id="rId2"/>
              </a:rPr>
              <a:t>https://docs.gimp.org/2.6/en/gimp-tool-desaturate.html</a:t>
            </a: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024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62D2E821-4DA7-1A4C-90AB-7D29E754B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8495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Bitmap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DE21009-F167-294A-90DA-D3129AD4D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0099" y="940037"/>
            <a:ext cx="8111901" cy="464796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An image is 2D grid of squares(</a:t>
            </a:r>
            <a:r>
              <a:rPr lang="en-US" sz="1833" b="1" dirty="0">
                <a:latin typeface="Tahoma" charset="0"/>
              </a:rPr>
              <a:t>bitmap</a:t>
            </a:r>
            <a:r>
              <a:rPr lang="en-US" sz="1833" dirty="0">
                <a:latin typeface="Tahoma" charset="0"/>
              </a:rPr>
              <a:t>), where each square is filled with only one color; this is kind of structure is called a </a:t>
            </a:r>
            <a:r>
              <a:rPr lang="en-US" sz="1833" b="1" dirty="0">
                <a:latin typeface="Tahoma" charset="0"/>
              </a:rPr>
              <a:t>raster graphics image.</a:t>
            </a:r>
          </a:p>
          <a:p>
            <a:pPr marL="0" indent="0" eaLnBrk="1" hangingPunct="1">
              <a:buNone/>
              <a:defRPr/>
            </a:pPr>
            <a:endParaRPr lang="en-US" sz="1833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Each of these small squares, called a </a:t>
            </a:r>
            <a:r>
              <a:rPr lang="en-US" sz="1833" b="1" dirty="0">
                <a:latin typeface="Tahoma" charset="0"/>
              </a:rPr>
              <a:t>pixel</a:t>
            </a:r>
            <a:r>
              <a:rPr lang="en-US" sz="1833" dirty="0">
                <a:latin typeface="Tahoma" charset="0"/>
              </a:rPr>
              <a:t>, can be filled with exactly one color.</a:t>
            </a:r>
          </a:p>
          <a:p>
            <a:pPr marL="0" indent="0" eaLnBrk="1" hangingPunct="1">
              <a:buNone/>
              <a:defRPr/>
            </a:pPr>
            <a:endParaRPr lang="en-US" sz="1833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Computers use </a:t>
            </a:r>
            <a:r>
              <a:rPr lang="en-US" sz="1833" b="1" dirty="0">
                <a:latin typeface="Tahoma" charset="0"/>
              </a:rPr>
              <a:t>additive color mixing </a:t>
            </a:r>
            <a:r>
              <a:rPr lang="en-US" sz="1833" dirty="0">
                <a:latin typeface="Tahoma" charset="0"/>
              </a:rPr>
              <a:t>to produce 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colors.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primary colors are red, green and blue(RGB)</a:t>
            </a:r>
          </a:p>
          <a:p>
            <a:pPr marL="0" indent="0" eaLnBrk="1" hangingPunct="1">
              <a:buNone/>
              <a:defRPr/>
            </a:pPr>
            <a:endParaRPr lang="en-US" sz="1833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Typically, bitmaps use 24-bit(3 bytes) for colors.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- 8 bits for each of the three primary colors.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- each color has values 0 to 255.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- 24-bit equals approximately 16.8 million colors. </a:t>
            </a:r>
          </a:p>
          <a:p>
            <a:pPr marL="380985" lvl="1" indent="0">
              <a:buNone/>
              <a:defRPr/>
            </a:pPr>
            <a:endParaRPr lang="en-US" sz="1500" b="1" dirty="0">
              <a:solidFill>
                <a:srgbClr val="008000"/>
              </a:solidFill>
              <a:latin typeface="Courier New" charset="0"/>
            </a:endParaRPr>
          </a:p>
          <a:p>
            <a:pPr marL="380985" lvl="1" indent="0">
              <a:buNone/>
              <a:defRPr/>
            </a:pPr>
            <a:endParaRPr lang="en-US" sz="1500" b="1" dirty="0">
              <a:solidFill>
                <a:srgbClr val="008000"/>
              </a:solidFill>
              <a:latin typeface="Courier New" charset="0"/>
            </a:endParaRPr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AA6402AE-27BA-C94A-8CDB-C660D25DC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494" y="2609507"/>
            <a:ext cx="2869407" cy="2639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17616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F93EFB5A-2152-CA4E-8209-79AFCC889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RGB Model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88C18CF3-A385-1342-B176-A9E1BBAE96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2771" name="TextBox 3">
            <a:extLst>
              <a:ext uri="{FF2B5EF4-FFF2-40B4-BE49-F238E27FC236}">
                <a16:creationId xmlns:a16="http://schemas.microsoft.com/office/drawing/2014/main" id="{19983533-11B9-B247-99D5-771D1D114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199" y="1993636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32772" name="TextBox 4">
            <a:extLst>
              <a:ext uri="{FF2B5EF4-FFF2-40B4-BE49-F238E27FC236}">
                <a16:creationId xmlns:a16="http://schemas.microsoft.com/office/drawing/2014/main" id="{581A37D6-AC3A-0C42-804E-64E00DB86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7824" y="1514741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E4B9AF-3C62-2D48-9956-AA3566757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0" y="1408907"/>
            <a:ext cx="41275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9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F93EFB5A-2152-CA4E-8209-79AFCC889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Encoding Data in Binary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88C18CF3-A385-1342-B176-A9E1BBAE96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2771" name="TextBox 3">
            <a:extLst>
              <a:ext uri="{FF2B5EF4-FFF2-40B4-BE49-F238E27FC236}">
                <a16:creationId xmlns:a16="http://schemas.microsoft.com/office/drawing/2014/main" id="{19983533-11B9-B247-99D5-771D1D114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199" y="1993636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32772" name="TextBox 4">
            <a:extLst>
              <a:ext uri="{FF2B5EF4-FFF2-40B4-BE49-F238E27FC236}">
                <a16:creationId xmlns:a16="http://schemas.microsoft.com/office/drawing/2014/main" id="{581A37D6-AC3A-0C42-804E-64E00DB86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7824" y="1514741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2773" name="Picture 3" descr="matrix.png">
            <a:extLst>
              <a:ext uri="{FF2B5EF4-FFF2-40B4-BE49-F238E27FC236}">
                <a16:creationId xmlns:a16="http://schemas.microsoft.com/office/drawing/2014/main" id="{7371F625-AAF4-D343-ABD8-E805C66B0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846" y="1899463"/>
            <a:ext cx="6398300" cy="229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73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CC789D21-6605-6A4F-8E82-FA1784227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31" y="187503"/>
            <a:ext cx="7863763" cy="4894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Colors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6" name="Rectangle 3">
                <a:extLst>
                  <a:ext uri="{FF2B5EF4-FFF2-40B4-BE49-F238E27FC236}">
                    <a16:creationId xmlns:a16="http://schemas.microsoft.com/office/drawing/2014/main" id="{C0D80EE7-29AE-AE4C-8195-4D59F658F41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29531" y="852407"/>
                <a:ext cx="9014469" cy="4675090"/>
              </a:xfrm>
            </p:spPr>
            <p:txBody>
              <a:bodyPr/>
              <a:lstStyle/>
              <a:p>
                <a:pPr marL="0" indent="0" eaLnBrk="1" hangingPunct="1">
                  <a:buNone/>
                  <a:defRPr/>
                </a:pPr>
                <a:r>
                  <a:rPr lang="en-US" sz="1833" dirty="0">
                    <a:latin typeface="Tahoma" charset="0"/>
                  </a:rPr>
                  <a:t>Colors can be represented in RGB tuple format. But it is also common to represent it in hexadecimal.</a:t>
                </a:r>
              </a:p>
              <a:p>
                <a:pPr marL="0" indent="0" eaLnBrk="1" hangingPunct="1">
                  <a:buNone/>
                  <a:defRPr/>
                </a:pPr>
                <a:endParaRPr lang="en-US" sz="1833" dirty="0">
                  <a:latin typeface="Tahoma" charset="0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sz="1833" dirty="0">
                    <a:latin typeface="Tahoma" charset="0"/>
                  </a:rPr>
                  <a:t>Using 24-bit color, each color is stored using 8 bits. Thus, we need six hexadecimal digits to express a 24-bit color. (</a:t>
                </a:r>
                <a:r>
                  <a:rPr lang="en-US" sz="1500" dirty="0">
                    <a:latin typeface="Tahoma" charset="0"/>
                  </a:rPr>
                  <a:t>a hexadecimal is 4 bits.)</a:t>
                </a:r>
              </a:p>
              <a:p>
                <a:pPr marL="0" indent="0" eaLnBrk="1" hangingPunct="1">
                  <a:buNone/>
                  <a:defRPr/>
                </a:pPr>
                <a:endParaRPr lang="en-US" sz="1500" dirty="0">
                  <a:latin typeface="Tahoma" charset="0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sz="1833" dirty="0">
                    <a:latin typeface="Tahoma" charset="0"/>
                  </a:rPr>
                  <a:t>As a convention, hexadecimal colors are prefixed with either the hash character (#) or sometimes (0x) followed by six hexadecimal digits: the first two digits specify how much red, the next two how much green and final two how much blue.</a:t>
                </a:r>
              </a:p>
              <a:p>
                <a:pPr lvl="1">
                  <a:defRPr/>
                </a:pPr>
                <a:r>
                  <a:rPr lang="en-US" sz="1667" dirty="0">
                    <a:latin typeface="Tahoma" charset="0"/>
                  </a:rPr>
                  <a:t>each group of 2 hex digits(values in the range 00 – FF) can specify up to 16^2 = 256 shades of a a particular component(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67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67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  <m:sub>
                        <m:r>
                          <a:rPr lang="en-US" sz="1667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sz="1667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67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en-US" sz="1667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1667" dirty="0">
                    <a:latin typeface="Tahoma" charset="0"/>
                  </a:rPr>
                  <a:t> means no color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67" b="0" i="1" smtClean="0">
                            <a:latin typeface="Cambria Math" panose="02040503050406030204" pitchFamily="18" charset="0"/>
                          </a:rPr>
                          <m:t>𝐹𝐹</m:t>
                        </m:r>
                      </m:e>
                      <m:sub>
                        <m:r>
                          <a:rPr lang="en-US" sz="1667" i="1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sz="1667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67" b="0" i="1" smtClean="0">
                            <a:latin typeface="Cambria Math" panose="02040503050406030204" pitchFamily="18" charset="0"/>
                          </a:rPr>
                          <m:t>255</m:t>
                        </m:r>
                      </m:e>
                      <m:sub>
                        <m:r>
                          <a:rPr lang="en-US" sz="1667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67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67" dirty="0">
                    <a:latin typeface="Tahoma" charset="0"/>
                  </a:rPr>
                  <a:t> means full color).</a:t>
                </a:r>
              </a:p>
              <a:p>
                <a:pPr lvl="1">
                  <a:defRPr/>
                </a:pPr>
                <a:r>
                  <a:rPr lang="en-US" sz="1667" dirty="0">
                    <a:latin typeface="Tahoma" charset="0"/>
                  </a:rPr>
                  <a:t>for example, the color #FF0000 (red) is a lot of red, no green, and no blue. Note that this equivalent to RGB components (255, 0, 0).</a:t>
                </a:r>
              </a:p>
              <a:p>
                <a:pPr lvl="1">
                  <a:defRPr/>
                </a:pPr>
                <a:r>
                  <a:rPr lang="en-US" sz="1667" dirty="0">
                    <a:latin typeface="Tahoma" charset="0"/>
                  </a:rPr>
                  <a:t>while the color #0088FF (sky blue) is no red, a bit of green, and full blue. Note that this equivalent to RGB components (0, 136, 255).</a:t>
                </a:r>
              </a:p>
              <a:p>
                <a:pPr marL="342900" lvl="1" indent="0" eaLnBrk="1" hangingPunct="1">
                  <a:buNone/>
                  <a:defRPr/>
                </a:pPr>
                <a:endParaRPr lang="en-US" sz="1667" dirty="0">
                  <a:latin typeface="Tahoma" charset="0"/>
                </a:endParaRPr>
              </a:p>
              <a:p>
                <a:pPr marL="380985" lvl="1" indent="0">
                  <a:buNone/>
                  <a:defRPr/>
                </a:pPr>
                <a:endParaRPr lang="en-US" sz="1500" b="1" dirty="0">
                  <a:solidFill>
                    <a:srgbClr val="008000"/>
                  </a:solidFill>
                  <a:latin typeface="Courier New" charset="0"/>
                </a:endParaRPr>
              </a:p>
            </p:txBody>
          </p:sp>
        </mc:Choice>
        <mc:Fallback xmlns="">
          <p:sp>
            <p:nvSpPr>
              <p:cNvPr id="16386" name="Rectangle 3">
                <a:extLst>
                  <a:ext uri="{FF2B5EF4-FFF2-40B4-BE49-F238E27FC236}">
                    <a16:creationId xmlns:a16="http://schemas.microsoft.com/office/drawing/2014/main" id="{C0D80EE7-29AE-AE4C-8195-4D59F658F4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9531" y="852407"/>
                <a:ext cx="9014469" cy="4675090"/>
              </a:xfrm>
              <a:blipFill>
                <a:blip r:embed="rId3"/>
                <a:stretch>
                  <a:fillRect l="-563" t="-1355" r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5991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CC789D21-6605-6A4F-8E82-FA1784227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016" y="233999"/>
            <a:ext cx="7863763" cy="4894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Colors in Processing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C0D80EE7-29AE-AE4C-8195-4D59F658F4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531" y="1007389"/>
            <a:ext cx="9014469" cy="4520107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In Processing, colors can be specified in both RGB and hexadecimal formats.</a:t>
            </a:r>
          </a:p>
          <a:p>
            <a:pPr marL="0" indent="0" eaLnBrk="1" hangingPunct="1">
              <a:buNone/>
              <a:defRPr/>
            </a:pPr>
            <a:endParaRPr lang="en-US" sz="1833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INCONSOLATA" panose="020B0609030003000000" pitchFamily="49" charset="77"/>
              </a:rPr>
              <a:t># red circle with diameter 300 pixels centered at (100, 200)</a:t>
            </a:r>
          </a:p>
          <a:p>
            <a:pPr marL="0" indent="0" eaLnBrk="1" hangingPunct="1">
              <a:buNone/>
              <a:defRPr/>
            </a:pPr>
            <a:r>
              <a:rPr lang="en-US" sz="1500" b="1" dirty="0">
                <a:latin typeface="INCONSOLATA" panose="020B0609030003000000" pitchFamily="49" charset="77"/>
              </a:rPr>
              <a:t>fill(255, 0, 0);</a:t>
            </a:r>
          </a:p>
          <a:p>
            <a:pPr marL="0" indent="0" eaLnBrk="1" hangingPunct="1">
              <a:buNone/>
              <a:defRPr/>
            </a:pPr>
            <a:r>
              <a:rPr lang="en-US" sz="1500" b="1" dirty="0">
                <a:latin typeface="INCONSOLATA" panose="020B0609030003000000" pitchFamily="49" charset="77"/>
              </a:rPr>
              <a:t>ellipse(100, 200, 300, 300); </a:t>
            </a:r>
          </a:p>
          <a:p>
            <a:pPr marL="0" indent="0" eaLnBrk="1" hangingPunct="1">
              <a:buNone/>
              <a:defRPr/>
            </a:pPr>
            <a:endParaRPr lang="en-US" sz="1500" b="1" dirty="0">
              <a:latin typeface="INCONSOLATA" panose="020B0609030003000000" pitchFamily="49" charset="77"/>
            </a:endParaRPr>
          </a:p>
          <a:p>
            <a:pPr marL="0" indent="0" eaLnBrk="1" hangingPunct="1">
              <a:buNone/>
              <a:defRPr/>
            </a:pPr>
            <a:endParaRPr lang="en-US" sz="1500" b="1" dirty="0">
              <a:latin typeface="INCONSOLATA" panose="020B0609030003000000" pitchFamily="49" charset="77"/>
            </a:endParaRPr>
          </a:p>
          <a:p>
            <a:pPr marL="0" indent="0">
              <a:buNone/>
              <a:defRPr/>
            </a:pPr>
            <a:r>
              <a:rPr lang="en-US" sz="1833" dirty="0">
                <a:latin typeface="INCONSOLATA" panose="020B0609030003000000" pitchFamily="49" charset="77"/>
              </a:rPr>
              <a:t># sky blue circle with diameter 300 pixels centered at (100, 200)</a:t>
            </a:r>
          </a:p>
          <a:p>
            <a:pPr marL="0" indent="0">
              <a:buNone/>
              <a:defRPr/>
            </a:pPr>
            <a:r>
              <a:rPr lang="en-US" sz="1500" b="1" dirty="0">
                <a:latin typeface="INCONSOLATA" panose="020B0609030003000000" pitchFamily="49" charset="77"/>
              </a:rPr>
              <a:t>fill("#0088FF");</a:t>
            </a:r>
          </a:p>
          <a:p>
            <a:pPr marL="0" indent="0">
              <a:buNone/>
              <a:defRPr/>
            </a:pPr>
            <a:r>
              <a:rPr lang="en-US" sz="1500" b="1" dirty="0">
                <a:latin typeface="INCONSOLATA" panose="020B0609030003000000" pitchFamily="49" charset="77"/>
              </a:rPr>
              <a:t>ellipse(100, 200, 300, 300); </a:t>
            </a:r>
            <a:endParaRPr lang="en-US" sz="1833" dirty="0">
              <a:latin typeface="INCONSOLATA" panose="020B0609030003000000" pitchFamily="49" charset="77"/>
            </a:endParaRPr>
          </a:p>
          <a:p>
            <a:pPr marL="0" indent="0" eaLnBrk="1" hangingPunct="1">
              <a:buNone/>
              <a:defRPr/>
            </a:pPr>
            <a:endParaRPr lang="en-US" sz="1833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551252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CC789D21-6605-6A4F-8E82-FA1784227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31" y="13984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Bitmap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C0D80EE7-29AE-AE4C-8195-4D59F658F4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757" y="821933"/>
            <a:ext cx="8166243" cy="4766067"/>
          </a:xfrm>
        </p:spPr>
        <p:txBody>
          <a:bodyPr/>
          <a:lstStyle/>
          <a:p>
            <a:pPr marL="342900" lvl="1" indent="0" eaLnBrk="1" hangingPunct="1">
              <a:buNone/>
              <a:defRPr/>
            </a:pPr>
            <a:endParaRPr lang="en-US" sz="1667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ahoma" charset="0"/>
              </a:rPr>
              <a:t>.bmp is a bitmap file format. </a:t>
            </a:r>
          </a:p>
          <a:p>
            <a:pPr lvl="1">
              <a:defRPr/>
            </a:pPr>
            <a:r>
              <a:rPr lang="en-US" sz="1667" dirty="0">
                <a:solidFill>
                  <a:srgbClr val="000000"/>
                </a:solidFill>
                <a:latin typeface="Tahoma"/>
                <a:cs typeface="Tahoma"/>
              </a:rPr>
              <a:t>The first two bytes of any bitmap file are the same: the magic number 0x42 0x4D. 0x42 is the same as the decimal number 66, while 0x4D is the same as the decimal number 77.</a:t>
            </a:r>
          </a:p>
          <a:p>
            <a:pPr lvl="1">
              <a:defRPr/>
            </a:pPr>
            <a:r>
              <a:rPr lang="en-US" sz="1667" dirty="0">
                <a:solidFill>
                  <a:srgbClr val="000000"/>
                </a:solidFill>
                <a:latin typeface="Tahoma"/>
                <a:cs typeface="Tahoma"/>
              </a:rPr>
              <a:t>then some </a:t>
            </a:r>
            <a:r>
              <a:rPr lang="en-US" sz="1667" b="1" dirty="0">
                <a:solidFill>
                  <a:srgbClr val="000000"/>
                </a:solidFill>
                <a:latin typeface="Tahoma"/>
                <a:cs typeface="Tahoma"/>
              </a:rPr>
              <a:t>metadata</a:t>
            </a:r>
            <a:r>
              <a:rPr lang="en-US" sz="1667" dirty="0">
                <a:solidFill>
                  <a:srgbClr val="000000"/>
                </a:solidFill>
                <a:latin typeface="Tahoma"/>
                <a:cs typeface="Tahoma"/>
              </a:rPr>
              <a:t>(data that describes a file's data) such as width, height, size.</a:t>
            </a:r>
          </a:p>
          <a:p>
            <a:pPr lvl="1">
              <a:defRPr/>
            </a:pPr>
            <a:r>
              <a:rPr lang="en-US" sz="1667" dirty="0">
                <a:solidFill>
                  <a:srgbClr val="000000"/>
                </a:solidFill>
                <a:latin typeface="Tahoma"/>
                <a:cs typeface="Tahoma"/>
              </a:rPr>
              <a:t>then the bytes that describe the pixels of the image.</a:t>
            </a:r>
          </a:p>
          <a:p>
            <a:pPr marL="380985" lvl="1" indent="0">
              <a:buNone/>
              <a:defRPr/>
            </a:pPr>
            <a:endParaRPr lang="en-US" sz="1500" b="1" dirty="0">
              <a:solidFill>
                <a:srgbClr val="008000"/>
              </a:solidFill>
              <a:latin typeface="Courier New" charset="0"/>
            </a:endParaRPr>
          </a:p>
          <a:p>
            <a:pPr marL="380985" lvl="1" indent="0">
              <a:buNone/>
              <a:defRPr/>
            </a:pPr>
            <a:endParaRPr lang="en-US" sz="1500" b="1" dirty="0">
              <a:solidFill>
                <a:srgbClr val="008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878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2549</TotalTime>
  <Words>3089</Words>
  <Application>Microsoft Macintosh PowerPoint</Application>
  <PresentationFormat>On-screen Show (16:10)</PresentationFormat>
  <Paragraphs>372</Paragraphs>
  <Slides>34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Cambria Math</vt:lpstr>
      <vt:lpstr>Courier New</vt:lpstr>
      <vt:lpstr>Gill Sans MT</vt:lpstr>
      <vt:lpstr>INCONSOLATA</vt:lpstr>
      <vt:lpstr>INCONSOLATA</vt:lpstr>
      <vt:lpstr>Menlo</vt:lpstr>
      <vt:lpstr>Tahoma</vt:lpstr>
      <vt:lpstr>Office Theme</vt:lpstr>
      <vt:lpstr>Understanding Data</vt:lpstr>
      <vt:lpstr>File Formats</vt:lpstr>
      <vt:lpstr>File Formats</vt:lpstr>
      <vt:lpstr>Bitmap</vt:lpstr>
      <vt:lpstr>RGB Model</vt:lpstr>
      <vt:lpstr>Encoding Data in Binary</vt:lpstr>
      <vt:lpstr>Colors</vt:lpstr>
      <vt:lpstr>Colors in Processing</vt:lpstr>
      <vt:lpstr>Bitmap</vt:lpstr>
      <vt:lpstr>Resolution</vt:lpstr>
      <vt:lpstr>Lossless Compression</vt:lpstr>
      <vt:lpstr>Lossy Compression</vt:lpstr>
      <vt:lpstr>Comparison</vt:lpstr>
      <vt:lpstr>Comparison</vt:lpstr>
      <vt:lpstr>Vector Graphics</vt:lpstr>
      <vt:lpstr>Scalable Vector Graphics</vt:lpstr>
      <vt:lpstr>Numpy</vt:lpstr>
      <vt:lpstr>Numpy</vt:lpstr>
      <vt:lpstr>Matplotlib</vt:lpstr>
      <vt:lpstr>Matplotlib</vt:lpstr>
      <vt:lpstr>imshow()</vt:lpstr>
      <vt:lpstr>Pixels</vt:lpstr>
      <vt:lpstr>Decomposing an Image</vt:lpstr>
      <vt:lpstr>Decomposing an Image</vt:lpstr>
      <vt:lpstr>Decomposing an Image</vt:lpstr>
      <vt:lpstr>Decomposing an Image</vt:lpstr>
      <vt:lpstr>Decomposing an Image</vt:lpstr>
      <vt:lpstr>Decomposing an Image</vt:lpstr>
      <vt:lpstr>Sum of Its Parts</vt:lpstr>
      <vt:lpstr>Sum of Its Parts</vt:lpstr>
      <vt:lpstr>RGB to Grayscale</vt:lpstr>
      <vt:lpstr>RGB to Grayscale</vt:lpstr>
      <vt:lpstr>Tint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Data</dc:title>
  <dc:creator>Long B Nguyen</dc:creator>
  <cp:lastModifiedBy>Long B Nguyen</cp:lastModifiedBy>
  <cp:revision>24</cp:revision>
  <dcterms:created xsi:type="dcterms:W3CDTF">2020-01-25T14:46:43Z</dcterms:created>
  <dcterms:modified xsi:type="dcterms:W3CDTF">2021-06-11T15:23:26Z</dcterms:modified>
</cp:coreProperties>
</file>