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4"/>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616" r:id="rId20"/>
    <p:sldId id="615" r:id="rId21"/>
    <p:sldId id="485" r:id="rId22"/>
    <p:sldId id="610" r:id="rId2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5F646169-A1D9-E147-88C9-F7F633E92344}"/>
    <pc:docChg chg="modSld">
      <pc:chgData name="Long B Nguyen" userId="f59fb8f3-a021-417a-8bc1-65c8d471c621" providerId="ADAL" clId="{5F646169-A1D9-E147-88C9-F7F633E92344}" dt="2020-02-26T13:00:54.978" v="72" actId="20577"/>
      <pc:docMkLst>
        <pc:docMk/>
      </pc:docMkLst>
      <pc:sldChg chg="modSp modAnim">
        <pc:chgData name="Long B Nguyen" userId="f59fb8f3-a021-417a-8bc1-65c8d471c621" providerId="ADAL" clId="{5F646169-A1D9-E147-88C9-F7F633E92344}" dt="2020-02-26T13:00:54.978" v="72" actId="20577"/>
        <pc:sldMkLst>
          <pc:docMk/>
          <pc:sldMk cId="2076911411" sldId="601"/>
        </pc:sldMkLst>
        <pc:spChg chg="mod">
          <ac:chgData name="Long B Nguyen" userId="f59fb8f3-a021-417a-8bc1-65c8d471c621" providerId="ADAL" clId="{5F646169-A1D9-E147-88C9-F7F633E92344}" dt="2020-02-26T13:00:54.978" v="72" actId="20577"/>
          <ac:spMkLst>
            <pc:docMk/>
            <pc:sldMk cId="2076911411" sldId="601"/>
            <ac:spMk id="16386" creationId="{BBF80B12-3B64-224E-8C63-344E3E46DE63}"/>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815562D2-68F9-F048-BB9C-7CD72BA8B5D6}"/>
    <pc:docChg chg="undo custSel modSld">
      <pc:chgData name="Long B Nguyen" userId="f59fb8f3-a021-417a-8bc1-65c8d471c621" providerId="ADAL" clId="{815562D2-68F9-F048-BB9C-7CD72BA8B5D6}" dt="2021-06-11T17:30:20.103" v="1" actId="1076"/>
      <pc:docMkLst>
        <pc:docMk/>
      </pc:docMkLst>
      <pc:sldChg chg="modSp mod">
        <pc:chgData name="Long B Nguyen" userId="f59fb8f3-a021-417a-8bc1-65c8d471c621" providerId="ADAL" clId="{815562D2-68F9-F048-BB9C-7CD72BA8B5D6}" dt="2021-06-11T17:30:20.103" v="1" actId="1076"/>
        <pc:sldMkLst>
          <pc:docMk/>
          <pc:sldMk cId="3630411222" sldId="599"/>
        </pc:sldMkLst>
        <pc:spChg chg="mod">
          <ac:chgData name="Long B Nguyen" userId="f59fb8f3-a021-417a-8bc1-65c8d471c621" providerId="ADAL" clId="{815562D2-68F9-F048-BB9C-7CD72BA8B5D6}" dt="2021-06-11T17:30:20.103" v="1" actId="1076"/>
          <ac:spMkLst>
            <pc:docMk/>
            <pc:sldMk cId="3630411222" sldId="599"/>
            <ac:spMk id="16386" creationId="{8C7A3159-BE49-104E-84F7-753CC068E731}"/>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B9DFA1C4-BDD3-4E42-9076-CE7C4D94C5A0}"/>
    <pc:docChg chg="addSld modSld">
      <pc:chgData name="Long B Nguyen" userId="f59fb8f3-a021-417a-8bc1-65c8d471c621" providerId="ADAL" clId="{B9DFA1C4-BDD3-4E42-9076-CE7C4D94C5A0}" dt="2021-05-21T18:11:30.043" v="509" actId="21"/>
      <pc:docMkLst>
        <pc:docMk/>
      </pc:docMkLst>
      <pc:sldChg chg="modSp mod">
        <pc:chgData name="Long B Nguyen" userId="f59fb8f3-a021-417a-8bc1-65c8d471c621" providerId="ADAL" clId="{B9DFA1C4-BDD3-4E42-9076-CE7C4D94C5A0}" dt="2021-05-21T18:11:30.043" v="509" actId="21"/>
        <pc:sldMkLst>
          <pc:docMk/>
          <pc:sldMk cId="3836516243" sldId="598"/>
        </pc:sldMkLst>
        <pc:spChg chg="mod">
          <ac:chgData name="Long B Nguyen" userId="f59fb8f3-a021-417a-8bc1-65c8d471c621" providerId="ADAL" clId="{B9DFA1C4-BDD3-4E42-9076-CE7C4D94C5A0}" dt="2021-05-21T18:11:30.043" v="509" actId="21"/>
          <ac:spMkLst>
            <pc:docMk/>
            <pc:sldMk cId="3836516243" sldId="598"/>
            <ac:spMk id="16386" creationId="{BDE71382-597F-7140-BB2A-61A70538093D}"/>
          </ac:spMkLst>
        </pc:spChg>
      </pc:sldChg>
      <pc:sldChg chg="modSp mod modAnim">
        <pc:chgData name="Long B Nguyen" userId="f59fb8f3-a021-417a-8bc1-65c8d471c621" providerId="ADAL" clId="{B9DFA1C4-BDD3-4E42-9076-CE7C4D94C5A0}" dt="2021-05-05T14:28:03.564" v="438"/>
        <pc:sldMkLst>
          <pc:docMk/>
          <pc:sldMk cId="638103133" sldId="609"/>
        </pc:sldMkLst>
        <pc:spChg chg="mod">
          <ac:chgData name="Long B Nguyen" userId="f59fb8f3-a021-417a-8bc1-65c8d471c621" providerId="ADAL" clId="{B9DFA1C4-BDD3-4E42-9076-CE7C4D94C5A0}" dt="2021-05-05T14:24:51.850" v="224" actId="20577"/>
          <ac:spMkLst>
            <pc:docMk/>
            <pc:sldMk cId="638103133" sldId="609"/>
            <ac:spMk id="69634" creationId="{FD9DE532-4EC4-0D40-ADFB-7F0AA406DC7A}"/>
          </ac:spMkLst>
        </pc:spChg>
        <pc:spChg chg="mod">
          <ac:chgData name="Long B Nguyen" userId="f59fb8f3-a021-417a-8bc1-65c8d471c621" providerId="ADAL" clId="{B9DFA1C4-BDD3-4E42-9076-CE7C4D94C5A0}" dt="2021-05-05T14:28:03.564" v="438"/>
          <ac:spMkLst>
            <pc:docMk/>
            <pc:sldMk cId="638103133" sldId="609"/>
            <ac:spMk id="73729" creationId="{68C10369-9285-C146-8813-8715FBA65853}"/>
          </ac:spMkLst>
        </pc:spChg>
      </pc:sldChg>
      <pc:sldChg chg="modSp add modAnim">
        <pc:chgData name="Long B Nguyen" userId="f59fb8f3-a021-417a-8bc1-65c8d471c621" providerId="ADAL" clId="{B9DFA1C4-BDD3-4E42-9076-CE7C4D94C5A0}" dt="2021-05-05T14:27:28.185" v="423" actId="20577"/>
        <pc:sldMkLst>
          <pc:docMk/>
          <pc:sldMk cId="722413606" sldId="615"/>
        </pc:sldMkLst>
        <pc:spChg chg="mod">
          <ac:chgData name="Long B Nguyen" userId="f59fb8f3-a021-417a-8bc1-65c8d471c621" providerId="ADAL" clId="{B9DFA1C4-BDD3-4E42-9076-CE7C4D94C5A0}" dt="2021-05-05T14:27:28.185" v="423" actId="20577"/>
          <ac:spMkLst>
            <pc:docMk/>
            <pc:sldMk cId="722413606" sldId="615"/>
            <ac:spMk id="69634" creationId="{FD9DE532-4EC4-0D40-ADFB-7F0AA406DC7A}"/>
          </ac:spMkLst>
        </pc:spChg>
      </pc:sldChg>
      <pc:sldChg chg="modSp add mod modAnim">
        <pc:chgData name="Long B Nguyen" userId="f59fb8f3-a021-417a-8bc1-65c8d471c621" providerId="ADAL" clId="{B9DFA1C4-BDD3-4E42-9076-CE7C4D94C5A0}" dt="2021-05-05T14:27:56.713" v="437" actId="20577"/>
        <pc:sldMkLst>
          <pc:docMk/>
          <pc:sldMk cId="4262345740" sldId="616"/>
        </pc:sldMkLst>
        <pc:spChg chg="mod">
          <ac:chgData name="Long B Nguyen" userId="f59fb8f3-a021-417a-8bc1-65c8d471c621" providerId="ADAL" clId="{B9DFA1C4-BDD3-4E42-9076-CE7C4D94C5A0}" dt="2021-05-05T14:25:19.835" v="230"/>
          <ac:spMkLst>
            <pc:docMk/>
            <pc:sldMk cId="4262345740" sldId="616"/>
            <ac:spMk id="69634" creationId="{FD9DE532-4EC4-0D40-ADFB-7F0AA406DC7A}"/>
          </ac:spMkLst>
        </pc:spChg>
        <pc:spChg chg="mod">
          <ac:chgData name="Long B Nguyen" userId="f59fb8f3-a021-417a-8bc1-65c8d471c621" providerId="ADAL" clId="{B9DFA1C4-BDD3-4E42-9076-CE7C4D94C5A0}" dt="2021-05-05T14:27:56.713" v="437" actId="20577"/>
          <ac:spMkLst>
            <pc:docMk/>
            <pc:sldMk cId="4262345740" sldId="616"/>
            <ac:spMk id="73729" creationId="{68C10369-9285-C146-8813-8715FBA658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6/11/21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19</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1962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20</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384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FLAC(Free Lossless Audio Codec) is a lossless </a:t>
            </a:r>
            <a:r>
              <a:rPr lang="en-US" altLang="en-US" sz="1833">
                <a:latin typeface="Tahoma" panose="020B0604030504040204" pitchFamily="34" charset="0"/>
                <a:ea typeface="ＭＳ Ｐゴシック" panose="020B0600070205080204" pitchFamily="34" charset="-128"/>
              </a:rPr>
              <a:t>compression format.</a:t>
            </a: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Sequential computing </a:t>
            </a:r>
            <a:r>
              <a:rPr lang="en-US" dirty="0"/>
              <a:t>is a computational model in which operations are performed in order one at a time. A sequential solution takes as long as the sum of all of its steps. </a:t>
            </a:r>
          </a:p>
          <a:p>
            <a:pPr marL="0" indent="0">
              <a:buNone/>
            </a:pPr>
            <a:endParaRPr lang="en-US" dirty="0"/>
          </a:p>
          <a:p>
            <a:pPr marL="0" indent="0">
              <a:buNone/>
            </a:pPr>
            <a:r>
              <a:rPr lang="en-US" b="1" dirty="0"/>
              <a:t>Parallel computing </a:t>
            </a:r>
            <a:r>
              <a:rPr lang="en-US" dirty="0"/>
              <a:t>is a computational model where the program is broken into multiple smaller sequential computing operations, some of which are performed simultaneously. A parallel computing solution takes as long as its sequential tasks plus the longest of its parallel tasks. </a:t>
            </a:r>
          </a:p>
          <a:p>
            <a:pPr marL="0" indent="0">
              <a:buNone/>
            </a:pPr>
            <a:endParaRPr lang="en-US" dirty="0"/>
          </a:p>
          <a:p>
            <a:pPr marL="0" indent="0">
              <a:buNone/>
            </a:pPr>
            <a:r>
              <a:rPr lang="en-US" dirty="0"/>
              <a:t>Solutions that use parallel computing can scale more effectively than solutions that use sequential computing. (e.g. in machine learning where you need to work with large amounts of data, parallel computing can speed up the computer's "learning" process.)</a:t>
            </a:r>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Distributed computing </a:t>
            </a:r>
            <a:r>
              <a:rPr lang="en-US" dirty="0"/>
              <a:t>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Distributed computing allows much larger problems to be solved quicker than they could be solved using a single computer.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4262345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Working with graphics and animation requires many mathematical computations(e.g. matrix operations) that are resource intensive. Parallel computing can lead to more efficient solutions to computing problems.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722413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a:latin typeface="Tahoma" panose="020B0604030504040204" pitchFamily="34" charset="0"/>
                <a:ea typeface="ＭＳ Ｐゴシック" panose="020B0600070205080204" pitchFamily="34" charset="-128"/>
              </a:rPr>
              <a:t>Sound </a:t>
            </a:r>
            <a:r>
              <a:rPr lang="en-US" altLang="en-US" sz="1833" dirty="0">
                <a:latin typeface="Tahoma" panose="020B0604030504040204" pitchFamily="34" charset="0"/>
                <a:ea typeface="ＭＳ Ｐゴシック" panose="020B0600070205080204" pitchFamily="34" charset="-128"/>
              </a:rPr>
              <a:t>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 depth</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1964</Words>
  <Application>Microsoft Macintosh PowerPoint</Application>
  <PresentationFormat>On-screen Show (16:10)</PresentationFormat>
  <Paragraphs>258</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Sequential vs Parallel vs Distributed</vt:lpstr>
      <vt:lpstr>Sequential vs Parallel vs Distributed</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32</cp:revision>
  <dcterms:created xsi:type="dcterms:W3CDTF">2020-01-25T14:46:43Z</dcterms:created>
  <dcterms:modified xsi:type="dcterms:W3CDTF">2021-06-11T17:30:37Z</dcterms:modified>
</cp:coreProperties>
</file>