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91" r:id="rId1"/>
  </p:sldMasterIdLst>
  <p:notesMasterIdLst>
    <p:notesMasterId r:id="rId29"/>
  </p:notesMasterIdLst>
  <p:sldIdLst>
    <p:sldId id="256" r:id="rId2"/>
    <p:sldId id="286" r:id="rId3"/>
    <p:sldId id="559" r:id="rId4"/>
    <p:sldId id="558" r:id="rId5"/>
    <p:sldId id="556" r:id="rId6"/>
    <p:sldId id="257" r:id="rId7"/>
    <p:sldId id="555" r:id="rId8"/>
    <p:sldId id="547" r:id="rId9"/>
    <p:sldId id="324" r:id="rId10"/>
    <p:sldId id="328" r:id="rId11"/>
    <p:sldId id="333" r:id="rId12"/>
    <p:sldId id="557" r:id="rId13"/>
    <p:sldId id="335" r:id="rId14"/>
    <p:sldId id="548" r:id="rId15"/>
    <p:sldId id="332" r:id="rId16"/>
    <p:sldId id="336" r:id="rId17"/>
    <p:sldId id="321" r:id="rId18"/>
    <p:sldId id="331" r:id="rId19"/>
    <p:sldId id="334" r:id="rId20"/>
    <p:sldId id="346" r:id="rId21"/>
    <p:sldId id="347" r:id="rId22"/>
    <p:sldId id="348" r:id="rId23"/>
    <p:sldId id="351" r:id="rId24"/>
    <p:sldId id="350" r:id="rId25"/>
    <p:sldId id="546" r:id="rId26"/>
    <p:sldId id="554" r:id="rId27"/>
    <p:sldId id="284" r:id="rId28"/>
  </p:sldIdLst>
  <p:sldSz cx="9144000" cy="5715000" type="screen16x10"/>
  <p:notesSz cx="6858000" cy="9144000"/>
  <p:defaultTextStyle>
    <a:defPPr>
      <a:defRPr lang="en-US"/>
    </a:defPPr>
    <a:lvl1pPr marL="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861"/>
    <p:restoredTop sz="90560"/>
  </p:normalViewPr>
  <p:slideViewPr>
    <p:cSldViewPr snapToGrid="0" snapToObjects="1">
      <p:cViewPr varScale="1">
        <p:scale>
          <a:sx n="116" d="100"/>
          <a:sy n="116" d="100"/>
        </p:scale>
        <p:origin x="12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ng B Nguyen" userId="f59fb8f3-a021-417a-8bc1-65c8d471c621" providerId="ADAL" clId="{8F3FB75D-8DA1-A745-941E-CD030899E91F}"/>
    <pc:docChg chg="delSld">
      <pc:chgData name="Long B Nguyen" userId="f59fb8f3-a021-417a-8bc1-65c8d471c621" providerId="ADAL" clId="{8F3FB75D-8DA1-A745-941E-CD030899E91F}" dt="2024-01-16T23:18:24.252" v="3" actId="2696"/>
      <pc:docMkLst>
        <pc:docMk/>
      </pc:docMkLst>
      <pc:sldChg chg="del">
        <pc:chgData name="Long B Nguyen" userId="f59fb8f3-a021-417a-8bc1-65c8d471c621" providerId="ADAL" clId="{8F3FB75D-8DA1-A745-941E-CD030899E91F}" dt="2024-01-16T23:18:23.318" v="2" actId="2696"/>
        <pc:sldMkLst>
          <pc:docMk/>
          <pc:sldMk cId="2700872664" sldId="339"/>
        </pc:sldMkLst>
      </pc:sldChg>
      <pc:sldChg chg="del">
        <pc:chgData name="Long B Nguyen" userId="f59fb8f3-a021-417a-8bc1-65c8d471c621" providerId="ADAL" clId="{8F3FB75D-8DA1-A745-941E-CD030899E91F}" dt="2024-01-16T23:18:24.252" v="3" actId="2696"/>
        <pc:sldMkLst>
          <pc:docMk/>
          <pc:sldMk cId="2044636910" sldId="340"/>
        </pc:sldMkLst>
      </pc:sldChg>
      <pc:sldChg chg="del">
        <pc:chgData name="Long B Nguyen" userId="f59fb8f3-a021-417a-8bc1-65c8d471c621" providerId="ADAL" clId="{8F3FB75D-8DA1-A745-941E-CD030899E91F}" dt="2024-01-16T23:18:22.380" v="1" actId="2696"/>
        <pc:sldMkLst>
          <pc:docMk/>
          <pc:sldMk cId="2849583976" sldId="341"/>
        </pc:sldMkLst>
      </pc:sldChg>
      <pc:sldChg chg="del">
        <pc:chgData name="Long B Nguyen" userId="f59fb8f3-a021-417a-8bc1-65c8d471c621" providerId="ADAL" clId="{8F3FB75D-8DA1-A745-941E-CD030899E91F}" dt="2024-01-16T23:18:20.947" v="0" actId="2696"/>
        <pc:sldMkLst>
          <pc:docMk/>
          <pc:sldMk cId="1097937752" sldId="342"/>
        </pc:sldMkLst>
      </pc:sldChg>
    </pc:docChg>
  </pc:docChgLst>
  <pc:docChgLst>
    <pc:chgData name="Long B Nguyen" userId="f59fb8f3-a021-417a-8bc1-65c8d471c621" providerId="ADAL" clId="{6E7B29A8-F479-1D4C-864D-9324180C0D1F}"/>
    <pc:docChg chg="custSel addSld delSld modSld">
      <pc:chgData name="Long B Nguyen" userId="f59fb8f3-a021-417a-8bc1-65c8d471c621" providerId="ADAL" clId="{6E7B29A8-F479-1D4C-864D-9324180C0D1F}" dt="2021-07-26T15:59:18.733" v="1282" actId="1076"/>
      <pc:docMkLst>
        <pc:docMk/>
      </pc:docMkLst>
      <pc:sldChg chg="modSp mod">
        <pc:chgData name="Long B Nguyen" userId="f59fb8f3-a021-417a-8bc1-65c8d471c621" providerId="ADAL" clId="{6E7B29A8-F479-1D4C-864D-9324180C0D1F}" dt="2021-07-26T15:51:33.456" v="770" actId="1076"/>
        <pc:sldMkLst>
          <pc:docMk/>
          <pc:sldMk cId="3036972376" sldId="321"/>
        </pc:sldMkLst>
        <pc:spChg chg="mod">
          <ac:chgData name="Long B Nguyen" userId="f59fb8f3-a021-417a-8bc1-65c8d471c621" providerId="ADAL" clId="{6E7B29A8-F479-1D4C-864D-9324180C0D1F}" dt="2021-07-26T15:51:33.456" v="770" actId="1076"/>
          <ac:spMkLst>
            <pc:docMk/>
            <pc:sldMk cId="3036972376" sldId="321"/>
            <ac:spMk id="2" creationId="{AA3A228F-61D0-D949-A5E7-F83756230BF8}"/>
          </ac:spMkLst>
        </pc:spChg>
        <pc:spChg chg="mod">
          <ac:chgData name="Long B Nguyen" userId="f59fb8f3-a021-417a-8bc1-65c8d471c621" providerId="ADAL" clId="{6E7B29A8-F479-1D4C-864D-9324180C0D1F}" dt="2021-07-26T15:51:08.219" v="768" actId="20577"/>
          <ac:spMkLst>
            <pc:docMk/>
            <pc:sldMk cId="3036972376" sldId="321"/>
            <ac:spMk id="9" creationId="{E3B2E017-30B2-884B-A113-B419A2ED51AD}"/>
          </ac:spMkLst>
        </pc:spChg>
      </pc:sldChg>
      <pc:sldChg chg="modSp mod modAnim">
        <pc:chgData name="Long B Nguyen" userId="f59fb8f3-a021-417a-8bc1-65c8d471c621" providerId="ADAL" clId="{6E7B29A8-F479-1D4C-864D-9324180C0D1F}" dt="2021-07-26T15:52:11.080" v="787" actId="1076"/>
        <pc:sldMkLst>
          <pc:docMk/>
          <pc:sldMk cId="1403592009" sldId="331"/>
        </pc:sldMkLst>
        <pc:spChg chg="mod">
          <ac:chgData name="Long B Nguyen" userId="f59fb8f3-a021-417a-8bc1-65c8d471c621" providerId="ADAL" clId="{6E7B29A8-F479-1D4C-864D-9324180C0D1F}" dt="2021-07-26T15:51:29.714" v="769" actId="1076"/>
          <ac:spMkLst>
            <pc:docMk/>
            <pc:sldMk cId="1403592009" sldId="331"/>
            <ac:spMk id="2" creationId="{AA3A228F-61D0-D949-A5E7-F83756230BF8}"/>
          </ac:spMkLst>
        </pc:spChg>
        <pc:spChg chg="mod">
          <ac:chgData name="Long B Nguyen" userId="f59fb8f3-a021-417a-8bc1-65c8d471c621" providerId="ADAL" clId="{6E7B29A8-F479-1D4C-864D-9324180C0D1F}" dt="2021-07-26T15:51:56.364" v="785" actId="20577"/>
          <ac:spMkLst>
            <pc:docMk/>
            <pc:sldMk cId="1403592009" sldId="331"/>
            <ac:spMk id="9" creationId="{E3B2E017-30B2-884B-A113-B419A2ED51AD}"/>
          </ac:spMkLst>
        </pc:spChg>
        <pc:cxnChg chg="mod">
          <ac:chgData name="Long B Nguyen" userId="f59fb8f3-a021-417a-8bc1-65c8d471c621" providerId="ADAL" clId="{6E7B29A8-F479-1D4C-864D-9324180C0D1F}" dt="2021-07-26T15:52:11.080" v="787" actId="1076"/>
          <ac:cxnSpMkLst>
            <pc:docMk/>
            <pc:sldMk cId="1403592009" sldId="331"/>
            <ac:cxnSpMk id="5" creationId="{3734FE02-600C-2A44-BC16-F394E2FB5293}"/>
          </ac:cxnSpMkLst>
        </pc:cxnChg>
        <pc:cxnChg chg="mod">
          <ac:chgData name="Long B Nguyen" userId="f59fb8f3-a021-417a-8bc1-65c8d471c621" providerId="ADAL" clId="{6E7B29A8-F479-1D4C-864D-9324180C0D1F}" dt="2021-07-26T15:52:08.039" v="786" actId="14100"/>
          <ac:cxnSpMkLst>
            <pc:docMk/>
            <pc:sldMk cId="1403592009" sldId="331"/>
            <ac:cxnSpMk id="7" creationId="{C6885A45-616A-744B-A4F0-146A3737FC47}"/>
          </ac:cxnSpMkLst>
        </pc:cxnChg>
      </pc:sldChg>
      <pc:sldChg chg="modSp mod">
        <pc:chgData name="Long B Nguyen" userId="f59fb8f3-a021-417a-8bc1-65c8d471c621" providerId="ADAL" clId="{6E7B29A8-F479-1D4C-864D-9324180C0D1F}" dt="2021-07-26T15:51:42.057" v="772" actId="1076"/>
        <pc:sldMkLst>
          <pc:docMk/>
          <pc:sldMk cId="1776526477" sldId="332"/>
        </pc:sldMkLst>
        <pc:spChg chg="mod">
          <ac:chgData name="Long B Nguyen" userId="f59fb8f3-a021-417a-8bc1-65c8d471c621" providerId="ADAL" clId="{6E7B29A8-F479-1D4C-864D-9324180C0D1F}" dt="2021-07-26T15:51:42.057" v="772" actId="1076"/>
          <ac:spMkLst>
            <pc:docMk/>
            <pc:sldMk cId="1776526477" sldId="332"/>
            <ac:spMk id="2" creationId="{AA3A228F-61D0-D949-A5E7-F83756230BF8}"/>
          </ac:spMkLst>
        </pc:spChg>
        <pc:spChg chg="mod">
          <ac:chgData name="Long B Nguyen" userId="f59fb8f3-a021-417a-8bc1-65c8d471c621" providerId="ADAL" clId="{6E7B29A8-F479-1D4C-864D-9324180C0D1F}" dt="2021-07-26T15:50:08.702" v="739" actId="20577"/>
          <ac:spMkLst>
            <pc:docMk/>
            <pc:sldMk cId="1776526477" sldId="332"/>
            <ac:spMk id="9" creationId="{E3B2E017-30B2-884B-A113-B419A2ED51AD}"/>
          </ac:spMkLst>
        </pc:spChg>
        <pc:cxnChg chg="mod">
          <ac:chgData name="Long B Nguyen" userId="f59fb8f3-a021-417a-8bc1-65c8d471c621" providerId="ADAL" clId="{6E7B29A8-F479-1D4C-864D-9324180C0D1F}" dt="2021-07-26T15:50:13.101" v="740" actId="14100"/>
          <ac:cxnSpMkLst>
            <pc:docMk/>
            <pc:sldMk cId="1776526477" sldId="332"/>
            <ac:cxnSpMk id="5" creationId="{2ACA8F3D-2AEE-0146-8A7F-D08353AD1C3A}"/>
          </ac:cxnSpMkLst>
        </pc:cxnChg>
      </pc:sldChg>
      <pc:sldChg chg="addSp delSp modSp mod delAnim modAnim">
        <pc:chgData name="Long B Nguyen" userId="f59fb8f3-a021-417a-8bc1-65c8d471c621" providerId="ADAL" clId="{6E7B29A8-F479-1D4C-864D-9324180C0D1F}" dt="2021-07-26T15:36:29.857" v="561" actId="20577"/>
        <pc:sldMkLst>
          <pc:docMk/>
          <pc:sldMk cId="3768911574" sldId="333"/>
        </pc:sldMkLst>
        <pc:spChg chg="mod">
          <ac:chgData name="Long B Nguyen" userId="f59fb8f3-a021-417a-8bc1-65c8d471c621" providerId="ADAL" clId="{6E7B29A8-F479-1D4C-864D-9324180C0D1F}" dt="2021-07-26T15:30:02.208" v="446" actId="20577"/>
          <ac:spMkLst>
            <pc:docMk/>
            <pc:sldMk cId="3768911574" sldId="333"/>
            <ac:spMk id="2" creationId="{AA3A228F-61D0-D949-A5E7-F83756230BF8}"/>
          </ac:spMkLst>
        </pc:spChg>
        <pc:spChg chg="mod">
          <ac:chgData name="Long B Nguyen" userId="f59fb8f3-a021-417a-8bc1-65c8d471c621" providerId="ADAL" clId="{6E7B29A8-F479-1D4C-864D-9324180C0D1F}" dt="2021-07-26T15:35:45.671" v="470" actId="20577"/>
          <ac:spMkLst>
            <pc:docMk/>
            <pc:sldMk cId="3768911574" sldId="333"/>
            <ac:spMk id="9" creationId="{E3B2E017-30B2-884B-A113-B419A2ED51AD}"/>
          </ac:spMkLst>
        </pc:spChg>
        <pc:spChg chg="mod">
          <ac:chgData name="Long B Nguyen" userId="f59fb8f3-a021-417a-8bc1-65c8d471c621" providerId="ADAL" clId="{6E7B29A8-F479-1D4C-864D-9324180C0D1F}" dt="2021-07-26T15:34:58.115" v="466" actId="20577"/>
          <ac:spMkLst>
            <pc:docMk/>
            <pc:sldMk cId="3768911574" sldId="333"/>
            <ac:spMk id="14" creationId="{5EDF072F-75BE-8741-9067-D2D254F08E47}"/>
          </ac:spMkLst>
        </pc:spChg>
        <pc:spChg chg="mod">
          <ac:chgData name="Long B Nguyen" userId="f59fb8f3-a021-417a-8bc1-65c8d471c621" providerId="ADAL" clId="{6E7B29A8-F479-1D4C-864D-9324180C0D1F}" dt="2021-07-26T15:36:29.857" v="561" actId="20577"/>
          <ac:spMkLst>
            <pc:docMk/>
            <pc:sldMk cId="3768911574" sldId="333"/>
            <ac:spMk id="16" creationId="{5A9C07C4-A578-9340-813C-79D04F7B9BE1}"/>
          </ac:spMkLst>
        </pc:spChg>
        <pc:spChg chg="del mod">
          <ac:chgData name="Long B Nguyen" userId="f59fb8f3-a021-417a-8bc1-65c8d471c621" providerId="ADAL" clId="{6E7B29A8-F479-1D4C-864D-9324180C0D1F}" dt="2021-07-26T15:36:05.744" v="471" actId="478"/>
          <ac:spMkLst>
            <pc:docMk/>
            <pc:sldMk cId="3768911574" sldId="333"/>
            <ac:spMk id="17" creationId="{A0DA8034-18BF-A04B-95E1-E02483E3609C}"/>
          </ac:spMkLst>
        </pc:spChg>
        <pc:spChg chg="mod">
          <ac:chgData name="Long B Nguyen" userId="f59fb8f3-a021-417a-8bc1-65c8d471c621" providerId="ADAL" clId="{6E7B29A8-F479-1D4C-864D-9324180C0D1F}" dt="2021-07-26T15:28:59.837" v="422" actId="1076"/>
          <ac:spMkLst>
            <pc:docMk/>
            <pc:sldMk cId="3768911574" sldId="333"/>
            <ac:spMk id="20" creationId="{F9A61694-4FC5-7F46-9DC1-78F5E8AD77B0}"/>
          </ac:spMkLst>
        </pc:spChg>
        <pc:cxnChg chg="del mod">
          <ac:chgData name="Long B Nguyen" userId="f59fb8f3-a021-417a-8bc1-65c8d471c621" providerId="ADAL" clId="{6E7B29A8-F479-1D4C-864D-9324180C0D1F}" dt="2021-07-26T15:27:45.411" v="348" actId="478"/>
          <ac:cxnSpMkLst>
            <pc:docMk/>
            <pc:sldMk cId="3768911574" sldId="333"/>
            <ac:cxnSpMk id="10" creationId="{78689255-3173-164C-A63E-73DEF65651F2}"/>
          </ac:cxnSpMkLst>
        </pc:cxnChg>
        <pc:cxnChg chg="mod">
          <ac:chgData name="Long B Nguyen" userId="f59fb8f3-a021-417a-8bc1-65c8d471c621" providerId="ADAL" clId="{6E7B29A8-F479-1D4C-864D-9324180C0D1F}" dt="2021-07-26T15:28:53.448" v="420" actId="1038"/>
          <ac:cxnSpMkLst>
            <pc:docMk/>
            <pc:sldMk cId="3768911574" sldId="333"/>
            <ac:cxnSpMk id="12" creationId="{CC48B4CD-941B-0741-BFA8-B9998C524923}"/>
          </ac:cxnSpMkLst>
        </pc:cxnChg>
        <pc:cxnChg chg="mod">
          <ac:chgData name="Long B Nguyen" userId="f59fb8f3-a021-417a-8bc1-65c8d471c621" providerId="ADAL" clId="{6E7B29A8-F479-1D4C-864D-9324180C0D1F}" dt="2021-07-26T15:28:53.448" v="420" actId="1038"/>
          <ac:cxnSpMkLst>
            <pc:docMk/>
            <pc:sldMk cId="3768911574" sldId="333"/>
            <ac:cxnSpMk id="13" creationId="{031D278B-4055-D447-8A45-9C9C2EE370C7}"/>
          </ac:cxnSpMkLst>
        </pc:cxnChg>
        <pc:cxnChg chg="mod">
          <ac:chgData name="Long B Nguyen" userId="f59fb8f3-a021-417a-8bc1-65c8d471c621" providerId="ADAL" clId="{6E7B29A8-F479-1D4C-864D-9324180C0D1F}" dt="2021-07-26T15:28:53.448" v="420" actId="1038"/>
          <ac:cxnSpMkLst>
            <pc:docMk/>
            <pc:sldMk cId="3768911574" sldId="333"/>
            <ac:cxnSpMk id="15" creationId="{F7544DEB-4070-1144-B42C-B2D00FB2B589}"/>
          </ac:cxnSpMkLst>
        </pc:cxnChg>
        <pc:cxnChg chg="mod">
          <ac:chgData name="Long B Nguyen" userId="f59fb8f3-a021-417a-8bc1-65c8d471c621" providerId="ADAL" clId="{6E7B29A8-F479-1D4C-864D-9324180C0D1F}" dt="2021-07-26T15:33:51.270" v="451" actId="14100"/>
          <ac:cxnSpMkLst>
            <pc:docMk/>
            <pc:sldMk cId="3768911574" sldId="333"/>
            <ac:cxnSpMk id="18" creationId="{0455C446-0CB9-7542-A5E5-DF0CA973519D}"/>
          </ac:cxnSpMkLst>
        </pc:cxnChg>
        <pc:cxnChg chg="del mod">
          <ac:chgData name="Long B Nguyen" userId="f59fb8f3-a021-417a-8bc1-65c8d471c621" providerId="ADAL" clId="{6E7B29A8-F479-1D4C-864D-9324180C0D1F}" dt="2021-07-26T15:28:55.956" v="421" actId="478"/>
          <ac:cxnSpMkLst>
            <pc:docMk/>
            <pc:sldMk cId="3768911574" sldId="333"/>
            <ac:cxnSpMk id="19" creationId="{A6C5B7ED-9686-3549-A3DD-5DD0CF6E8DED}"/>
          </ac:cxnSpMkLst>
        </pc:cxnChg>
        <pc:cxnChg chg="add mod">
          <ac:chgData name="Long B Nguyen" userId="f59fb8f3-a021-417a-8bc1-65c8d471c621" providerId="ADAL" clId="{6E7B29A8-F479-1D4C-864D-9324180C0D1F}" dt="2021-07-26T15:30:18.062" v="449" actId="14100"/>
          <ac:cxnSpMkLst>
            <pc:docMk/>
            <pc:sldMk cId="3768911574" sldId="333"/>
            <ac:cxnSpMk id="21" creationId="{53ED16DE-3D55-ED4C-829A-FF1AD32F9E73}"/>
          </ac:cxnSpMkLst>
        </pc:cxnChg>
      </pc:sldChg>
      <pc:sldChg chg="addSp modSp mod modAnim">
        <pc:chgData name="Long B Nguyen" userId="f59fb8f3-a021-417a-8bc1-65c8d471c621" providerId="ADAL" clId="{6E7B29A8-F479-1D4C-864D-9324180C0D1F}" dt="2021-07-26T15:54:17.605" v="943" actId="20577"/>
        <pc:sldMkLst>
          <pc:docMk/>
          <pc:sldMk cId="1520390356" sldId="334"/>
        </pc:sldMkLst>
        <pc:spChg chg="mod">
          <ac:chgData name="Long B Nguyen" userId="f59fb8f3-a021-417a-8bc1-65c8d471c621" providerId="ADAL" clId="{6E7B29A8-F479-1D4C-864D-9324180C0D1F}" dt="2021-07-26T15:52:44.567" v="788" actId="1076"/>
          <ac:spMkLst>
            <pc:docMk/>
            <pc:sldMk cId="1520390356" sldId="334"/>
            <ac:spMk id="2" creationId="{AA3A228F-61D0-D949-A5E7-F83756230BF8}"/>
          </ac:spMkLst>
        </pc:spChg>
        <pc:spChg chg="mod">
          <ac:chgData name="Long B Nguyen" userId="f59fb8f3-a021-417a-8bc1-65c8d471c621" providerId="ADAL" clId="{6E7B29A8-F479-1D4C-864D-9324180C0D1F}" dt="2021-07-26T15:53:01.201" v="801" actId="20577"/>
          <ac:spMkLst>
            <pc:docMk/>
            <pc:sldMk cId="1520390356" sldId="334"/>
            <ac:spMk id="9" creationId="{E3B2E017-30B2-884B-A113-B419A2ED51AD}"/>
          </ac:spMkLst>
        </pc:spChg>
        <pc:spChg chg="add mod">
          <ac:chgData name="Long B Nguyen" userId="f59fb8f3-a021-417a-8bc1-65c8d471c621" providerId="ADAL" clId="{6E7B29A8-F479-1D4C-864D-9324180C0D1F}" dt="2021-07-26T15:54:17.605" v="943" actId="20577"/>
          <ac:spMkLst>
            <pc:docMk/>
            <pc:sldMk cId="1520390356" sldId="334"/>
            <ac:spMk id="10" creationId="{AA3AB9B8-02D8-8044-BFBE-F626E4ABA877}"/>
          </ac:spMkLst>
        </pc:spChg>
        <pc:cxnChg chg="mod">
          <ac:chgData name="Long B Nguyen" userId="f59fb8f3-a021-417a-8bc1-65c8d471c621" providerId="ADAL" clId="{6E7B29A8-F479-1D4C-864D-9324180C0D1F}" dt="2021-07-26T15:52:54.585" v="794" actId="14100"/>
          <ac:cxnSpMkLst>
            <pc:docMk/>
            <pc:sldMk cId="1520390356" sldId="334"/>
            <ac:cxnSpMk id="5" creationId="{3734FE02-600C-2A44-BC16-F394E2FB5293}"/>
          </ac:cxnSpMkLst>
        </pc:cxnChg>
        <pc:cxnChg chg="mod">
          <ac:chgData name="Long B Nguyen" userId="f59fb8f3-a021-417a-8bc1-65c8d471c621" providerId="ADAL" clId="{6E7B29A8-F479-1D4C-864D-9324180C0D1F}" dt="2021-07-26T15:52:57.582" v="795" actId="14100"/>
          <ac:cxnSpMkLst>
            <pc:docMk/>
            <pc:sldMk cId="1520390356" sldId="334"/>
            <ac:cxnSpMk id="8" creationId="{EADE529A-64EB-0A40-B575-D437D32FAB41}"/>
          </ac:cxnSpMkLst>
        </pc:cxnChg>
      </pc:sldChg>
      <pc:sldChg chg="modSp mod">
        <pc:chgData name="Long B Nguyen" userId="f59fb8f3-a021-417a-8bc1-65c8d471c621" providerId="ADAL" clId="{6E7B29A8-F479-1D4C-864D-9324180C0D1F}" dt="2021-07-26T15:48:29.563" v="692" actId="20577"/>
        <pc:sldMkLst>
          <pc:docMk/>
          <pc:sldMk cId="1370301937" sldId="335"/>
        </pc:sldMkLst>
        <pc:spChg chg="mod">
          <ac:chgData name="Long B Nguyen" userId="f59fb8f3-a021-417a-8bc1-65c8d471c621" providerId="ADAL" clId="{6E7B29A8-F479-1D4C-864D-9324180C0D1F}" dt="2021-07-26T15:48:29.563" v="692" actId="20577"/>
          <ac:spMkLst>
            <pc:docMk/>
            <pc:sldMk cId="1370301937" sldId="335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6E7B29A8-F479-1D4C-864D-9324180C0D1F}" dt="2021-07-26T15:51:38.408" v="771" actId="1076"/>
        <pc:sldMkLst>
          <pc:docMk/>
          <pc:sldMk cId="649473723" sldId="336"/>
        </pc:sldMkLst>
        <pc:spChg chg="mod">
          <ac:chgData name="Long B Nguyen" userId="f59fb8f3-a021-417a-8bc1-65c8d471c621" providerId="ADAL" clId="{6E7B29A8-F479-1D4C-864D-9324180C0D1F}" dt="2021-07-26T15:51:38.408" v="771" actId="1076"/>
          <ac:spMkLst>
            <pc:docMk/>
            <pc:sldMk cId="649473723" sldId="336"/>
            <ac:spMk id="2" creationId="{AA3A228F-61D0-D949-A5E7-F83756230BF8}"/>
          </ac:spMkLst>
        </pc:spChg>
        <pc:spChg chg="mod">
          <ac:chgData name="Long B Nguyen" userId="f59fb8f3-a021-417a-8bc1-65c8d471c621" providerId="ADAL" clId="{6E7B29A8-F479-1D4C-864D-9324180C0D1F}" dt="2021-07-26T15:50:42.492" v="756" actId="1076"/>
          <ac:spMkLst>
            <pc:docMk/>
            <pc:sldMk cId="649473723" sldId="336"/>
            <ac:spMk id="7" creationId="{A9401C64-AC9A-004F-A248-696EF36A106F}"/>
          </ac:spMkLst>
        </pc:spChg>
        <pc:spChg chg="mod">
          <ac:chgData name="Long B Nguyen" userId="f59fb8f3-a021-417a-8bc1-65c8d471c621" providerId="ADAL" clId="{6E7B29A8-F479-1D4C-864D-9324180C0D1F}" dt="2021-07-26T15:50:39.364" v="755" actId="20577"/>
          <ac:spMkLst>
            <pc:docMk/>
            <pc:sldMk cId="649473723" sldId="336"/>
            <ac:spMk id="9" creationId="{E3B2E017-30B2-884B-A113-B419A2ED51AD}"/>
          </ac:spMkLst>
        </pc:spChg>
      </pc:sldChg>
      <pc:sldChg chg="modSp mod modAnim">
        <pc:chgData name="Long B Nguyen" userId="f59fb8f3-a021-417a-8bc1-65c8d471c621" providerId="ADAL" clId="{6E7B29A8-F479-1D4C-864D-9324180C0D1F}" dt="2021-07-26T15:58:18.763" v="1240" actId="20577"/>
        <pc:sldMkLst>
          <pc:docMk/>
          <pc:sldMk cId="1454819895" sldId="337"/>
        </pc:sldMkLst>
        <pc:spChg chg="mod">
          <ac:chgData name="Long B Nguyen" userId="f59fb8f3-a021-417a-8bc1-65c8d471c621" providerId="ADAL" clId="{6E7B29A8-F479-1D4C-864D-9324180C0D1F}" dt="2021-07-26T15:58:09.249" v="1224" actId="1076"/>
          <ac:spMkLst>
            <pc:docMk/>
            <pc:sldMk cId="1454819895" sldId="337"/>
            <ac:spMk id="2" creationId="{AA3A228F-61D0-D949-A5E7-F83756230BF8}"/>
          </ac:spMkLst>
        </pc:spChg>
        <pc:spChg chg="mod">
          <ac:chgData name="Long B Nguyen" userId="f59fb8f3-a021-417a-8bc1-65c8d471c621" providerId="ADAL" clId="{6E7B29A8-F479-1D4C-864D-9324180C0D1F}" dt="2021-07-26T15:58:18.763" v="1240" actId="20577"/>
          <ac:spMkLst>
            <pc:docMk/>
            <pc:sldMk cId="1454819895" sldId="337"/>
            <ac:spMk id="9" creationId="{E3B2E017-30B2-884B-A113-B419A2ED51AD}"/>
          </ac:spMkLst>
        </pc:spChg>
      </pc:sldChg>
      <pc:sldChg chg="modSp del mod">
        <pc:chgData name="Long B Nguyen" userId="f59fb8f3-a021-417a-8bc1-65c8d471c621" providerId="ADAL" clId="{6E7B29A8-F479-1D4C-864D-9324180C0D1F}" dt="2021-07-26T15:58:30.539" v="1241" actId="2696"/>
        <pc:sldMkLst>
          <pc:docMk/>
          <pc:sldMk cId="3761802647" sldId="338"/>
        </pc:sldMkLst>
        <pc:spChg chg="mod">
          <ac:chgData name="Long B Nguyen" userId="f59fb8f3-a021-417a-8bc1-65c8d471c621" providerId="ADAL" clId="{6E7B29A8-F479-1D4C-864D-9324180C0D1F}" dt="2021-07-26T15:58:02.773" v="1221" actId="21"/>
          <ac:spMkLst>
            <pc:docMk/>
            <pc:sldMk cId="3761802647" sldId="338"/>
            <ac:spMk id="9" creationId="{E3B2E017-30B2-884B-A113-B419A2ED51AD}"/>
          </ac:spMkLst>
        </pc:spChg>
      </pc:sldChg>
      <pc:sldChg chg="addSp modSp mod modAnim">
        <pc:chgData name="Long B Nguyen" userId="f59fb8f3-a021-417a-8bc1-65c8d471c621" providerId="ADAL" clId="{6E7B29A8-F479-1D4C-864D-9324180C0D1F}" dt="2021-07-26T15:56:20.774" v="1086" actId="14100"/>
        <pc:sldMkLst>
          <pc:docMk/>
          <pc:sldMk cId="2946703032" sldId="346"/>
        </pc:sldMkLst>
        <pc:spChg chg="mod">
          <ac:chgData name="Long B Nguyen" userId="f59fb8f3-a021-417a-8bc1-65c8d471c621" providerId="ADAL" clId="{6E7B29A8-F479-1D4C-864D-9324180C0D1F}" dt="2021-07-26T15:55:21.634" v="983" actId="20577"/>
          <ac:spMkLst>
            <pc:docMk/>
            <pc:sldMk cId="2946703032" sldId="346"/>
            <ac:spMk id="9" creationId="{E3B2E017-30B2-884B-A113-B419A2ED51AD}"/>
          </ac:spMkLst>
        </pc:spChg>
        <pc:spChg chg="mod">
          <ac:chgData name="Long B Nguyen" userId="f59fb8f3-a021-417a-8bc1-65c8d471c621" providerId="ADAL" clId="{6E7B29A8-F479-1D4C-864D-9324180C0D1F}" dt="2021-07-26T15:56:02.630" v="1083" actId="20577"/>
          <ac:spMkLst>
            <pc:docMk/>
            <pc:sldMk cId="2946703032" sldId="346"/>
            <ac:spMk id="10" creationId="{9947108E-12E8-044F-805D-DC505E96834C}"/>
          </ac:spMkLst>
        </pc:spChg>
        <pc:cxnChg chg="add mod">
          <ac:chgData name="Long B Nguyen" userId="f59fb8f3-a021-417a-8bc1-65c8d471c621" providerId="ADAL" clId="{6E7B29A8-F479-1D4C-864D-9324180C0D1F}" dt="2021-07-26T15:56:20.774" v="1086" actId="14100"/>
          <ac:cxnSpMkLst>
            <pc:docMk/>
            <pc:sldMk cId="2946703032" sldId="346"/>
            <ac:cxnSpMk id="5" creationId="{03280DB2-BCC7-8247-B529-D40FB21EA841}"/>
          </ac:cxnSpMkLst>
        </pc:cxnChg>
      </pc:sldChg>
      <pc:sldChg chg="modSp">
        <pc:chgData name="Long B Nguyen" userId="f59fb8f3-a021-417a-8bc1-65c8d471c621" providerId="ADAL" clId="{6E7B29A8-F479-1D4C-864D-9324180C0D1F}" dt="2021-07-26T15:17:31.240" v="23" actId="20577"/>
        <pc:sldMkLst>
          <pc:docMk/>
          <pc:sldMk cId="2101795491" sldId="545"/>
        </pc:sldMkLst>
        <pc:spChg chg="mod">
          <ac:chgData name="Long B Nguyen" userId="f59fb8f3-a021-417a-8bc1-65c8d471c621" providerId="ADAL" clId="{6E7B29A8-F479-1D4C-864D-9324180C0D1F}" dt="2021-07-26T15:17:31.240" v="23" actId="20577"/>
          <ac:spMkLst>
            <pc:docMk/>
            <pc:sldMk cId="2101795491" sldId="545"/>
            <ac:spMk id="3" creationId="{8BA9D0DA-1D67-ED43-A19F-6557EAD9C067}"/>
          </ac:spMkLst>
        </pc:spChg>
      </pc:sldChg>
      <pc:sldChg chg="modSp">
        <pc:chgData name="Long B Nguyen" userId="f59fb8f3-a021-417a-8bc1-65c8d471c621" providerId="ADAL" clId="{6E7B29A8-F479-1D4C-864D-9324180C0D1F}" dt="2021-07-26T15:49:18.815" v="720" actId="20577"/>
        <pc:sldMkLst>
          <pc:docMk/>
          <pc:sldMk cId="2079192273" sldId="548"/>
        </pc:sldMkLst>
        <pc:spChg chg="mod">
          <ac:chgData name="Long B Nguyen" userId="f59fb8f3-a021-417a-8bc1-65c8d471c621" providerId="ADAL" clId="{6E7B29A8-F479-1D4C-864D-9324180C0D1F}" dt="2021-07-26T15:49:18.815" v="720" actId="20577"/>
          <ac:spMkLst>
            <pc:docMk/>
            <pc:sldMk cId="2079192273" sldId="548"/>
            <ac:spMk id="9" creationId="{E3B2E017-30B2-884B-A113-B419A2ED51AD}"/>
          </ac:spMkLst>
        </pc:spChg>
      </pc:sldChg>
      <pc:sldChg chg="modSp mod modAnim">
        <pc:chgData name="Long B Nguyen" userId="f59fb8f3-a021-417a-8bc1-65c8d471c621" providerId="ADAL" clId="{6E7B29A8-F479-1D4C-864D-9324180C0D1F}" dt="2021-07-26T15:58:53.301" v="1267" actId="20577"/>
        <pc:sldMkLst>
          <pc:docMk/>
          <pc:sldMk cId="1299838656" sldId="549"/>
        </pc:sldMkLst>
        <pc:spChg chg="mod">
          <ac:chgData name="Long B Nguyen" userId="f59fb8f3-a021-417a-8bc1-65c8d471c621" providerId="ADAL" clId="{6E7B29A8-F479-1D4C-864D-9324180C0D1F}" dt="2021-07-26T15:58:40.985" v="1254" actId="20577"/>
          <ac:spMkLst>
            <pc:docMk/>
            <pc:sldMk cId="1299838656" sldId="549"/>
            <ac:spMk id="2" creationId="{AA3A228F-61D0-D949-A5E7-F83756230BF8}"/>
          </ac:spMkLst>
        </pc:spChg>
        <pc:spChg chg="mod">
          <ac:chgData name="Long B Nguyen" userId="f59fb8f3-a021-417a-8bc1-65c8d471c621" providerId="ADAL" clId="{6E7B29A8-F479-1D4C-864D-9324180C0D1F}" dt="2021-07-26T15:58:53.301" v="1267" actId="20577"/>
          <ac:spMkLst>
            <pc:docMk/>
            <pc:sldMk cId="1299838656" sldId="549"/>
            <ac:spMk id="9" creationId="{E3B2E017-30B2-884B-A113-B419A2ED51AD}"/>
          </ac:spMkLst>
        </pc:spChg>
      </pc:sldChg>
      <pc:sldChg chg="modSp mod modAnim">
        <pc:chgData name="Long B Nguyen" userId="f59fb8f3-a021-417a-8bc1-65c8d471c621" providerId="ADAL" clId="{6E7B29A8-F479-1D4C-864D-9324180C0D1F}" dt="2021-07-26T15:59:18.733" v="1282" actId="1076"/>
        <pc:sldMkLst>
          <pc:docMk/>
          <pc:sldMk cId="2820908233" sldId="551"/>
        </pc:sldMkLst>
        <pc:spChg chg="mod">
          <ac:chgData name="Long B Nguyen" userId="f59fb8f3-a021-417a-8bc1-65c8d471c621" providerId="ADAL" clId="{6E7B29A8-F479-1D4C-864D-9324180C0D1F}" dt="2021-07-26T15:59:18.733" v="1282" actId="1076"/>
          <ac:spMkLst>
            <pc:docMk/>
            <pc:sldMk cId="2820908233" sldId="551"/>
            <ac:spMk id="2" creationId="{AA3A228F-61D0-D949-A5E7-F83756230BF8}"/>
          </ac:spMkLst>
        </pc:spChg>
        <pc:spChg chg="mod">
          <ac:chgData name="Long B Nguyen" userId="f59fb8f3-a021-417a-8bc1-65c8d471c621" providerId="ADAL" clId="{6E7B29A8-F479-1D4C-864D-9324180C0D1F}" dt="2021-07-26T15:59:07.331" v="1281" actId="20577"/>
          <ac:spMkLst>
            <pc:docMk/>
            <pc:sldMk cId="2820908233" sldId="551"/>
            <ac:spMk id="9" creationId="{E3B2E017-30B2-884B-A113-B419A2ED51AD}"/>
          </ac:spMkLst>
        </pc:spChg>
      </pc:sldChg>
      <pc:sldChg chg="addSp modSp mod modAnim">
        <pc:chgData name="Long B Nguyen" userId="f59fb8f3-a021-417a-8bc1-65c8d471c621" providerId="ADAL" clId="{6E7B29A8-F479-1D4C-864D-9324180C0D1F}" dt="2021-07-26T15:24:09.140" v="321" actId="14100"/>
        <pc:sldMkLst>
          <pc:docMk/>
          <pc:sldMk cId="290283863" sldId="556"/>
        </pc:sldMkLst>
        <pc:spChg chg="mod">
          <ac:chgData name="Long B Nguyen" userId="f59fb8f3-a021-417a-8bc1-65c8d471c621" providerId="ADAL" clId="{6E7B29A8-F479-1D4C-864D-9324180C0D1F}" dt="2021-07-26T15:18:55.070" v="43" actId="20577"/>
          <ac:spMkLst>
            <pc:docMk/>
            <pc:sldMk cId="290283863" sldId="556"/>
            <ac:spMk id="9" creationId="{E3B2E017-30B2-884B-A113-B419A2ED51AD}"/>
          </ac:spMkLst>
        </pc:spChg>
        <pc:spChg chg="add mod">
          <ac:chgData name="Long B Nguyen" userId="f59fb8f3-a021-417a-8bc1-65c8d471c621" providerId="ADAL" clId="{6E7B29A8-F479-1D4C-864D-9324180C0D1F}" dt="2021-07-26T15:23:54.624" v="306" actId="1076"/>
          <ac:spMkLst>
            <pc:docMk/>
            <pc:sldMk cId="290283863" sldId="556"/>
            <ac:spMk id="11" creationId="{F107E4D1-0301-F548-9ED3-CBC5803E3B3D}"/>
          </ac:spMkLst>
        </pc:spChg>
        <pc:cxnChg chg="mod">
          <ac:chgData name="Long B Nguyen" userId="f59fb8f3-a021-417a-8bc1-65c8d471c621" providerId="ADAL" clId="{6E7B29A8-F479-1D4C-864D-9324180C0D1F}" dt="2021-07-26T15:18:46.725" v="41" actId="14100"/>
          <ac:cxnSpMkLst>
            <pc:docMk/>
            <pc:sldMk cId="290283863" sldId="556"/>
            <ac:cxnSpMk id="5" creationId="{574B46E1-76CC-9549-A9EA-426276DA9BB1}"/>
          </ac:cxnSpMkLst>
        </pc:cxnChg>
        <pc:cxnChg chg="mod">
          <ac:chgData name="Long B Nguyen" userId="f59fb8f3-a021-417a-8bc1-65c8d471c621" providerId="ADAL" clId="{6E7B29A8-F479-1D4C-864D-9324180C0D1F}" dt="2021-07-26T15:18:43.881" v="40" actId="14100"/>
          <ac:cxnSpMkLst>
            <pc:docMk/>
            <pc:sldMk cId="290283863" sldId="556"/>
            <ac:cxnSpMk id="7" creationId="{127FB062-DB15-4646-AE2B-FEAD356A26B0}"/>
          </ac:cxnSpMkLst>
        </pc:cxnChg>
        <pc:cxnChg chg="add mod">
          <ac:chgData name="Long B Nguyen" userId="f59fb8f3-a021-417a-8bc1-65c8d471c621" providerId="ADAL" clId="{6E7B29A8-F479-1D4C-864D-9324180C0D1F}" dt="2021-07-26T15:23:57.423" v="317" actId="1035"/>
          <ac:cxnSpMkLst>
            <pc:docMk/>
            <pc:sldMk cId="290283863" sldId="556"/>
            <ac:cxnSpMk id="12" creationId="{D6D3977F-3544-9641-AFBB-25BF817E6788}"/>
          </ac:cxnSpMkLst>
        </pc:cxnChg>
        <pc:cxnChg chg="add mod">
          <ac:chgData name="Long B Nguyen" userId="f59fb8f3-a021-417a-8bc1-65c8d471c621" providerId="ADAL" clId="{6E7B29A8-F479-1D4C-864D-9324180C0D1F}" dt="2021-07-26T15:20:20.327" v="139" actId="14100"/>
          <ac:cxnSpMkLst>
            <pc:docMk/>
            <pc:sldMk cId="290283863" sldId="556"/>
            <ac:cxnSpMk id="14" creationId="{9B428E3B-1CF3-EC4D-BAD1-D50AB5FDCD95}"/>
          </ac:cxnSpMkLst>
        </pc:cxnChg>
        <pc:cxnChg chg="add mod">
          <ac:chgData name="Long B Nguyen" userId="f59fb8f3-a021-417a-8bc1-65c8d471c621" providerId="ADAL" clId="{6E7B29A8-F479-1D4C-864D-9324180C0D1F}" dt="2021-07-26T15:24:09.140" v="321" actId="14100"/>
          <ac:cxnSpMkLst>
            <pc:docMk/>
            <pc:sldMk cId="290283863" sldId="556"/>
            <ac:cxnSpMk id="16" creationId="{098DA242-2CD6-6E40-A620-CFEE1D241218}"/>
          </ac:cxnSpMkLst>
        </pc:cxnChg>
      </pc:sldChg>
      <pc:sldChg chg="delSp modSp add mod delAnim">
        <pc:chgData name="Long B Nguyen" userId="f59fb8f3-a021-417a-8bc1-65c8d471c621" providerId="ADAL" clId="{6E7B29A8-F479-1D4C-864D-9324180C0D1F}" dt="2021-07-26T15:47:21.101" v="680" actId="20577"/>
        <pc:sldMkLst>
          <pc:docMk/>
          <pc:sldMk cId="1596787660" sldId="557"/>
        </pc:sldMkLst>
        <pc:spChg chg="del">
          <ac:chgData name="Long B Nguyen" userId="f59fb8f3-a021-417a-8bc1-65c8d471c621" providerId="ADAL" clId="{6E7B29A8-F479-1D4C-864D-9324180C0D1F}" dt="2021-07-26T15:36:56.871" v="563" actId="478"/>
          <ac:spMkLst>
            <pc:docMk/>
            <pc:sldMk cId="1596787660" sldId="557"/>
            <ac:spMk id="14" creationId="{5EDF072F-75BE-8741-9067-D2D254F08E47}"/>
          </ac:spMkLst>
        </pc:spChg>
        <pc:spChg chg="del">
          <ac:chgData name="Long B Nguyen" userId="f59fb8f3-a021-417a-8bc1-65c8d471c621" providerId="ADAL" clId="{6E7B29A8-F479-1D4C-864D-9324180C0D1F}" dt="2021-07-26T15:37:06.952" v="566" actId="478"/>
          <ac:spMkLst>
            <pc:docMk/>
            <pc:sldMk cId="1596787660" sldId="557"/>
            <ac:spMk id="16" creationId="{5A9C07C4-A578-9340-813C-79D04F7B9BE1}"/>
          </ac:spMkLst>
        </pc:spChg>
        <pc:spChg chg="mod">
          <ac:chgData name="Long B Nguyen" userId="f59fb8f3-a021-417a-8bc1-65c8d471c621" providerId="ADAL" clId="{6E7B29A8-F479-1D4C-864D-9324180C0D1F}" dt="2021-07-26T15:47:21.101" v="680" actId="20577"/>
          <ac:spMkLst>
            <pc:docMk/>
            <pc:sldMk cId="1596787660" sldId="557"/>
            <ac:spMk id="17" creationId="{A0DA8034-18BF-A04B-95E1-E02483E3609C}"/>
          </ac:spMkLst>
        </pc:spChg>
        <pc:spChg chg="del">
          <ac:chgData name="Long B Nguyen" userId="f59fb8f3-a021-417a-8bc1-65c8d471c621" providerId="ADAL" clId="{6E7B29A8-F479-1D4C-864D-9324180C0D1F}" dt="2021-07-26T15:36:53.957" v="562" actId="478"/>
          <ac:spMkLst>
            <pc:docMk/>
            <pc:sldMk cId="1596787660" sldId="557"/>
            <ac:spMk id="20" creationId="{F9A61694-4FC5-7F46-9DC1-78F5E8AD77B0}"/>
          </ac:spMkLst>
        </pc:spChg>
        <pc:cxnChg chg="del">
          <ac:chgData name="Long B Nguyen" userId="f59fb8f3-a021-417a-8bc1-65c8d471c621" providerId="ADAL" clId="{6E7B29A8-F479-1D4C-864D-9324180C0D1F}" dt="2021-07-26T15:37:08.895" v="567" actId="478"/>
          <ac:cxnSpMkLst>
            <pc:docMk/>
            <pc:sldMk cId="1596787660" sldId="557"/>
            <ac:cxnSpMk id="12" creationId="{CC48B4CD-941B-0741-BFA8-B9998C524923}"/>
          </ac:cxnSpMkLst>
        </pc:cxnChg>
        <pc:cxnChg chg="del">
          <ac:chgData name="Long B Nguyen" userId="f59fb8f3-a021-417a-8bc1-65c8d471c621" providerId="ADAL" clId="{6E7B29A8-F479-1D4C-864D-9324180C0D1F}" dt="2021-07-26T15:37:10.560" v="568" actId="478"/>
          <ac:cxnSpMkLst>
            <pc:docMk/>
            <pc:sldMk cId="1596787660" sldId="557"/>
            <ac:cxnSpMk id="13" creationId="{031D278B-4055-D447-8A45-9C9C2EE370C7}"/>
          </ac:cxnSpMkLst>
        </pc:cxnChg>
        <pc:cxnChg chg="del">
          <ac:chgData name="Long B Nguyen" userId="f59fb8f3-a021-417a-8bc1-65c8d471c621" providerId="ADAL" clId="{6E7B29A8-F479-1D4C-864D-9324180C0D1F}" dt="2021-07-26T15:36:59.720" v="564" actId="478"/>
          <ac:cxnSpMkLst>
            <pc:docMk/>
            <pc:sldMk cId="1596787660" sldId="557"/>
            <ac:cxnSpMk id="15" creationId="{F7544DEB-4070-1144-B42C-B2D00FB2B589}"/>
          </ac:cxnSpMkLst>
        </pc:cxnChg>
        <pc:cxnChg chg="mod">
          <ac:chgData name="Long B Nguyen" userId="f59fb8f3-a021-417a-8bc1-65c8d471c621" providerId="ADAL" clId="{6E7B29A8-F479-1D4C-864D-9324180C0D1F}" dt="2021-07-26T15:46:33.283" v="630" actId="14100"/>
          <ac:cxnSpMkLst>
            <pc:docMk/>
            <pc:sldMk cId="1596787660" sldId="557"/>
            <ac:cxnSpMk id="18" creationId="{0455C446-0CB9-7542-A5E5-DF0CA973519D}"/>
          </ac:cxnSpMkLst>
        </pc:cxnChg>
        <pc:cxnChg chg="del">
          <ac:chgData name="Long B Nguyen" userId="f59fb8f3-a021-417a-8bc1-65c8d471c621" providerId="ADAL" clId="{6E7B29A8-F479-1D4C-864D-9324180C0D1F}" dt="2021-07-26T15:37:01.883" v="565" actId="478"/>
          <ac:cxnSpMkLst>
            <pc:docMk/>
            <pc:sldMk cId="1596787660" sldId="557"/>
            <ac:cxnSpMk id="21" creationId="{53ED16DE-3D55-ED4C-829A-FF1AD32F9E73}"/>
          </ac:cxnSpMkLst>
        </pc:cxnChg>
      </pc:sldChg>
    </pc:docChg>
  </pc:docChgLst>
  <pc:docChgLst>
    <pc:chgData name="Long B Nguyen" userId="f59fb8f3-a021-417a-8bc1-65c8d471c621" providerId="ADAL" clId="{0CA2DF25-63F7-764C-A9B1-5CAE69E0622F}"/>
    <pc:docChg chg="undo custSel addSld delSld modSld">
      <pc:chgData name="Long B Nguyen" userId="f59fb8f3-a021-417a-8bc1-65c8d471c621" providerId="ADAL" clId="{0CA2DF25-63F7-764C-A9B1-5CAE69E0622F}" dt="2021-03-11T14:46:49.597" v="1455" actId="20577"/>
      <pc:docMkLst>
        <pc:docMk/>
      </pc:docMkLst>
      <pc:sldChg chg="del">
        <pc:chgData name="Long B Nguyen" userId="f59fb8f3-a021-417a-8bc1-65c8d471c621" providerId="ADAL" clId="{0CA2DF25-63F7-764C-A9B1-5CAE69E0622F}" dt="2021-03-11T11:50:12.431" v="862" actId="2696"/>
        <pc:sldMkLst>
          <pc:docMk/>
          <pc:sldMk cId="278045358" sldId="257"/>
        </pc:sldMkLst>
      </pc:sldChg>
      <pc:sldChg chg="modSp add mod modAnim">
        <pc:chgData name="Long B Nguyen" userId="f59fb8f3-a021-417a-8bc1-65c8d471c621" providerId="ADAL" clId="{0CA2DF25-63F7-764C-A9B1-5CAE69E0622F}" dt="2021-03-11T13:59:51.369" v="1233" actId="20577"/>
        <pc:sldMkLst>
          <pc:docMk/>
          <pc:sldMk cId="3098356658" sldId="257"/>
        </pc:sldMkLst>
        <pc:spChg chg="mod">
          <ac:chgData name="Long B Nguyen" userId="f59fb8f3-a021-417a-8bc1-65c8d471c621" providerId="ADAL" clId="{0CA2DF25-63F7-764C-A9B1-5CAE69E0622F}" dt="2021-03-11T11:50:17.860" v="864" actId="1076"/>
          <ac:spMkLst>
            <pc:docMk/>
            <pc:sldMk cId="3098356658" sldId="257"/>
            <ac:spMk id="2" creationId="{AA3A228F-61D0-D949-A5E7-F83756230BF8}"/>
          </ac:spMkLst>
        </pc:spChg>
        <pc:spChg chg="mod">
          <ac:chgData name="Long B Nguyen" userId="f59fb8f3-a021-417a-8bc1-65c8d471c621" providerId="ADAL" clId="{0CA2DF25-63F7-764C-A9B1-5CAE69E0622F}" dt="2021-03-11T13:59:51.369" v="1233" actId="20577"/>
          <ac:spMkLst>
            <pc:docMk/>
            <pc:sldMk cId="3098356658" sldId="257"/>
            <ac:spMk id="9" creationId="{E3B2E017-30B2-884B-A113-B419A2ED51AD}"/>
          </ac:spMkLst>
        </pc:spChg>
      </pc:sldChg>
      <pc:sldChg chg="addSp delSp modSp mod">
        <pc:chgData name="Long B Nguyen" userId="f59fb8f3-a021-417a-8bc1-65c8d471c621" providerId="ADAL" clId="{0CA2DF25-63F7-764C-A9B1-5CAE69E0622F}" dt="2021-03-11T11:54:30.782" v="1099"/>
        <pc:sldMkLst>
          <pc:docMk/>
          <pc:sldMk cId="3768911574" sldId="333"/>
        </pc:sldMkLst>
        <pc:spChg chg="add del mod">
          <ac:chgData name="Long B Nguyen" userId="f59fb8f3-a021-417a-8bc1-65c8d471c621" providerId="ADAL" clId="{0CA2DF25-63F7-764C-A9B1-5CAE69E0622F}" dt="2021-03-11T11:54:30.782" v="1099"/>
          <ac:spMkLst>
            <pc:docMk/>
            <pc:sldMk cId="3768911574" sldId="333"/>
            <ac:spMk id="3" creationId="{42AB63FA-AA1F-494E-8C39-6E8F82903207}"/>
          </ac:spMkLst>
        </pc:spChg>
      </pc:sldChg>
      <pc:sldChg chg="modSp mod">
        <pc:chgData name="Long B Nguyen" userId="f59fb8f3-a021-417a-8bc1-65c8d471c621" providerId="ADAL" clId="{0CA2DF25-63F7-764C-A9B1-5CAE69E0622F}" dt="2021-03-11T11:41:15.150" v="6" actId="14100"/>
        <pc:sldMkLst>
          <pc:docMk/>
          <pc:sldMk cId="2700872664" sldId="339"/>
        </pc:sldMkLst>
        <pc:spChg chg="mod">
          <ac:chgData name="Long B Nguyen" userId="f59fb8f3-a021-417a-8bc1-65c8d471c621" providerId="ADAL" clId="{0CA2DF25-63F7-764C-A9B1-5CAE69E0622F}" dt="2021-03-11T11:41:13.059" v="5" actId="1076"/>
          <ac:spMkLst>
            <pc:docMk/>
            <pc:sldMk cId="2700872664" sldId="339"/>
            <ac:spMk id="2" creationId="{AA3A228F-61D0-D949-A5E7-F83756230BF8}"/>
          </ac:spMkLst>
        </pc:spChg>
        <pc:spChg chg="mod">
          <ac:chgData name="Long B Nguyen" userId="f59fb8f3-a021-417a-8bc1-65c8d471c621" providerId="ADAL" clId="{0CA2DF25-63F7-764C-A9B1-5CAE69E0622F}" dt="2021-03-11T11:41:15.150" v="6" actId="14100"/>
          <ac:spMkLst>
            <pc:docMk/>
            <pc:sldMk cId="2700872664" sldId="339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0CA2DF25-63F7-764C-A9B1-5CAE69E0622F}" dt="2021-03-11T11:41:22.878" v="8" actId="14100"/>
        <pc:sldMkLst>
          <pc:docMk/>
          <pc:sldMk cId="2044636910" sldId="340"/>
        </pc:sldMkLst>
        <pc:spChg chg="mod">
          <ac:chgData name="Long B Nguyen" userId="f59fb8f3-a021-417a-8bc1-65c8d471c621" providerId="ADAL" clId="{0CA2DF25-63F7-764C-A9B1-5CAE69E0622F}" dt="2021-03-11T11:41:20.353" v="7" actId="1076"/>
          <ac:spMkLst>
            <pc:docMk/>
            <pc:sldMk cId="2044636910" sldId="340"/>
            <ac:spMk id="2" creationId="{AA3A228F-61D0-D949-A5E7-F83756230BF8}"/>
          </ac:spMkLst>
        </pc:spChg>
        <pc:spChg chg="mod">
          <ac:chgData name="Long B Nguyen" userId="f59fb8f3-a021-417a-8bc1-65c8d471c621" providerId="ADAL" clId="{0CA2DF25-63F7-764C-A9B1-5CAE69E0622F}" dt="2021-03-11T11:41:22.878" v="8" actId="14100"/>
          <ac:spMkLst>
            <pc:docMk/>
            <pc:sldMk cId="2044636910" sldId="340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0CA2DF25-63F7-764C-A9B1-5CAE69E0622F}" dt="2021-03-11T14:03:06.538" v="1279" actId="14100"/>
        <pc:sldMkLst>
          <pc:docMk/>
          <pc:sldMk cId="2849583976" sldId="341"/>
        </pc:sldMkLst>
        <pc:spChg chg="mod">
          <ac:chgData name="Long B Nguyen" userId="f59fb8f3-a021-417a-8bc1-65c8d471c621" providerId="ADAL" clId="{0CA2DF25-63F7-764C-A9B1-5CAE69E0622F}" dt="2021-03-11T14:03:00.707" v="1277" actId="1076"/>
          <ac:spMkLst>
            <pc:docMk/>
            <pc:sldMk cId="2849583976" sldId="341"/>
            <ac:spMk id="2" creationId="{AA3A228F-61D0-D949-A5E7-F83756230BF8}"/>
          </ac:spMkLst>
        </pc:spChg>
        <pc:spChg chg="mod">
          <ac:chgData name="Long B Nguyen" userId="f59fb8f3-a021-417a-8bc1-65c8d471c621" providerId="ADAL" clId="{0CA2DF25-63F7-764C-A9B1-5CAE69E0622F}" dt="2021-03-11T14:03:06.538" v="1279" actId="14100"/>
          <ac:spMkLst>
            <pc:docMk/>
            <pc:sldMk cId="2849583976" sldId="341"/>
            <ac:spMk id="9" creationId="{E3B2E017-30B2-884B-A113-B419A2ED51AD}"/>
          </ac:spMkLst>
        </pc:spChg>
      </pc:sldChg>
      <pc:sldChg chg="modSp mod modAnim">
        <pc:chgData name="Long B Nguyen" userId="f59fb8f3-a021-417a-8bc1-65c8d471c621" providerId="ADAL" clId="{0CA2DF25-63F7-764C-A9B1-5CAE69E0622F}" dt="2021-03-11T14:02:51.555" v="1276" actId="20577"/>
        <pc:sldMkLst>
          <pc:docMk/>
          <pc:sldMk cId="1097937752" sldId="342"/>
        </pc:sldMkLst>
        <pc:spChg chg="mod">
          <ac:chgData name="Long B Nguyen" userId="f59fb8f3-a021-417a-8bc1-65c8d471c621" providerId="ADAL" clId="{0CA2DF25-63F7-764C-A9B1-5CAE69E0622F}" dt="2021-03-11T11:40:57.534" v="3" actId="1076"/>
          <ac:spMkLst>
            <pc:docMk/>
            <pc:sldMk cId="1097937752" sldId="342"/>
            <ac:spMk id="2" creationId="{AA3A228F-61D0-D949-A5E7-F83756230BF8}"/>
          </ac:spMkLst>
        </pc:spChg>
        <pc:spChg chg="mod">
          <ac:chgData name="Long B Nguyen" userId="f59fb8f3-a021-417a-8bc1-65c8d471c621" providerId="ADAL" clId="{0CA2DF25-63F7-764C-A9B1-5CAE69E0622F}" dt="2021-03-11T14:02:51.555" v="1276" actId="20577"/>
          <ac:spMkLst>
            <pc:docMk/>
            <pc:sldMk cId="1097937752" sldId="342"/>
            <ac:spMk id="9" creationId="{E3B2E017-30B2-884B-A113-B419A2ED51AD}"/>
          </ac:spMkLst>
        </pc:spChg>
      </pc:sldChg>
      <pc:sldChg chg="addSp delSp modSp mod modAnim">
        <pc:chgData name="Long B Nguyen" userId="f59fb8f3-a021-417a-8bc1-65c8d471c621" providerId="ADAL" clId="{0CA2DF25-63F7-764C-A9B1-5CAE69E0622F}" dt="2021-03-11T14:02:33.129" v="1275"/>
        <pc:sldMkLst>
          <pc:docMk/>
          <pc:sldMk cId="2101795491" sldId="545"/>
        </pc:sldMkLst>
        <pc:spChg chg="add mod">
          <ac:chgData name="Long B Nguyen" userId="f59fb8f3-a021-417a-8bc1-65c8d471c621" providerId="ADAL" clId="{0CA2DF25-63F7-764C-A9B1-5CAE69E0622F}" dt="2021-03-11T14:02:12.382" v="1270" actId="14100"/>
          <ac:spMkLst>
            <pc:docMk/>
            <pc:sldMk cId="2101795491" sldId="545"/>
            <ac:spMk id="3" creationId="{8BA9D0DA-1D67-ED43-A19F-6557EAD9C067}"/>
          </ac:spMkLst>
        </pc:spChg>
        <pc:spChg chg="mod">
          <ac:chgData name="Long B Nguyen" userId="f59fb8f3-a021-417a-8bc1-65c8d471c621" providerId="ADAL" clId="{0CA2DF25-63F7-764C-A9B1-5CAE69E0622F}" dt="2021-03-11T14:01:55.857" v="1264" actId="1076"/>
          <ac:spMkLst>
            <pc:docMk/>
            <pc:sldMk cId="2101795491" sldId="545"/>
            <ac:spMk id="23554" creationId="{4A410BF0-5019-0D40-8CE7-D9E5FEAB56F9}"/>
          </ac:spMkLst>
        </pc:spChg>
        <pc:spChg chg="del mod">
          <ac:chgData name="Long B Nguyen" userId="f59fb8f3-a021-417a-8bc1-65c8d471c621" providerId="ADAL" clId="{0CA2DF25-63F7-764C-A9B1-5CAE69E0622F}" dt="2021-03-11T11:44:41.228" v="55" actId="478"/>
          <ac:spMkLst>
            <pc:docMk/>
            <pc:sldMk cId="2101795491" sldId="545"/>
            <ac:spMk id="27650" creationId="{CDDBD0B0-F30B-EE40-92BE-F8B3992FD62C}"/>
          </ac:spMkLst>
        </pc:spChg>
      </pc:sldChg>
      <pc:sldChg chg="modSp mod">
        <pc:chgData name="Long B Nguyen" userId="f59fb8f3-a021-417a-8bc1-65c8d471c621" providerId="ADAL" clId="{0CA2DF25-63F7-764C-A9B1-5CAE69E0622F}" dt="2021-03-11T14:04:17.913" v="1281" actId="14100"/>
        <pc:sldMkLst>
          <pc:docMk/>
          <pc:sldMk cId="1854861563" sldId="546"/>
        </pc:sldMkLst>
        <pc:spChg chg="mod">
          <ac:chgData name="Long B Nguyen" userId="f59fb8f3-a021-417a-8bc1-65c8d471c621" providerId="ADAL" clId="{0CA2DF25-63F7-764C-A9B1-5CAE69E0622F}" dt="2021-03-11T14:04:13.968" v="1280" actId="1076"/>
          <ac:spMkLst>
            <pc:docMk/>
            <pc:sldMk cId="1854861563" sldId="546"/>
            <ac:spMk id="2" creationId="{AA3A228F-61D0-D949-A5E7-F83756230BF8}"/>
          </ac:spMkLst>
        </pc:spChg>
        <pc:spChg chg="mod">
          <ac:chgData name="Long B Nguyen" userId="f59fb8f3-a021-417a-8bc1-65c8d471c621" providerId="ADAL" clId="{0CA2DF25-63F7-764C-A9B1-5CAE69E0622F}" dt="2021-03-11T14:04:17.913" v="1281" actId="14100"/>
          <ac:spMkLst>
            <pc:docMk/>
            <pc:sldMk cId="1854861563" sldId="546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0CA2DF25-63F7-764C-A9B1-5CAE69E0622F}" dt="2021-03-11T11:41:42.346" v="10" actId="14100"/>
        <pc:sldMkLst>
          <pc:docMk/>
          <pc:sldMk cId="906346442" sldId="547"/>
        </pc:sldMkLst>
        <pc:spChg chg="mod">
          <ac:chgData name="Long B Nguyen" userId="f59fb8f3-a021-417a-8bc1-65c8d471c621" providerId="ADAL" clId="{0CA2DF25-63F7-764C-A9B1-5CAE69E0622F}" dt="2021-03-11T11:41:39.930" v="9" actId="1076"/>
          <ac:spMkLst>
            <pc:docMk/>
            <pc:sldMk cId="906346442" sldId="547"/>
            <ac:spMk id="2" creationId="{AA3A228F-61D0-D949-A5E7-F83756230BF8}"/>
          </ac:spMkLst>
        </pc:spChg>
        <pc:spChg chg="mod">
          <ac:chgData name="Long B Nguyen" userId="f59fb8f3-a021-417a-8bc1-65c8d471c621" providerId="ADAL" clId="{0CA2DF25-63F7-764C-A9B1-5CAE69E0622F}" dt="2021-03-11T11:41:42.346" v="10" actId="14100"/>
          <ac:spMkLst>
            <pc:docMk/>
            <pc:sldMk cId="906346442" sldId="547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0CA2DF25-63F7-764C-A9B1-5CAE69E0622F}" dt="2021-03-11T11:50:00.900" v="861" actId="20577"/>
        <pc:sldMkLst>
          <pc:docMk/>
          <pc:sldMk cId="1226276962" sldId="555"/>
        </pc:sldMkLst>
        <pc:spChg chg="mod">
          <ac:chgData name="Long B Nguyen" userId="f59fb8f3-a021-417a-8bc1-65c8d471c621" providerId="ADAL" clId="{0CA2DF25-63F7-764C-A9B1-5CAE69E0622F}" dt="2021-03-11T11:50:00.900" v="861" actId="20577"/>
          <ac:spMkLst>
            <pc:docMk/>
            <pc:sldMk cId="1226276962" sldId="555"/>
            <ac:spMk id="27650" creationId="{CDDBD0B0-F30B-EE40-92BE-F8B3992FD62C}"/>
          </ac:spMkLst>
        </pc:spChg>
      </pc:sldChg>
      <pc:sldChg chg="addSp modSp add mod modAnim">
        <pc:chgData name="Long B Nguyen" userId="f59fb8f3-a021-417a-8bc1-65c8d471c621" providerId="ADAL" clId="{0CA2DF25-63F7-764C-A9B1-5CAE69E0622F}" dt="2021-03-11T14:46:49.597" v="1455" actId="20577"/>
        <pc:sldMkLst>
          <pc:docMk/>
          <pc:sldMk cId="290283863" sldId="556"/>
        </pc:sldMkLst>
        <pc:spChg chg="mod">
          <ac:chgData name="Long B Nguyen" userId="f59fb8f3-a021-417a-8bc1-65c8d471c621" providerId="ADAL" clId="{0CA2DF25-63F7-764C-A9B1-5CAE69E0622F}" dt="2021-03-11T14:01:45.803" v="1263" actId="20577"/>
          <ac:spMkLst>
            <pc:docMk/>
            <pc:sldMk cId="290283863" sldId="556"/>
            <ac:spMk id="2" creationId="{AA3A228F-61D0-D949-A5E7-F83756230BF8}"/>
          </ac:spMkLst>
        </pc:spChg>
        <pc:spChg chg="add mod">
          <ac:chgData name="Long B Nguyen" userId="f59fb8f3-a021-417a-8bc1-65c8d471c621" providerId="ADAL" clId="{0CA2DF25-63F7-764C-A9B1-5CAE69E0622F}" dt="2021-03-11T11:55:25.131" v="1169" actId="1076"/>
          <ac:spMkLst>
            <pc:docMk/>
            <pc:sldMk cId="290283863" sldId="556"/>
            <ac:spMk id="4" creationId="{337D7E28-6576-C043-832E-2CDC9179B6E0}"/>
          </ac:spMkLst>
        </pc:spChg>
        <pc:spChg chg="mod">
          <ac:chgData name="Long B Nguyen" userId="f59fb8f3-a021-417a-8bc1-65c8d471c621" providerId="ADAL" clId="{0CA2DF25-63F7-764C-A9B1-5CAE69E0622F}" dt="2021-03-11T14:46:49.597" v="1455" actId="20577"/>
          <ac:spMkLst>
            <pc:docMk/>
            <pc:sldMk cId="290283863" sldId="556"/>
            <ac:spMk id="9" creationId="{E3B2E017-30B2-884B-A113-B419A2ED51AD}"/>
          </ac:spMkLst>
        </pc:spChg>
        <pc:cxnChg chg="add mod">
          <ac:chgData name="Long B Nguyen" userId="f59fb8f3-a021-417a-8bc1-65c8d471c621" providerId="ADAL" clId="{0CA2DF25-63F7-764C-A9B1-5CAE69E0622F}" dt="2021-03-11T14:46:29.463" v="1453" actId="1076"/>
          <ac:cxnSpMkLst>
            <pc:docMk/>
            <pc:sldMk cId="290283863" sldId="556"/>
            <ac:cxnSpMk id="5" creationId="{574B46E1-76CC-9549-A9EA-426276DA9BB1}"/>
          </ac:cxnSpMkLst>
        </pc:cxnChg>
        <pc:cxnChg chg="add mod">
          <ac:chgData name="Long B Nguyen" userId="f59fb8f3-a021-417a-8bc1-65c8d471c621" providerId="ADAL" clId="{0CA2DF25-63F7-764C-A9B1-5CAE69E0622F}" dt="2021-03-11T14:46:23.618" v="1451" actId="14100"/>
          <ac:cxnSpMkLst>
            <pc:docMk/>
            <pc:sldMk cId="290283863" sldId="556"/>
            <ac:cxnSpMk id="7" creationId="{127FB062-DB15-4646-AE2B-FEAD356A26B0}"/>
          </ac:cxnSpMkLst>
        </pc:cxnChg>
        <pc:cxnChg chg="add mod">
          <ac:chgData name="Long B Nguyen" userId="f59fb8f3-a021-417a-8bc1-65c8d471c621" providerId="ADAL" clId="{0CA2DF25-63F7-764C-A9B1-5CAE69E0622F}" dt="2021-03-11T14:46:17.880" v="1449" actId="14100"/>
          <ac:cxnSpMkLst>
            <pc:docMk/>
            <pc:sldMk cId="290283863" sldId="556"/>
            <ac:cxnSpMk id="10" creationId="{A7554D4B-A0AA-934D-95C7-A5055505D0B9}"/>
          </ac:cxnSpMkLst>
        </pc:cxnChg>
      </pc:sldChg>
    </pc:docChg>
  </pc:docChgLst>
  <pc:docChgLst>
    <pc:chgData name="Long Nguyen" userId="f59fb8f3-a021-417a-8bc1-65c8d471c621" providerId="ADAL" clId="{A12BE549-1123-0646-AF0D-D853CA6ECE39}"/>
    <pc:docChg chg="undo custSel addSld delSld modSld">
      <pc:chgData name="Long Nguyen" userId="f59fb8f3-a021-417a-8bc1-65c8d471c621" providerId="ADAL" clId="{A12BE549-1123-0646-AF0D-D853CA6ECE39}" dt="2023-01-06T14:45:38.574" v="896"/>
      <pc:docMkLst>
        <pc:docMk/>
      </pc:docMkLst>
      <pc:sldChg chg="modSp add del mod modAnim">
        <pc:chgData name="Long Nguyen" userId="f59fb8f3-a021-417a-8bc1-65c8d471c621" providerId="ADAL" clId="{A12BE549-1123-0646-AF0D-D853CA6ECE39}" dt="2023-01-05T14:55:53.919" v="712" actId="2696"/>
        <pc:sldMkLst>
          <pc:docMk/>
          <pc:sldMk cId="2101795491" sldId="545"/>
        </pc:sldMkLst>
        <pc:spChg chg="mod">
          <ac:chgData name="Long Nguyen" userId="f59fb8f3-a021-417a-8bc1-65c8d471c621" providerId="ADAL" clId="{A12BE549-1123-0646-AF0D-D853CA6ECE39}" dt="2023-01-05T14:51:11.087" v="506" actId="20577"/>
          <ac:spMkLst>
            <pc:docMk/>
            <pc:sldMk cId="2101795491" sldId="545"/>
            <ac:spMk id="3" creationId="{8BA9D0DA-1D67-ED43-A19F-6557EAD9C067}"/>
          </ac:spMkLst>
        </pc:spChg>
        <pc:spChg chg="mod">
          <ac:chgData name="Long Nguyen" userId="f59fb8f3-a021-417a-8bc1-65c8d471c621" providerId="ADAL" clId="{A12BE549-1123-0646-AF0D-D853CA6ECE39}" dt="2023-01-05T14:48:16.555" v="332" actId="1038"/>
          <ac:spMkLst>
            <pc:docMk/>
            <pc:sldMk cId="2101795491" sldId="545"/>
            <ac:spMk id="23554" creationId="{4A410BF0-5019-0D40-8CE7-D9E5FEAB56F9}"/>
          </ac:spMkLst>
        </pc:spChg>
      </pc:sldChg>
      <pc:sldChg chg="modSp add del mod modAnim">
        <pc:chgData name="Long Nguyen" userId="f59fb8f3-a021-417a-8bc1-65c8d471c621" providerId="ADAL" clId="{A12BE549-1123-0646-AF0D-D853CA6ECE39}" dt="2023-01-05T14:57:49.123" v="729" actId="2696"/>
        <pc:sldMkLst>
          <pc:docMk/>
          <pc:sldMk cId="2375327809" sldId="545"/>
        </pc:sldMkLst>
        <pc:spChg chg="mod">
          <ac:chgData name="Long Nguyen" userId="f59fb8f3-a021-417a-8bc1-65c8d471c621" providerId="ADAL" clId="{A12BE549-1123-0646-AF0D-D853CA6ECE39}" dt="2023-01-05T14:57:43.213" v="725" actId="21"/>
          <ac:spMkLst>
            <pc:docMk/>
            <pc:sldMk cId="2375327809" sldId="545"/>
            <ac:spMk id="3" creationId="{8BA9D0DA-1D67-ED43-A19F-6557EAD9C067}"/>
          </ac:spMkLst>
        </pc:spChg>
      </pc:sldChg>
      <pc:sldChg chg="del">
        <pc:chgData name="Long Nguyen" userId="f59fb8f3-a021-417a-8bc1-65c8d471c621" providerId="ADAL" clId="{A12BE549-1123-0646-AF0D-D853CA6ECE39}" dt="2023-01-05T12:54:49.188" v="57" actId="2696"/>
        <pc:sldMkLst>
          <pc:docMk/>
          <pc:sldMk cId="1299838656" sldId="549"/>
        </pc:sldMkLst>
      </pc:sldChg>
      <pc:sldChg chg="del">
        <pc:chgData name="Long Nguyen" userId="f59fb8f3-a021-417a-8bc1-65c8d471c621" providerId="ADAL" clId="{A12BE549-1123-0646-AF0D-D853CA6ECE39}" dt="2023-01-05T12:54:49.203" v="58" actId="2696"/>
        <pc:sldMkLst>
          <pc:docMk/>
          <pc:sldMk cId="2820908233" sldId="551"/>
        </pc:sldMkLst>
      </pc:sldChg>
      <pc:sldChg chg="del">
        <pc:chgData name="Long Nguyen" userId="f59fb8f3-a021-417a-8bc1-65c8d471c621" providerId="ADAL" clId="{A12BE549-1123-0646-AF0D-D853CA6ECE39}" dt="2023-01-05T14:54:56.502" v="695" actId="2696"/>
        <pc:sldMkLst>
          <pc:docMk/>
          <pc:sldMk cId="1226276962" sldId="555"/>
        </pc:sldMkLst>
      </pc:sldChg>
      <pc:sldChg chg="modSp add">
        <pc:chgData name="Long Nguyen" userId="f59fb8f3-a021-417a-8bc1-65c8d471c621" providerId="ADAL" clId="{A12BE549-1123-0646-AF0D-D853CA6ECE39}" dt="2023-01-05T14:55:14.182" v="709" actId="20577"/>
        <pc:sldMkLst>
          <pc:docMk/>
          <pc:sldMk cId="2163137016" sldId="555"/>
        </pc:sldMkLst>
        <pc:spChg chg="mod">
          <ac:chgData name="Long Nguyen" userId="f59fb8f3-a021-417a-8bc1-65c8d471c621" providerId="ADAL" clId="{A12BE549-1123-0646-AF0D-D853CA6ECE39}" dt="2023-01-05T14:55:14.182" v="709" actId="20577"/>
          <ac:spMkLst>
            <pc:docMk/>
            <pc:sldMk cId="2163137016" sldId="555"/>
            <ac:spMk id="27650" creationId="{CDDBD0B0-F30B-EE40-92BE-F8B3992FD62C}"/>
          </ac:spMkLst>
        </pc:spChg>
      </pc:sldChg>
      <pc:sldChg chg="modAnim">
        <pc:chgData name="Long Nguyen" userId="f59fb8f3-a021-417a-8bc1-65c8d471c621" providerId="ADAL" clId="{A12BE549-1123-0646-AF0D-D853CA6ECE39}" dt="2023-01-06T14:45:38.574" v="896"/>
        <pc:sldMkLst>
          <pc:docMk/>
          <pc:sldMk cId="290283863" sldId="556"/>
        </pc:sldMkLst>
      </pc:sldChg>
      <pc:sldChg chg="modSp add del mod modAnim">
        <pc:chgData name="Long Nguyen" userId="f59fb8f3-a021-417a-8bc1-65c8d471c621" providerId="ADAL" clId="{A12BE549-1123-0646-AF0D-D853CA6ECE39}" dt="2023-01-05T14:56:52.238" v="717" actId="2696"/>
        <pc:sldMkLst>
          <pc:docMk/>
          <pc:sldMk cId="1951937657" sldId="558"/>
        </pc:sldMkLst>
        <pc:spChg chg="mod">
          <ac:chgData name="Long Nguyen" userId="f59fb8f3-a021-417a-8bc1-65c8d471c621" providerId="ADAL" clId="{A12BE549-1123-0646-AF0D-D853CA6ECE39}" dt="2023-01-05T14:53:45.699" v="688" actId="20577"/>
          <ac:spMkLst>
            <pc:docMk/>
            <pc:sldMk cId="1951937657" sldId="558"/>
            <ac:spMk id="3" creationId="{8BA9D0DA-1D67-ED43-A19F-6557EAD9C067}"/>
          </ac:spMkLst>
        </pc:spChg>
      </pc:sldChg>
      <pc:sldChg chg="modSp add modAnim">
        <pc:chgData name="Long Nguyen" userId="f59fb8f3-a021-417a-8bc1-65c8d471c621" providerId="ADAL" clId="{A12BE549-1123-0646-AF0D-D853CA6ECE39}" dt="2023-01-05T14:59:12.002" v="849" actId="20577"/>
        <pc:sldMkLst>
          <pc:docMk/>
          <pc:sldMk cId="3285234988" sldId="558"/>
        </pc:sldMkLst>
        <pc:spChg chg="mod">
          <ac:chgData name="Long Nguyen" userId="f59fb8f3-a021-417a-8bc1-65c8d471c621" providerId="ADAL" clId="{A12BE549-1123-0646-AF0D-D853CA6ECE39}" dt="2023-01-05T14:59:12.002" v="849" actId="20577"/>
          <ac:spMkLst>
            <pc:docMk/>
            <pc:sldMk cId="3285234988" sldId="558"/>
            <ac:spMk id="3" creationId="{8BA9D0DA-1D67-ED43-A19F-6557EAD9C067}"/>
          </ac:spMkLst>
        </pc:spChg>
      </pc:sldChg>
      <pc:sldChg chg="modSp add mod">
        <pc:chgData name="Long Nguyen" userId="f59fb8f3-a021-417a-8bc1-65c8d471c621" providerId="ADAL" clId="{A12BE549-1123-0646-AF0D-D853CA6ECE39}" dt="2023-01-05T14:57:03.193" v="719" actId="20577"/>
        <pc:sldMkLst>
          <pc:docMk/>
          <pc:sldMk cId="4073389924" sldId="559"/>
        </pc:sldMkLst>
        <pc:spChg chg="mod">
          <ac:chgData name="Long Nguyen" userId="f59fb8f3-a021-417a-8bc1-65c8d471c621" providerId="ADAL" clId="{A12BE549-1123-0646-AF0D-D853CA6ECE39}" dt="2023-01-05T14:57:03.193" v="719" actId="20577"/>
          <ac:spMkLst>
            <pc:docMk/>
            <pc:sldMk cId="4073389924" sldId="559"/>
            <ac:spMk id="3" creationId="{8BA9D0DA-1D67-ED43-A19F-6557EAD9C067}"/>
          </ac:spMkLst>
        </pc:spChg>
      </pc:sldChg>
    </pc:docChg>
  </pc:docChgLst>
  <pc:docChgLst>
    <pc:chgData name="Long B Nguyen" userId="f59fb8f3-a021-417a-8bc1-65c8d471c621" providerId="ADAL" clId="{59CB9C7B-CBC7-E549-B176-97F9C29CB310}"/>
    <pc:docChg chg="undo custSel addSld delSld modSld">
      <pc:chgData name="Long B Nguyen" userId="f59fb8f3-a021-417a-8bc1-65c8d471c621" providerId="ADAL" clId="{59CB9C7B-CBC7-E549-B176-97F9C29CB310}" dt="2019-11-19T12:47:14.779" v="13175" actId="20577"/>
      <pc:docMkLst>
        <pc:docMk/>
      </pc:docMkLst>
      <pc:sldChg chg="modSp">
        <pc:chgData name="Long B Nguyen" userId="f59fb8f3-a021-417a-8bc1-65c8d471c621" providerId="ADAL" clId="{59CB9C7B-CBC7-E549-B176-97F9C29CB310}" dt="2019-11-14T13:12:40.926" v="12956" actId="1076"/>
        <pc:sldMkLst>
          <pc:docMk/>
          <pc:sldMk cId="4247104139" sldId="256"/>
        </pc:sldMkLst>
        <pc:spChg chg="mod">
          <ac:chgData name="Long B Nguyen" userId="f59fb8f3-a021-417a-8bc1-65c8d471c621" providerId="ADAL" clId="{59CB9C7B-CBC7-E549-B176-97F9C29CB310}" dt="2019-11-14T13:12:40.926" v="12956" actId="1076"/>
          <ac:spMkLst>
            <pc:docMk/>
            <pc:sldMk cId="4247104139" sldId="256"/>
            <ac:spMk id="3" creationId="{1BDC47C8-6776-7B44-9CD4-95FC91452D62}"/>
          </ac:spMkLst>
        </pc:spChg>
      </pc:sldChg>
      <pc:sldChg chg="modSp modAnim">
        <pc:chgData name="Long B Nguyen" userId="f59fb8f3-a021-417a-8bc1-65c8d471c621" providerId="ADAL" clId="{59CB9C7B-CBC7-E549-B176-97F9C29CB310}" dt="2019-11-14T12:40:42.660" v="12558"/>
        <pc:sldMkLst>
          <pc:docMk/>
          <pc:sldMk cId="278045358" sldId="257"/>
        </pc:sldMkLst>
        <pc:spChg chg="mod">
          <ac:chgData name="Long B Nguyen" userId="f59fb8f3-a021-417a-8bc1-65c8d471c621" providerId="ADAL" clId="{59CB9C7B-CBC7-E549-B176-97F9C29CB310}" dt="2019-11-12T01:11:38.632" v="9417" actId="20577"/>
          <ac:spMkLst>
            <pc:docMk/>
            <pc:sldMk cId="278045358" sldId="257"/>
            <ac:spMk id="2" creationId="{AA3A228F-61D0-D949-A5E7-F83756230BF8}"/>
          </ac:spMkLst>
        </pc:spChg>
        <pc:spChg chg="mod">
          <ac:chgData name="Long B Nguyen" userId="f59fb8f3-a021-417a-8bc1-65c8d471c621" providerId="ADAL" clId="{59CB9C7B-CBC7-E549-B176-97F9C29CB310}" dt="2019-11-13T15:49:37.520" v="12034" actId="20577"/>
          <ac:spMkLst>
            <pc:docMk/>
            <pc:sldMk cId="278045358" sldId="257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59CB9C7B-CBC7-E549-B176-97F9C29CB310}" dt="2019-11-12T15:11:32.112" v="11690" actId="20577"/>
        <pc:sldMkLst>
          <pc:docMk/>
          <pc:sldMk cId="1438711869" sldId="284"/>
        </pc:sldMkLst>
        <pc:spChg chg="mod">
          <ac:chgData name="Long B Nguyen" userId="f59fb8f3-a021-417a-8bc1-65c8d471c621" providerId="ADAL" clId="{59CB9C7B-CBC7-E549-B176-97F9C29CB310}" dt="2019-11-12T15:11:32.112" v="11690" actId="20577"/>
          <ac:spMkLst>
            <pc:docMk/>
            <pc:sldMk cId="1438711869" sldId="284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59CB9C7B-CBC7-E549-B176-97F9C29CB310}" dt="2019-11-13T15:48:40.306" v="11995" actId="20577"/>
        <pc:sldMkLst>
          <pc:docMk/>
          <pc:sldMk cId="131840209" sldId="286"/>
        </pc:sldMkLst>
        <pc:spChg chg="mod">
          <ac:chgData name="Long B Nguyen" userId="f59fb8f3-a021-417a-8bc1-65c8d471c621" providerId="ADAL" clId="{59CB9C7B-CBC7-E549-B176-97F9C29CB310}" dt="2019-11-13T15:48:40.306" v="11995" actId="20577"/>
          <ac:spMkLst>
            <pc:docMk/>
            <pc:sldMk cId="131840209" sldId="286"/>
            <ac:spMk id="9" creationId="{E3B2E017-30B2-884B-A113-B419A2ED51AD}"/>
          </ac:spMkLst>
        </pc:spChg>
      </pc:sldChg>
      <pc:sldChg chg="addSp delSp modSp">
        <pc:chgData name="Long B Nguyen" userId="f59fb8f3-a021-417a-8bc1-65c8d471c621" providerId="ADAL" clId="{59CB9C7B-CBC7-E549-B176-97F9C29CB310}" dt="2019-11-10T19:22:00.946" v="8903" actId="20577"/>
        <pc:sldMkLst>
          <pc:docMk/>
          <pc:sldMk cId="3036972376" sldId="321"/>
        </pc:sldMkLst>
        <pc:spChg chg="add del mod">
          <ac:chgData name="Long B Nguyen" userId="f59fb8f3-a021-417a-8bc1-65c8d471c621" providerId="ADAL" clId="{59CB9C7B-CBC7-E549-B176-97F9C29CB310}" dt="2019-11-05T13:54:02.337" v="1287"/>
          <ac:spMkLst>
            <pc:docMk/>
            <pc:sldMk cId="3036972376" sldId="321"/>
            <ac:spMk id="3" creationId="{24F99C46-A32E-3148-9B44-9521E1A1E87B}"/>
          </ac:spMkLst>
        </pc:spChg>
        <pc:spChg chg="add mod">
          <ac:chgData name="Long B Nguyen" userId="f59fb8f3-a021-417a-8bc1-65c8d471c621" providerId="ADAL" clId="{59CB9C7B-CBC7-E549-B176-97F9C29CB310}" dt="2019-11-10T19:22:00.946" v="8903" actId="20577"/>
          <ac:spMkLst>
            <pc:docMk/>
            <pc:sldMk cId="3036972376" sldId="321"/>
            <ac:spMk id="4" creationId="{8659479A-1929-8C41-9815-9AEA66125320}"/>
          </ac:spMkLst>
        </pc:spChg>
        <pc:spChg chg="mod">
          <ac:chgData name="Long B Nguyen" userId="f59fb8f3-a021-417a-8bc1-65c8d471c621" providerId="ADAL" clId="{59CB9C7B-CBC7-E549-B176-97F9C29CB310}" dt="2019-11-04T19:50:37.380" v="66" actId="20577"/>
          <ac:spMkLst>
            <pc:docMk/>
            <pc:sldMk cId="3036972376" sldId="321"/>
            <ac:spMk id="9" creationId="{E3B2E017-30B2-884B-A113-B419A2ED51AD}"/>
          </ac:spMkLst>
        </pc:spChg>
        <pc:cxnChg chg="add del mod">
          <ac:chgData name="Long B Nguyen" userId="f59fb8f3-a021-417a-8bc1-65c8d471c621" providerId="ADAL" clId="{59CB9C7B-CBC7-E549-B176-97F9C29CB310}" dt="2019-11-05T13:54:02.337" v="1287"/>
          <ac:cxnSpMkLst>
            <pc:docMk/>
            <pc:sldMk cId="3036972376" sldId="321"/>
            <ac:cxnSpMk id="5" creationId="{4DB27AD3-BE1D-8F44-BD28-286CB0C4F16D}"/>
          </ac:cxnSpMkLst>
        </pc:cxnChg>
      </pc:sldChg>
      <pc:sldChg chg="addSp modSp modAnim">
        <pc:chgData name="Long B Nguyen" userId="f59fb8f3-a021-417a-8bc1-65c8d471c621" providerId="ADAL" clId="{59CB9C7B-CBC7-E549-B176-97F9C29CB310}" dt="2019-11-14T13:00:38.436" v="12869" actId="20577"/>
        <pc:sldMkLst>
          <pc:docMk/>
          <pc:sldMk cId="3329169435" sldId="324"/>
        </pc:sldMkLst>
        <pc:spChg chg="mod">
          <ac:chgData name="Long B Nguyen" userId="f59fb8f3-a021-417a-8bc1-65c8d471c621" providerId="ADAL" clId="{59CB9C7B-CBC7-E549-B176-97F9C29CB310}" dt="2019-11-10T19:19:28.717" v="8860" actId="20577"/>
          <ac:spMkLst>
            <pc:docMk/>
            <pc:sldMk cId="3329169435" sldId="324"/>
            <ac:spMk id="2" creationId="{AA3A228F-61D0-D949-A5E7-F83756230BF8}"/>
          </ac:spMkLst>
        </pc:spChg>
        <pc:spChg chg="add mod">
          <ac:chgData name="Long B Nguyen" userId="f59fb8f3-a021-417a-8bc1-65c8d471c621" providerId="ADAL" clId="{59CB9C7B-CBC7-E549-B176-97F9C29CB310}" dt="2019-11-12T14:36:53.122" v="9544" actId="20577"/>
          <ac:spMkLst>
            <pc:docMk/>
            <pc:sldMk cId="3329169435" sldId="324"/>
            <ac:spMk id="3" creationId="{A1DFF59C-0607-DD47-93E1-3B5DBC7CB72D}"/>
          </ac:spMkLst>
        </pc:spChg>
        <pc:spChg chg="add mod">
          <ac:chgData name="Long B Nguyen" userId="f59fb8f3-a021-417a-8bc1-65c8d471c621" providerId="ADAL" clId="{59CB9C7B-CBC7-E549-B176-97F9C29CB310}" dt="2019-11-12T14:53:54.886" v="10799" actId="20577"/>
          <ac:spMkLst>
            <pc:docMk/>
            <pc:sldMk cId="3329169435" sldId="324"/>
            <ac:spMk id="8" creationId="{7C58B594-C488-9F41-BC3D-B12A7562F3F7}"/>
          </ac:spMkLst>
        </pc:spChg>
        <pc:spChg chg="mod">
          <ac:chgData name="Long B Nguyen" userId="f59fb8f3-a021-417a-8bc1-65c8d471c621" providerId="ADAL" clId="{59CB9C7B-CBC7-E549-B176-97F9C29CB310}" dt="2019-11-14T13:00:38.436" v="12869" actId="20577"/>
          <ac:spMkLst>
            <pc:docMk/>
            <pc:sldMk cId="3329169435" sldId="324"/>
            <ac:spMk id="9" creationId="{E3B2E017-30B2-884B-A113-B419A2ED51AD}"/>
          </ac:spMkLst>
        </pc:spChg>
        <pc:spChg chg="add mod">
          <ac:chgData name="Long B Nguyen" userId="f59fb8f3-a021-417a-8bc1-65c8d471c621" providerId="ADAL" clId="{59CB9C7B-CBC7-E549-B176-97F9C29CB310}" dt="2019-11-12T14:54:40.604" v="10805" actId="113"/>
          <ac:spMkLst>
            <pc:docMk/>
            <pc:sldMk cId="3329169435" sldId="324"/>
            <ac:spMk id="14" creationId="{5EDF072F-75BE-8741-9067-D2D254F08E47}"/>
          </ac:spMkLst>
        </pc:spChg>
        <pc:cxnChg chg="add mod">
          <ac:chgData name="Long B Nguyen" userId="f59fb8f3-a021-417a-8bc1-65c8d471c621" providerId="ADAL" clId="{59CB9C7B-CBC7-E549-B176-97F9C29CB310}" dt="2019-11-12T14:54:15.245" v="10800" actId="14100"/>
          <ac:cxnSpMkLst>
            <pc:docMk/>
            <pc:sldMk cId="3329169435" sldId="324"/>
            <ac:cxnSpMk id="4" creationId="{A46F3D1F-4E4F-FA42-90BE-0487CC045C6E}"/>
          </ac:cxnSpMkLst>
        </pc:cxnChg>
        <pc:cxnChg chg="add mod">
          <ac:chgData name="Long B Nguyen" userId="f59fb8f3-a021-417a-8bc1-65c8d471c621" providerId="ADAL" clId="{59CB9C7B-CBC7-E549-B176-97F9C29CB310}" dt="2019-11-05T13:38:52.025" v="508" actId="1036"/>
          <ac:cxnSpMkLst>
            <pc:docMk/>
            <pc:sldMk cId="3329169435" sldId="324"/>
            <ac:cxnSpMk id="10" creationId="{72A59FBC-12F0-5C49-8BA8-983F96E9EE0E}"/>
          </ac:cxnSpMkLst>
        </pc:cxnChg>
        <pc:cxnChg chg="add mod">
          <ac:chgData name="Long B Nguyen" userId="f59fb8f3-a021-417a-8bc1-65c8d471c621" providerId="ADAL" clId="{59CB9C7B-CBC7-E549-B176-97F9C29CB310}" dt="2019-11-12T14:54:28.685" v="10803" actId="14100"/>
          <ac:cxnSpMkLst>
            <pc:docMk/>
            <pc:sldMk cId="3329169435" sldId="324"/>
            <ac:cxnSpMk id="15" creationId="{F7544DEB-4070-1144-B42C-B2D00FB2B589}"/>
          </ac:cxnSpMkLst>
        </pc:cxnChg>
      </pc:sldChg>
      <pc:sldChg chg="addSp delSp modSp add delAnim modAnim">
        <pc:chgData name="Long B Nguyen" userId="f59fb8f3-a021-417a-8bc1-65c8d471c621" providerId="ADAL" clId="{59CB9C7B-CBC7-E549-B176-97F9C29CB310}" dt="2019-11-14T12:43:23.402" v="12581"/>
        <pc:sldMkLst>
          <pc:docMk/>
          <pc:sldMk cId="1776864183" sldId="328"/>
        </pc:sldMkLst>
        <pc:spChg chg="mod">
          <ac:chgData name="Long B Nguyen" userId="f59fb8f3-a021-417a-8bc1-65c8d471c621" providerId="ADAL" clId="{59CB9C7B-CBC7-E549-B176-97F9C29CB310}" dt="2019-11-12T15:14:06.124" v="11712" actId="20577"/>
          <ac:spMkLst>
            <pc:docMk/>
            <pc:sldMk cId="1776864183" sldId="328"/>
            <ac:spMk id="2" creationId="{AA3A228F-61D0-D949-A5E7-F83756230BF8}"/>
          </ac:spMkLst>
        </pc:spChg>
        <pc:spChg chg="add mod">
          <ac:chgData name="Long B Nguyen" userId="f59fb8f3-a021-417a-8bc1-65c8d471c621" providerId="ADAL" clId="{59CB9C7B-CBC7-E549-B176-97F9C29CB310}" dt="2019-11-12T15:15:01.451" v="11782" actId="255"/>
          <ac:spMkLst>
            <pc:docMk/>
            <pc:sldMk cId="1776864183" sldId="328"/>
            <ac:spMk id="4" creationId="{FED0F1E3-82CD-B346-A913-A640D9993422}"/>
          </ac:spMkLst>
        </pc:spChg>
        <pc:spChg chg="del">
          <ac:chgData name="Long B Nguyen" userId="f59fb8f3-a021-417a-8bc1-65c8d471c621" providerId="ADAL" clId="{59CB9C7B-CBC7-E549-B176-97F9C29CB310}" dt="2019-11-12T15:14:09.609" v="11713" actId="478"/>
          <ac:spMkLst>
            <pc:docMk/>
            <pc:sldMk cId="1776864183" sldId="328"/>
            <ac:spMk id="8" creationId="{D57AD83D-A164-2C46-A5D9-850FF63C92FB}"/>
          </ac:spMkLst>
        </pc:spChg>
        <pc:spChg chg="add mod">
          <ac:chgData name="Long B Nguyen" userId="f59fb8f3-a021-417a-8bc1-65c8d471c621" providerId="ADAL" clId="{59CB9C7B-CBC7-E549-B176-97F9C29CB310}" dt="2019-11-12T15:17:48.107" v="11936" actId="1076"/>
          <ac:spMkLst>
            <pc:docMk/>
            <pc:sldMk cId="1776864183" sldId="328"/>
            <ac:spMk id="12" creationId="{9E2D0245-4E8B-0243-AE9F-4DE1A924CAF4}"/>
          </ac:spMkLst>
        </pc:spChg>
        <pc:spChg chg="del">
          <ac:chgData name="Long B Nguyen" userId="f59fb8f3-a021-417a-8bc1-65c8d471c621" providerId="ADAL" clId="{59CB9C7B-CBC7-E549-B176-97F9C29CB310}" dt="2019-11-12T15:14:25.270" v="11719" actId="478"/>
          <ac:spMkLst>
            <pc:docMk/>
            <pc:sldMk cId="1776864183" sldId="328"/>
            <ac:spMk id="15" creationId="{785021ED-C20D-0141-8AF2-FBA30E60D3E6}"/>
          </ac:spMkLst>
        </pc:spChg>
        <pc:spChg chg="del">
          <ac:chgData name="Long B Nguyen" userId="f59fb8f3-a021-417a-8bc1-65c8d471c621" providerId="ADAL" clId="{59CB9C7B-CBC7-E549-B176-97F9C29CB310}" dt="2019-11-12T15:14:22.851" v="11718" actId="478"/>
          <ac:spMkLst>
            <pc:docMk/>
            <pc:sldMk cId="1776864183" sldId="328"/>
            <ac:spMk id="16" creationId="{2C3068F1-27B1-8745-AC00-F5D5109130CF}"/>
          </ac:spMkLst>
        </pc:spChg>
        <pc:spChg chg="add mod">
          <ac:chgData name="Long B Nguyen" userId="f59fb8f3-a021-417a-8bc1-65c8d471c621" providerId="ADAL" clId="{59CB9C7B-CBC7-E549-B176-97F9C29CB310}" dt="2019-11-12T15:17:53.168" v="11938" actId="1076"/>
          <ac:spMkLst>
            <pc:docMk/>
            <pc:sldMk cId="1776864183" sldId="328"/>
            <ac:spMk id="18" creationId="{7116D9A5-60C1-8D4E-997E-2550DA5CAD84}"/>
          </ac:spMkLst>
        </pc:spChg>
        <pc:spChg chg="add mod">
          <ac:chgData name="Long B Nguyen" userId="f59fb8f3-a021-417a-8bc1-65c8d471c621" providerId="ADAL" clId="{59CB9C7B-CBC7-E549-B176-97F9C29CB310}" dt="2019-11-12T15:18:20.491" v="11962" actId="1076"/>
          <ac:spMkLst>
            <pc:docMk/>
            <pc:sldMk cId="1776864183" sldId="328"/>
            <ac:spMk id="22" creationId="{0E62641D-9476-0F48-9611-7021ACF92407}"/>
          </ac:spMkLst>
        </pc:spChg>
        <pc:graphicFrameChg chg="mod modGraphic">
          <ac:chgData name="Long B Nguyen" userId="f59fb8f3-a021-417a-8bc1-65c8d471c621" providerId="ADAL" clId="{59CB9C7B-CBC7-E549-B176-97F9C29CB310}" dt="2019-11-12T15:18:38.395" v="11977" actId="20577"/>
          <ac:graphicFrameMkLst>
            <pc:docMk/>
            <pc:sldMk cId="1776864183" sldId="328"/>
            <ac:graphicFrameMk id="3" creationId="{9AFC970E-3FBA-F843-9AA5-DEA44EAA51C8}"/>
          </ac:graphicFrameMkLst>
        </pc:graphicFrameChg>
        <pc:graphicFrameChg chg="del">
          <ac:chgData name="Long B Nguyen" userId="f59fb8f3-a021-417a-8bc1-65c8d471c621" providerId="ADAL" clId="{59CB9C7B-CBC7-E549-B176-97F9C29CB310}" dt="2019-11-12T15:14:13.755" v="11714" actId="478"/>
          <ac:graphicFrameMkLst>
            <pc:docMk/>
            <pc:sldMk cId="1776864183" sldId="328"/>
            <ac:graphicFrameMk id="5" creationId="{A202C015-BB96-FC4D-B798-E01CEEDE818A}"/>
          </ac:graphicFrameMkLst>
        </pc:graphicFrameChg>
        <pc:graphicFrameChg chg="del modGraphic">
          <ac:chgData name="Long B Nguyen" userId="f59fb8f3-a021-417a-8bc1-65c8d471c621" providerId="ADAL" clId="{59CB9C7B-CBC7-E549-B176-97F9C29CB310}" dt="2019-11-12T15:14:20.723" v="11717" actId="478"/>
          <ac:graphicFrameMkLst>
            <pc:docMk/>
            <pc:sldMk cId="1776864183" sldId="328"/>
            <ac:graphicFrameMk id="6" creationId="{CD4D97C6-774B-044C-9810-2CE615865126}"/>
          </ac:graphicFrameMkLst>
        </pc:graphicFrameChg>
        <pc:cxnChg chg="del">
          <ac:chgData name="Long B Nguyen" userId="f59fb8f3-a021-417a-8bc1-65c8d471c621" providerId="ADAL" clId="{59CB9C7B-CBC7-E549-B176-97F9C29CB310}" dt="2019-11-12T15:14:13.755" v="11714" actId="478"/>
          <ac:cxnSpMkLst>
            <pc:docMk/>
            <pc:sldMk cId="1776864183" sldId="328"/>
            <ac:cxnSpMk id="7" creationId="{0957043E-1F8C-8543-A3F1-31C9D596FC1F}"/>
          </ac:cxnSpMkLst>
        </pc:cxnChg>
        <pc:cxnChg chg="del">
          <ac:chgData name="Long B Nguyen" userId="f59fb8f3-a021-417a-8bc1-65c8d471c621" providerId="ADAL" clId="{59CB9C7B-CBC7-E549-B176-97F9C29CB310}" dt="2019-11-12T15:14:16.300" v="11715" actId="478"/>
          <ac:cxnSpMkLst>
            <pc:docMk/>
            <pc:sldMk cId="1776864183" sldId="328"/>
            <ac:cxnSpMk id="11" creationId="{EF130512-CDDF-C947-9F4C-970628FD5926}"/>
          </ac:cxnSpMkLst>
        </pc:cxnChg>
        <pc:cxnChg chg="add mod">
          <ac:chgData name="Long B Nguyen" userId="f59fb8f3-a021-417a-8bc1-65c8d471c621" providerId="ADAL" clId="{59CB9C7B-CBC7-E549-B176-97F9C29CB310}" dt="2019-11-12T15:17:50.325" v="11937" actId="14100"/>
          <ac:cxnSpMkLst>
            <pc:docMk/>
            <pc:sldMk cId="1776864183" sldId="328"/>
            <ac:cxnSpMk id="13" creationId="{8BC38A77-D77A-B949-95AE-18A25DC3C3F5}"/>
          </ac:cxnSpMkLst>
        </pc:cxnChg>
        <pc:cxnChg chg="add del mod">
          <ac:chgData name="Long B Nguyen" userId="f59fb8f3-a021-417a-8bc1-65c8d471c621" providerId="ADAL" clId="{59CB9C7B-CBC7-E549-B176-97F9C29CB310}" dt="2019-11-12T15:17:38.758" v="11908" actId="478"/>
          <ac:cxnSpMkLst>
            <pc:docMk/>
            <pc:sldMk cId="1776864183" sldId="328"/>
            <ac:cxnSpMk id="17" creationId="{F92AA7AF-571E-0D4A-BBBB-FE7856A0832F}"/>
          </ac:cxnSpMkLst>
        </pc:cxnChg>
        <pc:cxnChg chg="add mod">
          <ac:chgData name="Long B Nguyen" userId="f59fb8f3-a021-417a-8bc1-65c8d471c621" providerId="ADAL" clId="{59CB9C7B-CBC7-E549-B176-97F9C29CB310}" dt="2019-11-12T15:17:45.207" v="11935" actId="1037"/>
          <ac:cxnSpMkLst>
            <pc:docMk/>
            <pc:sldMk cId="1776864183" sldId="328"/>
            <ac:cxnSpMk id="20" creationId="{2FFEFA06-1569-2D46-A3A4-72572FB3A0DD}"/>
          </ac:cxnSpMkLst>
        </pc:cxnChg>
        <pc:cxnChg chg="add mod">
          <ac:chgData name="Long B Nguyen" userId="f59fb8f3-a021-417a-8bc1-65c8d471c621" providerId="ADAL" clId="{59CB9C7B-CBC7-E549-B176-97F9C29CB310}" dt="2019-11-12T15:18:16.030" v="11961" actId="14100"/>
          <ac:cxnSpMkLst>
            <pc:docMk/>
            <pc:sldMk cId="1776864183" sldId="328"/>
            <ac:cxnSpMk id="23" creationId="{DF859B50-AEDB-5C4C-BD6F-2305261149EE}"/>
          </ac:cxnSpMkLst>
        </pc:cxnChg>
      </pc:sldChg>
      <pc:sldChg chg="addSp modSp modAnim">
        <pc:chgData name="Long B Nguyen" userId="f59fb8f3-a021-417a-8bc1-65c8d471c621" providerId="ADAL" clId="{59CB9C7B-CBC7-E549-B176-97F9C29CB310}" dt="2019-11-14T12:51:19.338" v="12789"/>
        <pc:sldMkLst>
          <pc:docMk/>
          <pc:sldMk cId="1403592009" sldId="331"/>
        </pc:sldMkLst>
        <pc:spChg chg="add mod">
          <ac:chgData name="Long B Nguyen" userId="f59fb8f3-a021-417a-8bc1-65c8d471c621" providerId="ADAL" clId="{59CB9C7B-CBC7-E549-B176-97F9C29CB310}" dt="2019-11-12T00:48:36.243" v="9287" actId="1076"/>
          <ac:spMkLst>
            <pc:docMk/>
            <pc:sldMk cId="1403592009" sldId="331"/>
            <ac:spMk id="4" creationId="{557F7968-AE4D-9746-81FE-F79B57BD6EFE}"/>
          </ac:spMkLst>
        </pc:spChg>
        <pc:spChg chg="add mod">
          <ac:chgData name="Long B Nguyen" userId="f59fb8f3-a021-417a-8bc1-65c8d471c621" providerId="ADAL" clId="{59CB9C7B-CBC7-E549-B176-97F9C29CB310}" dt="2019-11-12T00:48:25.450" v="9284" actId="1076"/>
          <ac:spMkLst>
            <pc:docMk/>
            <pc:sldMk cId="1403592009" sldId="331"/>
            <ac:spMk id="6" creationId="{95DF8A1A-4837-3C40-9A2C-4A5FFE885A41}"/>
          </ac:spMkLst>
        </pc:spChg>
        <pc:spChg chg="mod">
          <ac:chgData name="Long B Nguyen" userId="f59fb8f3-a021-417a-8bc1-65c8d471c621" providerId="ADAL" clId="{59CB9C7B-CBC7-E549-B176-97F9C29CB310}" dt="2019-11-12T00:46:34.030" v="9046" actId="207"/>
          <ac:spMkLst>
            <pc:docMk/>
            <pc:sldMk cId="1403592009" sldId="331"/>
            <ac:spMk id="9" creationId="{E3B2E017-30B2-884B-A113-B419A2ED51AD}"/>
          </ac:spMkLst>
        </pc:spChg>
        <pc:cxnChg chg="add mod">
          <ac:chgData name="Long B Nguyen" userId="f59fb8f3-a021-417a-8bc1-65c8d471c621" providerId="ADAL" clId="{59CB9C7B-CBC7-E549-B176-97F9C29CB310}" dt="2019-11-12T00:48:45.586" v="9289" actId="14100"/>
          <ac:cxnSpMkLst>
            <pc:docMk/>
            <pc:sldMk cId="1403592009" sldId="331"/>
            <ac:cxnSpMk id="5" creationId="{3734FE02-600C-2A44-BC16-F394E2FB5293}"/>
          </ac:cxnSpMkLst>
        </pc:cxnChg>
        <pc:cxnChg chg="add mod">
          <ac:chgData name="Long B Nguyen" userId="f59fb8f3-a021-417a-8bc1-65c8d471c621" providerId="ADAL" clId="{59CB9C7B-CBC7-E549-B176-97F9C29CB310}" dt="2019-11-12T00:48:32.563" v="9286" actId="14100"/>
          <ac:cxnSpMkLst>
            <pc:docMk/>
            <pc:sldMk cId="1403592009" sldId="331"/>
            <ac:cxnSpMk id="7" creationId="{C6885A45-616A-744B-A4F0-146A3737FC47}"/>
          </ac:cxnSpMkLst>
        </pc:cxnChg>
      </pc:sldChg>
      <pc:sldChg chg="addSp modSp add modAnim">
        <pc:chgData name="Long B Nguyen" userId="f59fb8f3-a021-417a-8bc1-65c8d471c621" providerId="ADAL" clId="{59CB9C7B-CBC7-E549-B176-97F9C29CB310}" dt="2019-11-14T12:50:48.962" v="12785"/>
        <pc:sldMkLst>
          <pc:docMk/>
          <pc:sldMk cId="1776526477" sldId="332"/>
        </pc:sldMkLst>
        <pc:spChg chg="mod">
          <ac:chgData name="Long B Nguyen" userId="f59fb8f3-a021-417a-8bc1-65c8d471c621" providerId="ADAL" clId="{59CB9C7B-CBC7-E549-B176-97F9C29CB310}" dt="2019-11-06T17:40:28.615" v="1921" actId="1076"/>
          <ac:spMkLst>
            <pc:docMk/>
            <pc:sldMk cId="1776526477" sldId="332"/>
            <ac:spMk id="2" creationId="{AA3A228F-61D0-D949-A5E7-F83756230BF8}"/>
          </ac:spMkLst>
        </pc:spChg>
        <pc:spChg chg="add mod">
          <ac:chgData name="Long B Nguyen" userId="f59fb8f3-a021-417a-8bc1-65c8d471c621" providerId="ADAL" clId="{59CB9C7B-CBC7-E549-B176-97F9C29CB310}" dt="2019-11-14T12:49:55.911" v="12769" actId="1076"/>
          <ac:spMkLst>
            <pc:docMk/>
            <pc:sldMk cId="1776526477" sldId="332"/>
            <ac:spMk id="4" creationId="{BE66D76A-BB4F-8A4D-AB4B-A968E4D75F6C}"/>
          </ac:spMkLst>
        </pc:spChg>
        <pc:spChg chg="add mod">
          <ac:chgData name="Long B Nguyen" userId="f59fb8f3-a021-417a-8bc1-65c8d471c621" providerId="ADAL" clId="{59CB9C7B-CBC7-E549-B176-97F9C29CB310}" dt="2019-11-14T12:50:26.552" v="12783" actId="20577"/>
          <ac:spMkLst>
            <pc:docMk/>
            <pc:sldMk cId="1776526477" sldId="332"/>
            <ac:spMk id="6" creationId="{933C1516-15E0-6241-839C-CC896EC7C958}"/>
          </ac:spMkLst>
        </pc:spChg>
        <pc:spChg chg="mod">
          <ac:chgData name="Long B Nguyen" userId="f59fb8f3-a021-417a-8bc1-65c8d471c621" providerId="ADAL" clId="{59CB9C7B-CBC7-E549-B176-97F9C29CB310}" dt="2019-11-06T17:41:05.504" v="1934" actId="20577"/>
          <ac:spMkLst>
            <pc:docMk/>
            <pc:sldMk cId="1776526477" sldId="332"/>
            <ac:spMk id="9" creationId="{E3B2E017-30B2-884B-A113-B419A2ED51AD}"/>
          </ac:spMkLst>
        </pc:spChg>
        <pc:cxnChg chg="add mod">
          <ac:chgData name="Long B Nguyen" userId="f59fb8f3-a021-417a-8bc1-65c8d471c621" providerId="ADAL" clId="{59CB9C7B-CBC7-E549-B176-97F9C29CB310}" dt="2019-11-06T17:41:10.033" v="1935" actId="14100"/>
          <ac:cxnSpMkLst>
            <pc:docMk/>
            <pc:sldMk cId="1776526477" sldId="332"/>
            <ac:cxnSpMk id="5" creationId="{2ACA8F3D-2AEE-0146-8A7F-D08353AD1C3A}"/>
          </ac:cxnSpMkLst>
        </pc:cxnChg>
      </pc:sldChg>
      <pc:sldChg chg="addSp delSp modSp add modAnim">
        <pc:chgData name="Long B Nguyen" userId="f59fb8f3-a021-417a-8bc1-65c8d471c621" providerId="ADAL" clId="{59CB9C7B-CBC7-E549-B176-97F9C29CB310}" dt="2019-11-14T13:02:05.813" v="12882"/>
        <pc:sldMkLst>
          <pc:docMk/>
          <pc:sldMk cId="3768911574" sldId="333"/>
        </pc:sldMkLst>
        <pc:spChg chg="del">
          <ac:chgData name="Long B Nguyen" userId="f59fb8f3-a021-417a-8bc1-65c8d471c621" providerId="ADAL" clId="{59CB9C7B-CBC7-E549-B176-97F9C29CB310}" dt="2019-11-05T13:39:00.362" v="509" actId="478"/>
          <ac:spMkLst>
            <pc:docMk/>
            <pc:sldMk cId="3768911574" sldId="333"/>
            <ac:spMk id="3" creationId="{A1DFF59C-0607-DD47-93E1-3B5DBC7CB72D}"/>
          </ac:spMkLst>
        </pc:spChg>
        <pc:spChg chg="del">
          <ac:chgData name="Long B Nguyen" userId="f59fb8f3-a021-417a-8bc1-65c8d471c621" providerId="ADAL" clId="{59CB9C7B-CBC7-E549-B176-97F9C29CB310}" dt="2019-11-05T13:39:12.947" v="513" actId="478"/>
          <ac:spMkLst>
            <pc:docMk/>
            <pc:sldMk cId="3768911574" sldId="333"/>
            <ac:spMk id="8" creationId="{7C58B594-C488-9F41-BC3D-B12A7562F3F7}"/>
          </ac:spMkLst>
        </pc:spChg>
        <pc:spChg chg="mod">
          <ac:chgData name="Long B Nguyen" userId="f59fb8f3-a021-417a-8bc1-65c8d471c621" providerId="ADAL" clId="{59CB9C7B-CBC7-E549-B176-97F9C29CB310}" dt="2019-11-05T13:44:18.384" v="791" actId="20577"/>
          <ac:spMkLst>
            <pc:docMk/>
            <pc:sldMk cId="3768911574" sldId="333"/>
            <ac:spMk id="9" creationId="{E3B2E017-30B2-884B-A113-B419A2ED51AD}"/>
          </ac:spMkLst>
        </pc:spChg>
        <pc:spChg chg="mod">
          <ac:chgData name="Long B Nguyen" userId="f59fb8f3-a021-417a-8bc1-65c8d471c621" providerId="ADAL" clId="{59CB9C7B-CBC7-E549-B176-97F9C29CB310}" dt="2019-11-14T12:45:21.882" v="12589" actId="20577"/>
          <ac:spMkLst>
            <pc:docMk/>
            <pc:sldMk cId="3768911574" sldId="333"/>
            <ac:spMk id="14" creationId="{5EDF072F-75BE-8741-9067-D2D254F08E47}"/>
          </ac:spMkLst>
        </pc:spChg>
        <pc:spChg chg="add mod">
          <ac:chgData name="Long B Nguyen" userId="f59fb8f3-a021-417a-8bc1-65c8d471c621" providerId="ADAL" clId="{59CB9C7B-CBC7-E549-B176-97F9C29CB310}" dt="2019-11-14T12:45:25.993" v="12592" actId="20577"/>
          <ac:spMkLst>
            <pc:docMk/>
            <pc:sldMk cId="3768911574" sldId="333"/>
            <ac:spMk id="16" creationId="{5A9C07C4-A578-9340-813C-79D04F7B9BE1}"/>
          </ac:spMkLst>
        </pc:spChg>
        <pc:spChg chg="add mod">
          <ac:chgData name="Long B Nguyen" userId="f59fb8f3-a021-417a-8bc1-65c8d471c621" providerId="ADAL" clId="{59CB9C7B-CBC7-E549-B176-97F9C29CB310}" dt="2019-11-14T12:46:25.792" v="12667" actId="1076"/>
          <ac:spMkLst>
            <pc:docMk/>
            <pc:sldMk cId="3768911574" sldId="333"/>
            <ac:spMk id="17" creationId="{A0DA8034-18BF-A04B-95E1-E02483E3609C}"/>
          </ac:spMkLst>
        </pc:spChg>
        <pc:spChg chg="add mod">
          <ac:chgData name="Long B Nguyen" userId="f59fb8f3-a021-417a-8bc1-65c8d471c621" providerId="ADAL" clId="{59CB9C7B-CBC7-E549-B176-97F9C29CB310}" dt="2019-11-14T12:45:11.008" v="12586" actId="20577"/>
          <ac:spMkLst>
            <pc:docMk/>
            <pc:sldMk cId="3768911574" sldId="333"/>
            <ac:spMk id="20" creationId="{F9A61694-4FC5-7F46-9DC1-78F5E8AD77B0}"/>
          </ac:spMkLst>
        </pc:spChg>
        <pc:cxnChg chg="del">
          <ac:chgData name="Long B Nguyen" userId="f59fb8f3-a021-417a-8bc1-65c8d471c621" providerId="ADAL" clId="{59CB9C7B-CBC7-E549-B176-97F9C29CB310}" dt="2019-11-05T13:39:02.337" v="510" actId="478"/>
          <ac:cxnSpMkLst>
            <pc:docMk/>
            <pc:sldMk cId="3768911574" sldId="333"/>
            <ac:cxnSpMk id="4" creationId="{A46F3D1F-4E4F-FA42-90BE-0487CC045C6E}"/>
          </ac:cxnSpMkLst>
        </pc:cxnChg>
        <pc:cxnChg chg="del">
          <ac:chgData name="Long B Nguyen" userId="f59fb8f3-a021-417a-8bc1-65c8d471c621" providerId="ADAL" clId="{59CB9C7B-CBC7-E549-B176-97F9C29CB310}" dt="2019-11-05T13:39:12.947" v="513" actId="478"/>
          <ac:cxnSpMkLst>
            <pc:docMk/>
            <pc:sldMk cId="3768911574" sldId="333"/>
            <ac:cxnSpMk id="10" creationId="{72A59FBC-12F0-5C49-8BA8-983F96E9EE0E}"/>
          </ac:cxnSpMkLst>
        </pc:cxnChg>
        <pc:cxnChg chg="add mod">
          <ac:chgData name="Long B Nguyen" userId="f59fb8f3-a021-417a-8bc1-65c8d471c621" providerId="ADAL" clId="{59CB9C7B-CBC7-E549-B176-97F9C29CB310}" dt="2019-11-10T19:21:05.339" v="8892" actId="1037"/>
          <ac:cxnSpMkLst>
            <pc:docMk/>
            <pc:sldMk cId="3768911574" sldId="333"/>
            <ac:cxnSpMk id="10" creationId="{78689255-3173-164C-A63E-73DEF65651F2}"/>
          </ac:cxnSpMkLst>
        </pc:cxnChg>
        <pc:cxnChg chg="add mod">
          <ac:chgData name="Long B Nguyen" userId="f59fb8f3-a021-417a-8bc1-65c8d471c621" providerId="ADAL" clId="{59CB9C7B-CBC7-E549-B176-97F9C29CB310}" dt="2019-11-05T13:39:49.663" v="528" actId="14100"/>
          <ac:cxnSpMkLst>
            <pc:docMk/>
            <pc:sldMk cId="3768911574" sldId="333"/>
            <ac:cxnSpMk id="12" creationId="{CC48B4CD-941B-0741-BFA8-B9998C524923}"/>
          </ac:cxnSpMkLst>
        </pc:cxnChg>
        <pc:cxnChg chg="add mod">
          <ac:chgData name="Long B Nguyen" userId="f59fb8f3-a021-417a-8bc1-65c8d471c621" providerId="ADAL" clId="{59CB9C7B-CBC7-E549-B176-97F9C29CB310}" dt="2019-11-05T13:39:43.740" v="525" actId="14100"/>
          <ac:cxnSpMkLst>
            <pc:docMk/>
            <pc:sldMk cId="3768911574" sldId="333"/>
            <ac:cxnSpMk id="13" creationId="{031D278B-4055-D447-8A45-9C9C2EE370C7}"/>
          </ac:cxnSpMkLst>
        </pc:cxnChg>
        <pc:cxnChg chg="mod">
          <ac:chgData name="Long B Nguyen" userId="f59fb8f3-a021-417a-8bc1-65c8d471c621" providerId="ADAL" clId="{59CB9C7B-CBC7-E549-B176-97F9C29CB310}" dt="2019-11-05T13:39:24.362" v="520" actId="692"/>
          <ac:cxnSpMkLst>
            <pc:docMk/>
            <pc:sldMk cId="3768911574" sldId="333"/>
            <ac:cxnSpMk id="15" creationId="{F7544DEB-4070-1144-B42C-B2D00FB2B589}"/>
          </ac:cxnSpMkLst>
        </pc:cxnChg>
        <pc:cxnChg chg="add mod">
          <ac:chgData name="Long B Nguyen" userId="f59fb8f3-a021-417a-8bc1-65c8d471c621" providerId="ADAL" clId="{59CB9C7B-CBC7-E549-B176-97F9C29CB310}" dt="2019-11-05T13:45:56.060" v="830" actId="14100"/>
          <ac:cxnSpMkLst>
            <pc:docMk/>
            <pc:sldMk cId="3768911574" sldId="333"/>
            <ac:cxnSpMk id="18" creationId="{0455C446-0CB9-7542-A5E5-DF0CA973519D}"/>
          </ac:cxnSpMkLst>
        </pc:cxnChg>
        <pc:cxnChg chg="add mod">
          <ac:chgData name="Long B Nguyen" userId="f59fb8f3-a021-417a-8bc1-65c8d471c621" providerId="ADAL" clId="{59CB9C7B-CBC7-E549-B176-97F9C29CB310}" dt="2019-11-14T12:46:41.528" v="12671" actId="14100"/>
          <ac:cxnSpMkLst>
            <pc:docMk/>
            <pc:sldMk cId="3768911574" sldId="333"/>
            <ac:cxnSpMk id="19" creationId="{A6C5B7ED-9686-3549-A3DD-5DD0CF6E8DED}"/>
          </ac:cxnSpMkLst>
        </pc:cxnChg>
      </pc:sldChg>
      <pc:sldChg chg="addSp delSp modSp add">
        <pc:chgData name="Long B Nguyen" userId="f59fb8f3-a021-417a-8bc1-65c8d471c621" providerId="ADAL" clId="{59CB9C7B-CBC7-E549-B176-97F9C29CB310}" dt="2019-11-12T00:58:03.638" v="9374" actId="20577"/>
        <pc:sldMkLst>
          <pc:docMk/>
          <pc:sldMk cId="1520390356" sldId="334"/>
        </pc:sldMkLst>
        <pc:spChg chg="del">
          <ac:chgData name="Long B Nguyen" userId="f59fb8f3-a021-417a-8bc1-65c8d471c621" providerId="ADAL" clId="{59CB9C7B-CBC7-E549-B176-97F9C29CB310}" dt="2019-11-06T17:31:26.918" v="1461" actId="478"/>
          <ac:spMkLst>
            <pc:docMk/>
            <pc:sldMk cId="1520390356" sldId="334"/>
            <ac:spMk id="4" creationId="{557F7968-AE4D-9746-81FE-F79B57BD6EFE}"/>
          </ac:spMkLst>
        </pc:spChg>
        <pc:spChg chg="mod">
          <ac:chgData name="Long B Nguyen" userId="f59fb8f3-a021-417a-8bc1-65c8d471c621" providerId="ADAL" clId="{59CB9C7B-CBC7-E549-B176-97F9C29CB310}" dt="2019-11-12T00:58:03.638" v="9374" actId="20577"/>
          <ac:spMkLst>
            <pc:docMk/>
            <pc:sldMk cId="1520390356" sldId="334"/>
            <ac:spMk id="9" creationId="{E3B2E017-30B2-884B-A113-B419A2ED51AD}"/>
          </ac:spMkLst>
        </pc:spChg>
        <pc:cxnChg chg="mod">
          <ac:chgData name="Long B Nguyen" userId="f59fb8f3-a021-417a-8bc1-65c8d471c621" providerId="ADAL" clId="{59CB9C7B-CBC7-E549-B176-97F9C29CB310}" dt="2019-11-06T17:30:58.532" v="1457" actId="14100"/>
          <ac:cxnSpMkLst>
            <pc:docMk/>
            <pc:sldMk cId="1520390356" sldId="334"/>
            <ac:cxnSpMk id="5" creationId="{3734FE02-600C-2A44-BC16-F394E2FB5293}"/>
          </ac:cxnSpMkLst>
        </pc:cxnChg>
        <pc:cxnChg chg="add mod">
          <ac:chgData name="Long B Nguyen" userId="f59fb8f3-a021-417a-8bc1-65c8d471c621" providerId="ADAL" clId="{59CB9C7B-CBC7-E549-B176-97F9C29CB310}" dt="2019-11-06T17:31:06.805" v="1460" actId="14100"/>
          <ac:cxnSpMkLst>
            <pc:docMk/>
            <pc:sldMk cId="1520390356" sldId="334"/>
            <ac:cxnSpMk id="8" creationId="{EADE529A-64EB-0A40-B575-D437D32FAB41}"/>
          </ac:cxnSpMkLst>
        </pc:cxnChg>
      </pc:sldChg>
      <pc:sldChg chg="delSp modSp add modAnim">
        <pc:chgData name="Long B Nguyen" userId="f59fb8f3-a021-417a-8bc1-65c8d471c621" providerId="ADAL" clId="{59CB9C7B-CBC7-E549-B176-97F9C29CB310}" dt="2019-11-14T12:48:46.852" v="12698" actId="20577"/>
        <pc:sldMkLst>
          <pc:docMk/>
          <pc:sldMk cId="1370301937" sldId="335"/>
        </pc:sldMkLst>
        <pc:spChg chg="del">
          <ac:chgData name="Long B Nguyen" userId="f59fb8f3-a021-417a-8bc1-65c8d471c621" providerId="ADAL" clId="{59CB9C7B-CBC7-E549-B176-97F9C29CB310}" dt="2019-11-06T17:36:49.176" v="1782" actId="478"/>
          <ac:spMkLst>
            <pc:docMk/>
            <pc:sldMk cId="1370301937" sldId="335"/>
            <ac:spMk id="14" creationId="{5EDF072F-75BE-8741-9067-D2D254F08E47}"/>
          </ac:spMkLst>
        </pc:spChg>
        <pc:spChg chg="mod">
          <ac:chgData name="Long B Nguyen" userId="f59fb8f3-a021-417a-8bc1-65c8d471c621" providerId="ADAL" clId="{59CB9C7B-CBC7-E549-B176-97F9C29CB310}" dt="2019-11-14T12:48:46.852" v="12698" actId="20577"/>
          <ac:spMkLst>
            <pc:docMk/>
            <pc:sldMk cId="1370301937" sldId="335"/>
            <ac:spMk id="20" creationId="{F9A61694-4FC5-7F46-9DC1-78F5E8AD77B0}"/>
          </ac:spMkLst>
        </pc:spChg>
        <pc:cxnChg chg="del">
          <ac:chgData name="Long B Nguyen" userId="f59fb8f3-a021-417a-8bc1-65c8d471c621" providerId="ADAL" clId="{59CB9C7B-CBC7-E549-B176-97F9C29CB310}" dt="2019-11-06T17:36:49.176" v="1782" actId="478"/>
          <ac:cxnSpMkLst>
            <pc:docMk/>
            <pc:sldMk cId="1370301937" sldId="335"/>
            <ac:cxnSpMk id="12" creationId="{CC48B4CD-941B-0741-BFA8-B9998C524923}"/>
          </ac:cxnSpMkLst>
        </pc:cxnChg>
        <pc:cxnChg chg="del">
          <ac:chgData name="Long B Nguyen" userId="f59fb8f3-a021-417a-8bc1-65c8d471c621" providerId="ADAL" clId="{59CB9C7B-CBC7-E549-B176-97F9C29CB310}" dt="2019-11-06T17:36:49.176" v="1782" actId="478"/>
          <ac:cxnSpMkLst>
            <pc:docMk/>
            <pc:sldMk cId="1370301937" sldId="335"/>
            <ac:cxnSpMk id="13" creationId="{031D278B-4055-D447-8A45-9C9C2EE370C7}"/>
          </ac:cxnSpMkLst>
        </pc:cxnChg>
        <pc:cxnChg chg="del">
          <ac:chgData name="Long B Nguyen" userId="f59fb8f3-a021-417a-8bc1-65c8d471c621" providerId="ADAL" clId="{59CB9C7B-CBC7-E549-B176-97F9C29CB310}" dt="2019-11-06T17:36:41.962" v="1781" actId="478"/>
          <ac:cxnSpMkLst>
            <pc:docMk/>
            <pc:sldMk cId="1370301937" sldId="335"/>
            <ac:cxnSpMk id="15" creationId="{F7544DEB-4070-1144-B42C-B2D00FB2B589}"/>
          </ac:cxnSpMkLst>
        </pc:cxnChg>
        <pc:cxnChg chg="del">
          <ac:chgData name="Long B Nguyen" userId="f59fb8f3-a021-417a-8bc1-65c8d471c621" providerId="ADAL" clId="{59CB9C7B-CBC7-E549-B176-97F9C29CB310}" dt="2019-11-06T17:36:40.542" v="1780" actId="478"/>
          <ac:cxnSpMkLst>
            <pc:docMk/>
            <pc:sldMk cId="1370301937" sldId="335"/>
            <ac:cxnSpMk id="18" creationId="{0455C446-0CB9-7542-A5E5-DF0CA973519D}"/>
          </ac:cxnSpMkLst>
        </pc:cxnChg>
      </pc:sldChg>
      <pc:sldChg chg="addSp delSp modSp add">
        <pc:chgData name="Long B Nguyen" userId="f59fb8f3-a021-417a-8bc1-65c8d471c621" providerId="ADAL" clId="{59CB9C7B-CBC7-E549-B176-97F9C29CB310}" dt="2019-11-06T17:41:57.400" v="1984" actId="255"/>
        <pc:sldMkLst>
          <pc:docMk/>
          <pc:sldMk cId="649473723" sldId="336"/>
        </pc:sldMkLst>
        <pc:spChg chg="del">
          <ac:chgData name="Long B Nguyen" userId="f59fb8f3-a021-417a-8bc1-65c8d471c621" providerId="ADAL" clId="{59CB9C7B-CBC7-E549-B176-97F9C29CB310}" dt="2019-11-06T17:41:40.395" v="1977" actId="478"/>
          <ac:spMkLst>
            <pc:docMk/>
            <pc:sldMk cId="649473723" sldId="336"/>
            <ac:spMk id="4" creationId="{BE66D76A-BB4F-8A4D-AB4B-A968E4D75F6C}"/>
          </ac:spMkLst>
        </pc:spChg>
        <pc:spChg chg="add mod">
          <ac:chgData name="Long B Nguyen" userId="f59fb8f3-a021-417a-8bc1-65c8d471c621" providerId="ADAL" clId="{59CB9C7B-CBC7-E549-B176-97F9C29CB310}" dt="2019-11-06T17:41:57.400" v="1984" actId="255"/>
          <ac:spMkLst>
            <pc:docMk/>
            <pc:sldMk cId="649473723" sldId="336"/>
            <ac:spMk id="7" creationId="{A9401C64-AC9A-004F-A248-696EF36A106F}"/>
          </ac:spMkLst>
        </pc:spChg>
        <pc:spChg chg="mod">
          <ac:chgData name="Long B Nguyen" userId="f59fb8f3-a021-417a-8bc1-65c8d471c621" providerId="ADAL" clId="{59CB9C7B-CBC7-E549-B176-97F9C29CB310}" dt="2019-11-06T17:40:57.398" v="1930" actId="20577"/>
          <ac:spMkLst>
            <pc:docMk/>
            <pc:sldMk cId="649473723" sldId="336"/>
            <ac:spMk id="9" creationId="{E3B2E017-30B2-884B-A113-B419A2ED51AD}"/>
          </ac:spMkLst>
        </pc:spChg>
        <pc:cxnChg chg="mod">
          <ac:chgData name="Long B Nguyen" userId="f59fb8f3-a021-417a-8bc1-65c8d471c621" providerId="ADAL" clId="{59CB9C7B-CBC7-E549-B176-97F9C29CB310}" dt="2019-11-06T17:40:49.393" v="1926" actId="14100"/>
          <ac:cxnSpMkLst>
            <pc:docMk/>
            <pc:sldMk cId="649473723" sldId="336"/>
            <ac:cxnSpMk id="5" creationId="{2ACA8F3D-2AEE-0146-8A7F-D08353AD1C3A}"/>
          </ac:cxnSpMkLst>
        </pc:cxnChg>
      </pc:sldChg>
      <pc:sldChg chg="modSp add modAnim">
        <pc:chgData name="Long B Nguyen" userId="f59fb8f3-a021-417a-8bc1-65c8d471c621" providerId="ADAL" clId="{59CB9C7B-CBC7-E549-B176-97F9C29CB310}" dt="2019-11-14T12:57:06.015" v="12816"/>
        <pc:sldMkLst>
          <pc:docMk/>
          <pc:sldMk cId="1454819895" sldId="337"/>
        </pc:sldMkLst>
        <pc:spChg chg="mod">
          <ac:chgData name="Long B Nguyen" userId="f59fb8f3-a021-417a-8bc1-65c8d471c621" providerId="ADAL" clId="{59CB9C7B-CBC7-E549-B176-97F9C29CB310}" dt="2019-11-12T00:45:18.003" v="9033" actId="20577"/>
          <ac:spMkLst>
            <pc:docMk/>
            <pc:sldMk cId="1454819895" sldId="337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59CB9C7B-CBC7-E549-B176-97F9C29CB310}" dt="2019-11-14T12:57:17.150" v="12819"/>
        <pc:sldMkLst>
          <pc:docMk/>
          <pc:sldMk cId="3761802647" sldId="338"/>
        </pc:sldMkLst>
        <pc:spChg chg="mod">
          <ac:chgData name="Long B Nguyen" userId="f59fb8f3-a021-417a-8bc1-65c8d471c621" providerId="ADAL" clId="{59CB9C7B-CBC7-E549-B176-97F9C29CB310}" dt="2019-11-12T00:50:29.296" v="9342" actId="20577"/>
          <ac:spMkLst>
            <pc:docMk/>
            <pc:sldMk cId="3761802647" sldId="338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59CB9C7B-CBC7-E549-B176-97F9C29CB310}" dt="2019-11-14T12:41:27.577" v="12568"/>
        <pc:sldMkLst>
          <pc:docMk/>
          <pc:sldMk cId="2700872664" sldId="339"/>
        </pc:sldMkLst>
        <pc:spChg chg="mod">
          <ac:chgData name="Long B Nguyen" userId="f59fb8f3-a021-417a-8bc1-65c8d471c621" providerId="ADAL" clId="{59CB9C7B-CBC7-E549-B176-97F9C29CB310}" dt="2019-11-10T19:18:36.909" v="8819" actId="20577"/>
          <ac:spMkLst>
            <pc:docMk/>
            <pc:sldMk cId="2700872664" sldId="339"/>
            <ac:spMk id="2" creationId="{AA3A228F-61D0-D949-A5E7-F83756230BF8}"/>
          </ac:spMkLst>
        </pc:spChg>
        <pc:spChg chg="mod">
          <ac:chgData name="Long B Nguyen" userId="f59fb8f3-a021-417a-8bc1-65c8d471c621" providerId="ADAL" clId="{59CB9C7B-CBC7-E549-B176-97F9C29CB310}" dt="2019-11-12T14:50:38.623" v="10523" actId="20577"/>
          <ac:spMkLst>
            <pc:docMk/>
            <pc:sldMk cId="2700872664" sldId="339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59CB9C7B-CBC7-E549-B176-97F9C29CB310}" dt="2019-11-14T13:00:08.319" v="12834"/>
        <pc:sldMkLst>
          <pc:docMk/>
          <pc:sldMk cId="2044636910" sldId="340"/>
        </pc:sldMkLst>
        <pc:spChg chg="mod">
          <ac:chgData name="Long B Nguyen" userId="f59fb8f3-a021-417a-8bc1-65c8d471c621" providerId="ADAL" clId="{59CB9C7B-CBC7-E549-B176-97F9C29CB310}" dt="2019-11-10T19:19:14.943" v="8840" actId="20577"/>
          <ac:spMkLst>
            <pc:docMk/>
            <pc:sldMk cId="2044636910" sldId="340"/>
            <ac:spMk id="2" creationId="{AA3A228F-61D0-D949-A5E7-F83756230BF8}"/>
          </ac:spMkLst>
        </pc:spChg>
        <pc:spChg chg="mod">
          <ac:chgData name="Long B Nguyen" userId="f59fb8f3-a021-417a-8bc1-65c8d471c621" providerId="ADAL" clId="{59CB9C7B-CBC7-E549-B176-97F9C29CB310}" dt="2019-11-12T01:01:37.390" v="9406" actId="20577"/>
          <ac:spMkLst>
            <pc:docMk/>
            <pc:sldMk cId="2044636910" sldId="340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59CB9C7B-CBC7-E549-B176-97F9C29CB310}" dt="2019-11-14T12:41:05.691" v="12564"/>
        <pc:sldMkLst>
          <pc:docMk/>
          <pc:sldMk cId="2849583976" sldId="341"/>
        </pc:sldMkLst>
        <pc:spChg chg="mod">
          <ac:chgData name="Long B Nguyen" userId="f59fb8f3-a021-417a-8bc1-65c8d471c621" providerId="ADAL" clId="{59CB9C7B-CBC7-E549-B176-97F9C29CB310}" dt="2019-11-13T15:50:19.846" v="12040" actId="20577"/>
          <ac:spMkLst>
            <pc:docMk/>
            <pc:sldMk cId="2849583976" sldId="341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59CB9C7B-CBC7-E549-B176-97F9C29CB310}" dt="2019-11-14T12:40:58.843" v="12562"/>
        <pc:sldMkLst>
          <pc:docMk/>
          <pc:sldMk cId="1097937752" sldId="342"/>
        </pc:sldMkLst>
        <pc:spChg chg="mod">
          <ac:chgData name="Long B Nguyen" userId="f59fb8f3-a021-417a-8bc1-65c8d471c621" providerId="ADAL" clId="{59CB9C7B-CBC7-E549-B176-97F9C29CB310}" dt="2019-11-10T19:18:08.769" v="8792" actId="20577"/>
          <ac:spMkLst>
            <pc:docMk/>
            <pc:sldMk cId="1097937752" sldId="342"/>
            <ac:spMk id="2" creationId="{AA3A228F-61D0-D949-A5E7-F83756230BF8}"/>
          </ac:spMkLst>
        </pc:spChg>
        <pc:spChg chg="mod">
          <ac:chgData name="Long B Nguyen" userId="f59fb8f3-a021-417a-8bc1-65c8d471c621" providerId="ADAL" clId="{59CB9C7B-CBC7-E549-B176-97F9C29CB310}" dt="2019-11-13T15:50:02.213" v="12038" actId="114"/>
          <ac:spMkLst>
            <pc:docMk/>
            <pc:sldMk cId="1097937752" sldId="342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59CB9C7B-CBC7-E549-B176-97F9C29CB310}" dt="2019-11-14T12:51:56.869" v="12795"/>
        <pc:sldMkLst>
          <pc:docMk/>
          <pc:sldMk cId="2946703032" sldId="346"/>
        </pc:sldMkLst>
        <pc:spChg chg="mod">
          <ac:chgData name="Long B Nguyen" userId="f59fb8f3-a021-417a-8bc1-65c8d471c621" providerId="ADAL" clId="{59CB9C7B-CBC7-E549-B176-97F9C29CB310}" dt="2019-11-12T00:56:32.031" v="9344" actId="14100"/>
          <ac:spMkLst>
            <pc:docMk/>
            <pc:sldMk cId="2946703032" sldId="346"/>
            <ac:spMk id="2" creationId="{AA3A228F-61D0-D949-A5E7-F83756230BF8}"/>
          </ac:spMkLst>
        </pc:spChg>
        <pc:spChg chg="mod">
          <ac:chgData name="Long B Nguyen" userId="f59fb8f3-a021-417a-8bc1-65c8d471c621" providerId="ADAL" clId="{59CB9C7B-CBC7-E549-B176-97F9C29CB310}" dt="2019-11-12T15:00:23.500" v="11132" actId="20577"/>
          <ac:spMkLst>
            <pc:docMk/>
            <pc:sldMk cId="2946703032" sldId="346"/>
            <ac:spMk id="9" creationId="{E3B2E017-30B2-884B-A113-B419A2ED51AD}"/>
          </ac:spMkLst>
        </pc:spChg>
        <pc:spChg chg="mod">
          <ac:chgData name="Long B Nguyen" userId="f59fb8f3-a021-417a-8bc1-65c8d471c621" providerId="ADAL" clId="{59CB9C7B-CBC7-E549-B176-97F9C29CB310}" dt="2019-11-10T19:16:44.615" v="8779" actId="1076"/>
          <ac:spMkLst>
            <pc:docMk/>
            <pc:sldMk cId="2946703032" sldId="346"/>
            <ac:spMk id="10" creationId="{9947108E-12E8-044F-805D-DC505E96834C}"/>
          </ac:spMkLst>
        </pc:spChg>
      </pc:sldChg>
      <pc:sldChg chg="delSp modSp add modAnim">
        <pc:chgData name="Long B Nguyen" userId="f59fb8f3-a021-417a-8bc1-65c8d471c621" providerId="ADAL" clId="{59CB9C7B-CBC7-E549-B176-97F9C29CB310}" dt="2019-11-14T12:52:03.644" v="12797"/>
        <pc:sldMkLst>
          <pc:docMk/>
          <pc:sldMk cId="3861312264" sldId="347"/>
        </pc:sldMkLst>
        <pc:spChg chg="mod">
          <ac:chgData name="Long B Nguyen" userId="f59fb8f3-a021-417a-8bc1-65c8d471c621" providerId="ADAL" clId="{59CB9C7B-CBC7-E549-B176-97F9C29CB310}" dt="2019-11-10T18:41:18.297" v="6968" actId="20577"/>
          <ac:spMkLst>
            <pc:docMk/>
            <pc:sldMk cId="3861312264" sldId="347"/>
            <ac:spMk id="2" creationId="{AA3A228F-61D0-D949-A5E7-F83756230BF8}"/>
          </ac:spMkLst>
        </pc:spChg>
        <pc:spChg chg="mod">
          <ac:chgData name="Long B Nguyen" userId="f59fb8f3-a021-417a-8bc1-65c8d471c621" providerId="ADAL" clId="{59CB9C7B-CBC7-E549-B176-97F9C29CB310}" dt="2019-11-12T00:43:16.595" v="9017" actId="20577"/>
          <ac:spMkLst>
            <pc:docMk/>
            <pc:sldMk cId="3861312264" sldId="347"/>
            <ac:spMk id="9" creationId="{E3B2E017-30B2-884B-A113-B419A2ED51AD}"/>
          </ac:spMkLst>
        </pc:spChg>
        <pc:spChg chg="del">
          <ac:chgData name="Long B Nguyen" userId="f59fb8f3-a021-417a-8bc1-65c8d471c621" providerId="ADAL" clId="{59CB9C7B-CBC7-E549-B176-97F9C29CB310}" dt="2019-11-10T18:40:13.153" v="6927" actId="478"/>
          <ac:spMkLst>
            <pc:docMk/>
            <pc:sldMk cId="3861312264" sldId="347"/>
            <ac:spMk id="10" creationId="{9947108E-12E8-044F-805D-DC505E96834C}"/>
          </ac:spMkLst>
        </pc:spChg>
      </pc:sldChg>
      <pc:sldChg chg="addSp delSp modSp add modAnim">
        <pc:chgData name="Long B Nguyen" userId="f59fb8f3-a021-417a-8bc1-65c8d471c621" providerId="ADAL" clId="{59CB9C7B-CBC7-E549-B176-97F9C29CB310}" dt="2019-11-14T13:12:01.541" v="12955" actId="20577"/>
        <pc:sldMkLst>
          <pc:docMk/>
          <pc:sldMk cId="4152312606" sldId="348"/>
        </pc:sldMkLst>
        <pc:spChg chg="add mod">
          <ac:chgData name="Long B Nguyen" userId="f59fb8f3-a021-417a-8bc1-65c8d471c621" providerId="ADAL" clId="{59CB9C7B-CBC7-E549-B176-97F9C29CB310}" dt="2019-11-14T13:12:01.541" v="12955" actId="20577"/>
          <ac:spMkLst>
            <pc:docMk/>
            <pc:sldMk cId="4152312606" sldId="348"/>
            <ac:spMk id="3" creationId="{74672431-8FFA-904A-BC8A-F824A588FCDD}"/>
          </ac:spMkLst>
        </pc:spChg>
        <pc:spChg chg="add del mod">
          <ac:chgData name="Long B Nguyen" userId="f59fb8f3-a021-417a-8bc1-65c8d471c621" providerId="ADAL" clId="{59CB9C7B-CBC7-E549-B176-97F9C29CB310}" dt="2019-11-10T19:00:18.499" v="7687" actId="478"/>
          <ac:spMkLst>
            <pc:docMk/>
            <pc:sldMk cId="4152312606" sldId="348"/>
            <ac:spMk id="3" creationId="{ABB60266-6ED5-534D-8933-CA03ABF66C15}"/>
          </ac:spMkLst>
        </pc:spChg>
        <pc:spChg chg="add mod">
          <ac:chgData name="Long B Nguyen" userId="f59fb8f3-a021-417a-8bc1-65c8d471c621" providerId="ADAL" clId="{59CB9C7B-CBC7-E549-B176-97F9C29CB310}" dt="2019-11-10T19:10:11.008" v="8412" actId="1036"/>
          <ac:spMkLst>
            <pc:docMk/>
            <pc:sldMk cId="4152312606" sldId="348"/>
            <ac:spMk id="4" creationId="{AFC1027A-A2B6-B44B-9245-2E5D826BC5DB}"/>
          </ac:spMkLst>
        </pc:spChg>
        <pc:spChg chg="add mod">
          <ac:chgData name="Long B Nguyen" userId="f59fb8f3-a021-417a-8bc1-65c8d471c621" providerId="ADAL" clId="{59CB9C7B-CBC7-E549-B176-97F9C29CB310}" dt="2019-11-10T19:11:32.585" v="8514" actId="207"/>
          <ac:spMkLst>
            <pc:docMk/>
            <pc:sldMk cId="4152312606" sldId="348"/>
            <ac:spMk id="5" creationId="{BABC40CC-AD73-DE40-9706-D1FABABD38CB}"/>
          </ac:spMkLst>
        </pc:spChg>
        <pc:spChg chg="add mod">
          <ac:chgData name="Long B Nguyen" userId="f59fb8f3-a021-417a-8bc1-65c8d471c621" providerId="ADAL" clId="{59CB9C7B-CBC7-E549-B176-97F9C29CB310}" dt="2019-11-10T19:10:11.008" v="8412" actId="1036"/>
          <ac:spMkLst>
            <pc:docMk/>
            <pc:sldMk cId="4152312606" sldId="348"/>
            <ac:spMk id="6" creationId="{DA0DFD29-B861-3643-8A1F-6A851B97825B}"/>
          </ac:spMkLst>
        </pc:spChg>
        <pc:spChg chg="add mod">
          <ac:chgData name="Long B Nguyen" userId="f59fb8f3-a021-417a-8bc1-65c8d471c621" providerId="ADAL" clId="{59CB9C7B-CBC7-E549-B176-97F9C29CB310}" dt="2019-11-10T19:10:20.645" v="8414" actId="255"/>
          <ac:spMkLst>
            <pc:docMk/>
            <pc:sldMk cId="4152312606" sldId="348"/>
            <ac:spMk id="7" creationId="{7FA88EF5-A7E3-4B42-AC10-E3709C51AEBA}"/>
          </ac:spMkLst>
        </pc:spChg>
        <pc:spChg chg="add mod">
          <ac:chgData name="Long B Nguyen" userId="f59fb8f3-a021-417a-8bc1-65c8d471c621" providerId="ADAL" clId="{59CB9C7B-CBC7-E549-B176-97F9C29CB310}" dt="2019-11-10T19:10:11.008" v="8412" actId="1036"/>
          <ac:spMkLst>
            <pc:docMk/>
            <pc:sldMk cId="4152312606" sldId="348"/>
            <ac:spMk id="8" creationId="{9678D9F0-77F4-7A43-B46C-EBDB97CE2005}"/>
          </ac:spMkLst>
        </pc:spChg>
        <pc:spChg chg="mod">
          <ac:chgData name="Long B Nguyen" userId="f59fb8f3-a021-417a-8bc1-65c8d471c621" providerId="ADAL" clId="{59CB9C7B-CBC7-E549-B176-97F9C29CB310}" dt="2019-11-12T00:43:34.297" v="9020" actId="20577"/>
          <ac:spMkLst>
            <pc:docMk/>
            <pc:sldMk cId="4152312606" sldId="348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59CB9C7B-CBC7-E549-B176-97F9C29CB310}" dt="2019-11-14T13:07:01.353" v="12891" actId="20577"/>
        <pc:sldMkLst>
          <pc:docMk/>
          <pc:sldMk cId="2239308720" sldId="349"/>
        </pc:sldMkLst>
        <pc:spChg chg="mod">
          <ac:chgData name="Long B Nguyen" userId="f59fb8f3-a021-417a-8bc1-65c8d471c621" providerId="ADAL" clId="{59CB9C7B-CBC7-E549-B176-97F9C29CB310}" dt="2019-11-14T13:07:01.353" v="12891" actId="20577"/>
          <ac:spMkLst>
            <pc:docMk/>
            <pc:sldMk cId="2239308720" sldId="349"/>
            <ac:spMk id="5" creationId="{BABC40CC-AD73-DE40-9706-D1FABABD38CB}"/>
          </ac:spMkLst>
        </pc:spChg>
        <pc:spChg chg="mod">
          <ac:chgData name="Long B Nguyen" userId="f59fb8f3-a021-417a-8bc1-65c8d471c621" providerId="ADAL" clId="{59CB9C7B-CBC7-E549-B176-97F9C29CB310}" dt="2019-11-10T19:12:50.729" v="8607" actId="20577"/>
          <ac:spMkLst>
            <pc:docMk/>
            <pc:sldMk cId="2239308720" sldId="349"/>
            <ac:spMk id="7" creationId="{7FA88EF5-A7E3-4B42-AC10-E3709C51AEBA}"/>
          </ac:spMkLst>
        </pc:spChg>
        <pc:spChg chg="mod">
          <ac:chgData name="Long B Nguyen" userId="f59fb8f3-a021-417a-8bc1-65c8d471c621" providerId="ADAL" clId="{59CB9C7B-CBC7-E549-B176-97F9C29CB310}" dt="2019-11-10T19:11:23.207" v="8508" actId="20577"/>
          <ac:spMkLst>
            <pc:docMk/>
            <pc:sldMk cId="2239308720" sldId="349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59CB9C7B-CBC7-E549-B176-97F9C29CB310}" dt="2019-11-14T12:56:28.365" v="12807"/>
        <pc:sldMkLst>
          <pc:docMk/>
          <pc:sldMk cId="1532134668" sldId="350"/>
        </pc:sldMkLst>
        <pc:spChg chg="mod">
          <ac:chgData name="Long B Nguyen" userId="f59fb8f3-a021-417a-8bc1-65c8d471c621" providerId="ADAL" clId="{59CB9C7B-CBC7-E549-B176-97F9C29CB310}" dt="2019-11-10T19:13:39.293" v="8668" actId="20577"/>
          <ac:spMkLst>
            <pc:docMk/>
            <pc:sldMk cId="1532134668" sldId="350"/>
            <ac:spMk id="5" creationId="{BABC40CC-AD73-DE40-9706-D1FABABD38CB}"/>
          </ac:spMkLst>
        </pc:spChg>
        <pc:spChg chg="mod">
          <ac:chgData name="Long B Nguyen" userId="f59fb8f3-a021-417a-8bc1-65c8d471c621" providerId="ADAL" clId="{59CB9C7B-CBC7-E549-B176-97F9C29CB310}" dt="2019-11-10T19:14:01.220" v="8681" actId="1076"/>
          <ac:spMkLst>
            <pc:docMk/>
            <pc:sldMk cId="1532134668" sldId="350"/>
            <ac:spMk id="7" creationId="{7FA88EF5-A7E3-4B42-AC10-E3709C51AEBA}"/>
          </ac:spMkLst>
        </pc:spChg>
        <pc:spChg chg="mod">
          <ac:chgData name="Long B Nguyen" userId="f59fb8f3-a021-417a-8bc1-65c8d471c621" providerId="ADAL" clId="{59CB9C7B-CBC7-E549-B176-97F9C29CB310}" dt="2019-11-10T19:13:22.858" v="8649" actId="20577"/>
          <ac:spMkLst>
            <pc:docMk/>
            <pc:sldMk cId="1532134668" sldId="350"/>
            <ac:spMk id="9" creationId="{E3B2E017-30B2-884B-A113-B419A2ED51AD}"/>
          </ac:spMkLst>
        </pc:spChg>
      </pc:sldChg>
      <pc:sldChg chg="add modAnim">
        <pc:chgData name="Long B Nguyen" userId="f59fb8f3-a021-417a-8bc1-65c8d471c621" providerId="ADAL" clId="{59CB9C7B-CBC7-E549-B176-97F9C29CB310}" dt="2019-11-14T12:55:27.111" v="12804"/>
        <pc:sldMkLst>
          <pc:docMk/>
          <pc:sldMk cId="3420249496" sldId="351"/>
        </pc:sldMkLst>
      </pc:sldChg>
      <pc:sldChg chg="modSp add modAnim">
        <pc:chgData name="Long B Nguyen" userId="f59fb8f3-a021-417a-8bc1-65c8d471c621" providerId="ADAL" clId="{59CB9C7B-CBC7-E549-B176-97F9C29CB310}" dt="2019-11-14T12:40:25.058" v="12554"/>
        <pc:sldMkLst>
          <pc:docMk/>
          <pc:sldMk cId="2101795491" sldId="545"/>
        </pc:sldMkLst>
        <pc:spChg chg="mod">
          <ac:chgData name="Long B Nguyen" userId="f59fb8f3-a021-417a-8bc1-65c8d471c621" providerId="ADAL" clId="{59CB9C7B-CBC7-E549-B176-97F9C29CB310}" dt="2019-11-12T00:41:44.199" v="8972" actId="20577"/>
          <ac:spMkLst>
            <pc:docMk/>
            <pc:sldMk cId="2101795491" sldId="545"/>
            <ac:spMk id="27650" creationId="{CDDBD0B0-F30B-EE40-92BE-F8B3992FD62C}"/>
          </ac:spMkLst>
        </pc:spChg>
      </pc:sldChg>
      <pc:sldChg chg="modSp add modAnim">
        <pc:chgData name="Long B Nguyen" userId="f59fb8f3-a021-417a-8bc1-65c8d471c621" providerId="ADAL" clId="{59CB9C7B-CBC7-E549-B176-97F9C29CB310}" dt="2019-11-12T15:20:09.141" v="11989" actId="20577"/>
        <pc:sldMkLst>
          <pc:docMk/>
          <pc:sldMk cId="1854861563" sldId="546"/>
        </pc:sldMkLst>
        <pc:spChg chg="mod">
          <ac:chgData name="Long B Nguyen" userId="f59fb8f3-a021-417a-8bc1-65c8d471c621" providerId="ADAL" clId="{59CB9C7B-CBC7-E549-B176-97F9C29CB310}" dt="2019-11-12T01:38:55.875" v="9475" actId="20577"/>
          <ac:spMkLst>
            <pc:docMk/>
            <pc:sldMk cId="1854861563" sldId="546"/>
            <ac:spMk id="2" creationId="{AA3A228F-61D0-D949-A5E7-F83756230BF8}"/>
          </ac:spMkLst>
        </pc:spChg>
        <pc:spChg chg="mod">
          <ac:chgData name="Long B Nguyen" userId="f59fb8f3-a021-417a-8bc1-65c8d471c621" providerId="ADAL" clId="{59CB9C7B-CBC7-E549-B176-97F9C29CB310}" dt="2019-11-12T15:20:09.141" v="11989" actId="20577"/>
          <ac:spMkLst>
            <pc:docMk/>
            <pc:sldMk cId="1854861563" sldId="546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59CB9C7B-CBC7-E549-B176-97F9C29CB310}" dt="2019-11-14T12:42:09.435" v="12575"/>
        <pc:sldMkLst>
          <pc:docMk/>
          <pc:sldMk cId="906346442" sldId="547"/>
        </pc:sldMkLst>
        <pc:spChg chg="mod">
          <ac:chgData name="Long B Nguyen" userId="f59fb8f3-a021-417a-8bc1-65c8d471c621" providerId="ADAL" clId="{59CB9C7B-CBC7-E549-B176-97F9C29CB310}" dt="2019-11-12T14:52:49.478" v="10756" actId="20577"/>
          <ac:spMkLst>
            <pc:docMk/>
            <pc:sldMk cId="906346442" sldId="547"/>
            <ac:spMk id="2" creationId="{AA3A228F-61D0-D949-A5E7-F83756230BF8}"/>
          </ac:spMkLst>
        </pc:spChg>
        <pc:spChg chg="mod">
          <ac:chgData name="Long B Nguyen" userId="f59fb8f3-a021-417a-8bc1-65c8d471c621" providerId="ADAL" clId="{59CB9C7B-CBC7-E549-B176-97F9C29CB310}" dt="2019-11-12T14:57:25.508" v="10934" actId="20577"/>
          <ac:spMkLst>
            <pc:docMk/>
            <pc:sldMk cId="906346442" sldId="547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59CB9C7B-CBC7-E549-B176-97F9C29CB310}" dt="2019-11-14T12:49:01.182" v="12701"/>
        <pc:sldMkLst>
          <pc:docMk/>
          <pc:sldMk cId="2079192273" sldId="548"/>
        </pc:sldMkLst>
        <pc:spChg chg="mod">
          <ac:chgData name="Long B Nguyen" userId="f59fb8f3-a021-417a-8bc1-65c8d471c621" providerId="ADAL" clId="{59CB9C7B-CBC7-E549-B176-97F9C29CB310}" dt="2019-11-12T14:56:52.237" v="10880" actId="20577"/>
          <ac:spMkLst>
            <pc:docMk/>
            <pc:sldMk cId="2079192273" sldId="548"/>
            <ac:spMk id="2" creationId="{AA3A228F-61D0-D949-A5E7-F83756230BF8}"/>
          </ac:spMkLst>
        </pc:spChg>
        <pc:spChg chg="mod">
          <ac:chgData name="Long B Nguyen" userId="f59fb8f3-a021-417a-8bc1-65c8d471c621" providerId="ADAL" clId="{59CB9C7B-CBC7-E549-B176-97F9C29CB310}" dt="2019-11-12T14:58:49.833" v="11089" actId="20577"/>
          <ac:spMkLst>
            <pc:docMk/>
            <pc:sldMk cId="2079192273" sldId="548"/>
            <ac:spMk id="9" creationId="{E3B2E017-30B2-884B-A113-B419A2ED51AD}"/>
          </ac:spMkLst>
        </pc:spChg>
      </pc:sldChg>
      <pc:sldChg chg="delSp modSp add modAnim">
        <pc:chgData name="Long B Nguyen" userId="f59fb8f3-a021-417a-8bc1-65c8d471c621" providerId="ADAL" clId="{59CB9C7B-CBC7-E549-B176-97F9C29CB310}" dt="2019-11-14T12:57:41.484" v="12822"/>
        <pc:sldMkLst>
          <pc:docMk/>
          <pc:sldMk cId="1299838656" sldId="549"/>
        </pc:sldMkLst>
        <pc:spChg chg="mod">
          <ac:chgData name="Long B Nguyen" userId="f59fb8f3-a021-417a-8bc1-65c8d471c621" providerId="ADAL" clId="{59CB9C7B-CBC7-E549-B176-97F9C29CB310}" dt="2019-11-12T15:10:57.849" v="11689" actId="20577"/>
          <ac:spMkLst>
            <pc:docMk/>
            <pc:sldMk cId="1299838656" sldId="549"/>
            <ac:spMk id="2" creationId="{AA3A228F-61D0-D949-A5E7-F83756230BF8}"/>
          </ac:spMkLst>
        </pc:spChg>
        <pc:spChg chg="mod">
          <ac:chgData name="Long B Nguyen" userId="f59fb8f3-a021-417a-8bc1-65c8d471c621" providerId="ADAL" clId="{59CB9C7B-CBC7-E549-B176-97F9C29CB310}" dt="2019-11-12T15:05:29.135" v="11446" actId="20577"/>
          <ac:spMkLst>
            <pc:docMk/>
            <pc:sldMk cId="1299838656" sldId="549"/>
            <ac:spMk id="9" creationId="{E3B2E017-30B2-884B-A113-B419A2ED51AD}"/>
          </ac:spMkLst>
        </pc:spChg>
        <pc:spChg chg="del">
          <ac:chgData name="Long B Nguyen" userId="f59fb8f3-a021-417a-8bc1-65c8d471c621" providerId="ADAL" clId="{59CB9C7B-CBC7-E549-B176-97F9C29CB310}" dt="2019-11-12T14:59:58.015" v="11128" actId="478"/>
          <ac:spMkLst>
            <pc:docMk/>
            <pc:sldMk cId="1299838656" sldId="549"/>
            <ac:spMk id="10" creationId="{9947108E-12E8-044F-805D-DC505E96834C}"/>
          </ac:spMkLst>
        </pc:spChg>
      </pc:sldChg>
      <pc:sldChg chg="modSp add modAnim">
        <pc:chgData name="Long B Nguyen" userId="f59fb8f3-a021-417a-8bc1-65c8d471c621" providerId="ADAL" clId="{59CB9C7B-CBC7-E549-B176-97F9C29CB310}" dt="2019-11-14T12:58:19.218" v="12827"/>
        <pc:sldMkLst>
          <pc:docMk/>
          <pc:sldMk cId="2820908233" sldId="551"/>
        </pc:sldMkLst>
        <pc:spChg chg="mod">
          <ac:chgData name="Long B Nguyen" userId="f59fb8f3-a021-417a-8bc1-65c8d471c621" providerId="ADAL" clId="{59CB9C7B-CBC7-E549-B176-97F9C29CB310}" dt="2019-11-12T15:08:09.321" v="11682" actId="20577"/>
          <ac:spMkLst>
            <pc:docMk/>
            <pc:sldMk cId="2820908233" sldId="551"/>
            <ac:spMk id="2" creationId="{AA3A228F-61D0-D949-A5E7-F83756230BF8}"/>
          </ac:spMkLst>
        </pc:spChg>
        <pc:spChg chg="mod">
          <ac:chgData name="Long B Nguyen" userId="f59fb8f3-a021-417a-8bc1-65c8d471c621" providerId="ADAL" clId="{59CB9C7B-CBC7-E549-B176-97F9C29CB310}" dt="2019-11-12T15:08:50.392" v="11688" actId="207"/>
          <ac:spMkLst>
            <pc:docMk/>
            <pc:sldMk cId="2820908233" sldId="551"/>
            <ac:spMk id="9" creationId="{E3B2E017-30B2-884B-A113-B419A2ED51AD}"/>
          </ac:spMkLst>
        </pc:spChg>
      </pc:sldChg>
      <pc:sldChg chg="add del">
        <pc:chgData name="Long B Nguyen" userId="f59fb8f3-a021-417a-8bc1-65c8d471c621" providerId="ADAL" clId="{59CB9C7B-CBC7-E549-B176-97F9C29CB310}" dt="2019-11-19T12:45:40.186" v="12957" actId="2696"/>
        <pc:sldMkLst>
          <pc:docMk/>
          <pc:sldMk cId="1559918550" sldId="552"/>
        </pc:sldMkLst>
      </pc:sldChg>
      <pc:sldChg chg="modSp add modAnim">
        <pc:chgData name="Long B Nguyen" userId="f59fb8f3-a021-417a-8bc1-65c8d471c621" providerId="ADAL" clId="{59CB9C7B-CBC7-E549-B176-97F9C29CB310}" dt="2019-11-14T12:56:42.041" v="12810"/>
        <pc:sldMkLst>
          <pc:docMk/>
          <pc:sldMk cId="1358728332" sldId="553"/>
        </pc:sldMkLst>
        <pc:spChg chg="mod">
          <ac:chgData name="Long B Nguyen" userId="f59fb8f3-a021-417a-8bc1-65c8d471c621" providerId="ADAL" clId="{59CB9C7B-CBC7-E549-B176-97F9C29CB310}" dt="2019-11-13T15:57:03.762" v="12061" actId="20577"/>
          <ac:spMkLst>
            <pc:docMk/>
            <pc:sldMk cId="1358728332" sldId="553"/>
            <ac:spMk id="2" creationId="{AA3A228F-61D0-D949-A5E7-F83756230BF8}"/>
          </ac:spMkLst>
        </pc:spChg>
        <pc:spChg chg="mod">
          <ac:chgData name="Long B Nguyen" userId="f59fb8f3-a021-417a-8bc1-65c8d471c621" providerId="ADAL" clId="{59CB9C7B-CBC7-E549-B176-97F9C29CB310}" dt="2019-11-13T16:02:48.086" v="12552" actId="255"/>
          <ac:spMkLst>
            <pc:docMk/>
            <pc:sldMk cId="1358728332" sldId="553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59CB9C7B-CBC7-E549-B176-97F9C29CB310}" dt="2019-11-19T12:47:14.779" v="13175" actId="20577"/>
        <pc:sldMkLst>
          <pc:docMk/>
          <pc:sldMk cId="3027756854" sldId="554"/>
        </pc:sldMkLst>
        <pc:spChg chg="mod">
          <ac:chgData name="Long B Nguyen" userId="f59fb8f3-a021-417a-8bc1-65c8d471c621" providerId="ADAL" clId="{59CB9C7B-CBC7-E549-B176-97F9C29CB310}" dt="2019-11-19T12:47:14.779" v="13175" actId="20577"/>
          <ac:spMkLst>
            <pc:docMk/>
            <pc:sldMk cId="3027756854" sldId="554"/>
            <ac:spMk id="9" creationId="{E3B2E017-30B2-884B-A113-B419A2ED51AD}"/>
          </ac:spMkLst>
        </pc:spChg>
      </pc:sldChg>
    </pc:docChg>
  </pc:docChgLst>
  <pc:docChgLst>
    <pc:chgData name="Long Nguyen" userId="f59fb8f3-a021-417a-8bc1-65c8d471c621" providerId="ADAL" clId="{625106A7-3D2F-2F41-B14B-01ED01256878}"/>
    <pc:docChg chg="custSel delSld modSld">
      <pc:chgData name="Long Nguyen" userId="f59fb8f3-a021-417a-8bc1-65c8d471c621" providerId="ADAL" clId="{625106A7-3D2F-2F41-B14B-01ED01256878}" dt="2022-05-20T11:49:21.605" v="198" actId="2696"/>
      <pc:docMkLst>
        <pc:docMk/>
      </pc:docMkLst>
      <pc:sldChg chg="modSp">
        <pc:chgData name="Long Nguyen" userId="f59fb8f3-a021-417a-8bc1-65c8d471c621" providerId="ADAL" clId="{625106A7-3D2F-2F41-B14B-01ED01256878}" dt="2022-05-20T11:42:19.116" v="15" actId="20577"/>
        <pc:sldMkLst>
          <pc:docMk/>
          <pc:sldMk cId="3098356658" sldId="257"/>
        </pc:sldMkLst>
        <pc:spChg chg="mod">
          <ac:chgData name="Long Nguyen" userId="f59fb8f3-a021-417a-8bc1-65c8d471c621" providerId="ADAL" clId="{625106A7-3D2F-2F41-B14B-01ED01256878}" dt="2022-05-20T11:42:19.116" v="15" actId="20577"/>
          <ac:spMkLst>
            <pc:docMk/>
            <pc:sldMk cId="3098356658" sldId="257"/>
            <ac:spMk id="9" creationId="{E3B2E017-30B2-884B-A113-B419A2ED51AD}"/>
          </ac:spMkLst>
        </pc:spChg>
      </pc:sldChg>
      <pc:sldChg chg="modSp mod">
        <pc:chgData name="Long Nguyen" userId="f59fb8f3-a021-417a-8bc1-65c8d471c621" providerId="ADAL" clId="{625106A7-3D2F-2F41-B14B-01ED01256878}" dt="2022-05-20T11:45:45.901" v="53" actId="1076"/>
        <pc:sldMkLst>
          <pc:docMk/>
          <pc:sldMk cId="1370301937" sldId="335"/>
        </pc:sldMkLst>
        <pc:spChg chg="mod">
          <ac:chgData name="Long Nguyen" userId="f59fb8f3-a021-417a-8bc1-65c8d471c621" providerId="ADAL" clId="{625106A7-3D2F-2F41-B14B-01ED01256878}" dt="2022-05-20T11:45:45.901" v="53" actId="1076"/>
          <ac:spMkLst>
            <pc:docMk/>
            <pc:sldMk cId="1370301937" sldId="335"/>
            <ac:spMk id="2" creationId="{AA3A228F-61D0-D949-A5E7-F83756230BF8}"/>
          </ac:spMkLst>
        </pc:spChg>
      </pc:sldChg>
      <pc:sldChg chg="del">
        <pc:chgData name="Long Nguyen" userId="f59fb8f3-a021-417a-8bc1-65c8d471c621" providerId="ADAL" clId="{625106A7-3D2F-2F41-B14B-01ED01256878}" dt="2022-05-20T11:49:21.605" v="198" actId="2696"/>
        <pc:sldMkLst>
          <pc:docMk/>
          <pc:sldMk cId="1454819895" sldId="337"/>
        </pc:sldMkLst>
      </pc:sldChg>
      <pc:sldChg chg="modSp">
        <pc:chgData name="Long Nguyen" userId="f59fb8f3-a021-417a-8bc1-65c8d471c621" providerId="ADAL" clId="{625106A7-3D2F-2F41-B14B-01ED01256878}" dt="2022-05-20T11:43:23.310" v="49" actId="20577"/>
        <pc:sldMkLst>
          <pc:docMk/>
          <pc:sldMk cId="1097937752" sldId="342"/>
        </pc:sldMkLst>
        <pc:spChg chg="mod">
          <ac:chgData name="Long Nguyen" userId="f59fb8f3-a021-417a-8bc1-65c8d471c621" providerId="ADAL" clId="{625106A7-3D2F-2F41-B14B-01ED01256878}" dt="2022-05-20T11:43:23.310" v="49" actId="20577"/>
          <ac:spMkLst>
            <pc:docMk/>
            <pc:sldMk cId="1097937752" sldId="342"/>
            <ac:spMk id="9" creationId="{E3B2E017-30B2-884B-A113-B419A2ED51AD}"/>
          </ac:spMkLst>
        </pc:spChg>
      </pc:sldChg>
      <pc:sldChg chg="modSp mod">
        <pc:chgData name="Long Nguyen" userId="f59fb8f3-a021-417a-8bc1-65c8d471c621" providerId="ADAL" clId="{625106A7-3D2F-2F41-B14B-01ED01256878}" dt="2022-05-20T11:42:06.611" v="1" actId="27636"/>
        <pc:sldMkLst>
          <pc:docMk/>
          <pc:sldMk cId="2946703032" sldId="346"/>
        </pc:sldMkLst>
        <pc:spChg chg="mod">
          <ac:chgData name="Long Nguyen" userId="f59fb8f3-a021-417a-8bc1-65c8d471c621" providerId="ADAL" clId="{625106A7-3D2F-2F41-B14B-01ED01256878}" dt="2022-05-20T11:42:06.611" v="1" actId="27636"/>
          <ac:spMkLst>
            <pc:docMk/>
            <pc:sldMk cId="2946703032" sldId="346"/>
            <ac:spMk id="2" creationId="{AA3A228F-61D0-D949-A5E7-F83756230BF8}"/>
          </ac:spMkLst>
        </pc:spChg>
      </pc:sldChg>
      <pc:sldChg chg="modSp mod">
        <pc:chgData name="Long Nguyen" userId="f59fb8f3-a021-417a-8bc1-65c8d471c621" providerId="ADAL" clId="{625106A7-3D2F-2F41-B14B-01ED01256878}" dt="2022-05-20T11:47:51.694" v="116" actId="14100"/>
        <pc:sldMkLst>
          <pc:docMk/>
          <pc:sldMk cId="4152312606" sldId="348"/>
        </pc:sldMkLst>
        <pc:spChg chg="mod">
          <ac:chgData name="Long Nguyen" userId="f59fb8f3-a021-417a-8bc1-65c8d471c621" providerId="ADAL" clId="{625106A7-3D2F-2F41-B14B-01ED01256878}" dt="2022-05-20T11:47:51.694" v="116" actId="14100"/>
          <ac:spMkLst>
            <pc:docMk/>
            <pc:sldMk cId="4152312606" sldId="348"/>
            <ac:spMk id="9" creationId="{E3B2E017-30B2-884B-A113-B419A2ED51AD}"/>
          </ac:spMkLst>
        </pc:spChg>
      </pc:sldChg>
      <pc:sldChg chg="del">
        <pc:chgData name="Long Nguyen" userId="f59fb8f3-a021-417a-8bc1-65c8d471c621" providerId="ADAL" clId="{625106A7-3D2F-2F41-B14B-01ED01256878}" dt="2022-05-20T11:48:13.480" v="117" actId="2696"/>
        <pc:sldMkLst>
          <pc:docMk/>
          <pc:sldMk cId="2239308720" sldId="349"/>
        </pc:sldMkLst>
      </pc:sldChg>
      <pc:sldChg chg="modSp mod">
        <pc:chgData name="Long Nguyen" userId="f59fb8f3-a021-417a-8bc1-65c8d471c621" providerId="ADAL" clId="{625106A7-3D2F-2F41-B14B-01ED01256878}" dt="2022-05-20T11:49:15.194" v="197" actId="255"/>
        <pc:sldMkLst>
          <pc:docMk/>
          <pc:sldMk cId="1532134668" sldId="350"/>
        </pc:sldMkLst>
        <pc:spChg chg="mod">
          <ac:chgData name="Long Nguyen" userId="f59fb8f3-a021-417a-8bc1-65c8d471c621" providerId="ADAL" clId="{625106A7-3D2F-2F41-B14B-01ED01256878}" dt="2022-05-20T11:49:15.194" v="197" actId="255"/>
          <ac:spMkLst>
            <pc:docMk/>
            <pc:sldMk cId="1532134668" sldId="350"/>
            <ac:spMk id="9" creationId="{E3B2E017-30B2-884B-A113-B419A2ED51AD}"/>
          </ac:spMkLst>
        </pc:spChg>
      </pc:sldChg>
      <pc:sldChg chg="modSp mod">
        <pc:chgData name="Long Nguyen" userId="f59fb8f3-a021-417a-8bc1-65c8d471c621" providerId="ADAL" clId="{625106A7-3D2F-2F41-B14B-01ED01256878}" dt="2022-05-20T11:49:07.153" v="194" actId="21"/>
        <pc:sldMkLst>
          <pc:docMk/>
          <pc:sldMk cId="3420249496" sldId="351"/>
        </pc:sldMkLst>
        <pc:spChg chg="mod">
          <ac:chgData name="Long Nguyen" userId="f59fb8f3-a021-417a-8bc1-65c8d471c621" providerId="ADAL" clId="{625106A7-3D2F-2F41-B14B-01ED01256878}" dt="2022-05-20T11:49:07.153" v="194" actId="21"/>
          <ac:spMkLst>
            <pc:docMk/>
            <pc:sldMk cId="3420249496" sldId="351"/>
            <ac:spMk id="9" creationId="{E3B2E017-30B2-884B-A113-B419A2ED51AD}"/>
          </ac:spMkLst>
        </pc:spChg>
      </pc:sldChg>
      <pc:sldChg chg="modSp mod">
        <pc:chgData name="Long Nguyen" userId="f59fb8f3-a021-417a-8bc1-65c8d471c621" providerId="ADAL" clId="{625106A7-3D2F-2F41-B14B-01ED01256878}" dt="2022-05-20T11:42:12.406" v="6" actId="20577"/>
        <pc:sldMkLst>
          <pc:docMk/>
          <pc:sldMk cId="2101795491" sldId="545"/>
        </pc:sldMkLst>
        <pc:spChg chg="mod">
          <ac:chgData name="Long Nguyen" userId="f59fb8f3-a021-417a-8bc1-65c8d471c621" providerId="ADAL" clId="{625106A7-3D2F-2F41-B14B-01ED01256878}" dt="2022-05-20T11:42:12.406" v="6" actId="20577"/>
          <ac:spMkLst>
            <pc:docMk/>
            <pc:sldMk cId="2101795491" sldId="545"/>
            <ac:spMk id="3" creationId="{8BA9D0DA-1D67-ED43-A19F-6557EAD9C067}"/>
          </ac:spMkLst>
        </pc:spChg>
      </pc:sldChg>
      <pc:sldChg chg="modSp mod">
        <pc:chgData name="Long Nguyen" userId="f59fb8f3-a021-417a-8bc1-65c8d471c621" providerId="ADAL" clId="{625106A7-3D2F-2F41-B14B-01ED01256878}" dt="2022-05-20T11:45:42.243" v="52" actId="1076"/>
        <pc:sldMkLst>
          <pc:docMk/>
          <pc:sldMk cId="2079192273" sldId="548"/>
        </pc:sldMkLst>
        <pc:spChg chg="mod">
          <ac:chgData name="Long Nguyen" userId="f59fb8f3-a021-417a-8bc1-65c8d471c621" providerId="ADAL" clId="{625106A7-3D2F-2F41-B14B-01ED01256878}" dt="2022-05-20T11:45:42.243" v="52" actId="1076"/>
          <ac:spMkLst>
            <pc:docMk/>
            <pc:sldMk cId="2079192273" sldId="548"/>
            <ac:spMk id="2" creationId="{AA3A228F-61D0-D949-A5E7-F83756230BF8}"/>
          </ac:spMkLst>
        </pc:spChg>
        <pc:spChg chg="mod">
          <ac:chgData name="Long Nguyen" userId="f59fb8f3-a021-417a-8bc1-65c8d471c621" providerId="ADAL" clId="{625106A7-3D2F-2F41-B14B-01ED01256878}" dt="2022-05-20T11:45:39.990" v="51" actId="14100"/>
          <ac:spMkLst>
            <pc:docMk/>
            <pc:sldMk cId="2079192273" sldId="548"/>
            <ac:spMk id="9" creationId="{E3B2E017-30B2-884B-A113-B419A2ED51AD}"/>
          </ac:spMkLst>
        </pc:spChg>
      </pc:sldChg>
      <pc:sldChg chg="modSp mod">
        <pc:chgData name="Long Nguyen" userId="f59fb8f3-a021-417a-8bc1-65c8d471c621" providerId="ADAL" clId="{625106A7-3D2F-2F41-B14B-01ED01256878}" dt="2022-05-20T11:42:06.647" v="2" actId="27636"/>
        <pc:sldMkLst>
          <pc:docMk/>
          <pc:sldMk cId="1299838656" sldId="549"/>
        </pc:sldMkLst>
        <pc:spChg chg="mod">
          <ac:chgData name="Long Nguyen" userId="f59fb8f3-a021-417a-8bc1-65c8d471c621" providerId="ADAL" clId="{625106A7-3D2F-2F41-B14B-01ED01256878}" dt="2022-05-20T11:42:06.647" v="2" actId="27636"/>
          <ac:spMkLst>
            <pc:docMk/>
            <pc:sldMk cId="1299838656" sldId="549"/>
            <ac:spMk id="2" creationId="{AA3A228F-61D0-D949-A5E7-F83756230BF8}"/>
          </ac:spMkLst>
        </pc:spChg>
      </pc:sldChg>
      <pc:sldChg chg="modSp mod">
        <pc:chgData name="Long Nguyen" userId="f59fb8f3-a021-417a-8bc1-65c8d471c621" providerId="ADAL" clId="{625106A7-3D2F-2F41-B14B-01ED01256878}" dt="2022-05-20T11:42:06.666" v="3" actId="27636"/>
        <pc:sldMkLst>
          <pc:docMk/>
          <pc:sldMk cId="2820908233" sldId="551"/>
        </pc:sldMkLst>
        <pc:spChg chg="mod">
          <ac:chgData name="Long Nguyen" userId="f59fb8f3-a021-417a-8bc1-65c8d471c621" providerId="ADAL" clId="{625106A7-3D2F-2F41-B14B-01ED01256878}" dt="2022-05-20T11:42:06.666" v="3" actId="27636"/>
          <ac:spMkLst>
            <pc:docMk/>
            <pc:sldMk cId="2820908233" sldId="551"/>
            <ac:spMk id="2" creationId="{AA3A228F-61D0-D949-A5E7-F83756230BF8}"/>
          </ac:spMkLst>
        </pc:spChg>
      </pc:sldChg>
      <pc:sldChg chg="modSp del mod">
        <pc:chgData name="Long Nguyen" userId="f59fb8f3-a021-417a-8bc1-65c8d471c621" providerId="ADAL" clId="{625106A7-3D2F-2F41-B14B-01ED01256878}" dt="2022-05-20T11:48:28.496" v="118" actId="2696"/>
        <pc:sldMkLst>
          <pc:docMk/>
          <pc:sldMk cId="1358728332" sldId="553"/>
        </pc:sldMkLst>
        <pc:spChg chg="mod">
          <ac:chgData name="Long Nguyen" userId="f59fb8f3-a021-417a-8bc1-65c8d471c621" providerId="ADAL" clId="{625106A7-3D2F-2F41-B14B-01ED01256878}" dt="2022-05-20T11:47:05.398" v="54" actId="1076"/>
          <ac:spMkLst>
            <pc:docMk/>
            <pc:sldMk cId="1358728332" sldId="553"/>
            <ac:spMk id="2" creationId="{AA3A228F-61D0-D949-A5E7-F83756230BF8}"/>
          </ac:spMkLst>
        </pc:spChg>
      </pc:sldChg>
      <pc:sldChg chg="modSp">
        <pc:chgData name="Long Nguyen" userId="f59fb8f3-a021-417a-8bc1-65c8d471c621" providerId="ADAL" clId="{625106A7-3D2F-2F41-B14B-01ED01256878}" dt="2022-05-20T11:42:58.528" v="40" actId="255"/>
        <pc:sldMkLst>
          <pc:docMk/>
          <pc:sldMk cId="1226276962" sldId="555"/>
        </pc:sldMkLst>
        <pc:spChg chg="mod">
          <ac:chgData name="Long Nguyen" userId="f59fb8f3-a021-417a-8bc1-65c8d471c621" providerId="ADAL" clId="{625106A7-3D2F-2F41-B14B-01ED01256878}" dt="2022-05-20T11:42:58.528" v="40" actId="255"/>
          <ac:spMkLst>
            <pc:docMk/>
            <pc:sldMk cId="1226276962" sldId="555"/>
            <ac:spMk id="27650" creationId="{CDDBD0B0-F30B-EE40-92BE-F8B3992FD62C}"/>
          </ac:spMkLst>
        </pc:spChg>
      </pc:sldChg>
      <pc:sldChg chg="modSp mod">
        <pc:chgData name="Long Nguyen" userId="f59fb8f3-a021-417a-8bc1-65c8d471c621" providerId="ADAL" clId="{625106A7-3D2F-2F41-B14B-01ED01256878}" dt="2022-05-20T11:42:06.697" v="5" actId="27636"/>
        <pc:sldMkLst>
          <pc:docMk/>
          <pc:sldMk cId="290283863" sldId="556"/>
        </pc:sldMkLst>
        <pc:spChg chg="mod">
          <ac:chgData name="Long Nguyen" userId="f59fb8f3-a021-417a-8bc1-65c8d471c621" providerId="ADAL" clId="{625106A7-3D2F-2F41-B14B-01ED01256878}" dt="2022-05-20T11:42:06.697" v="5" actId="27636"/>
          <ac:spMkLst>
            <pc:docMk/>
            <pc:sldMk cId="290283863" sldId="556"/>
            <ac:spMk id="2" creationId="{AA3A228F-61D0-D949-A5E7-F83756230BF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8059E6-F4BB-1F4B-A95E-4DE193584F11}" type="datetimeFigureOut">
              <a:rPr lang="en-US" smtClean="0"/>
              <a:t>1/16/24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FEF361-BF3E-A44F-A756-159279D577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72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EF361-BF3E-A44F-A756-159279D577C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5384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EF361-BF3E-A44F-A756-159279D577C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8615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1/16/24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896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1/16/24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194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1/16/24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237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1/16/24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770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1/16/24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383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1/16/24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480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1/16/24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681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1/16/24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43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1/16/24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545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1/16/24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316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1/16/24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140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1/16/24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727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repl.it/@LongNguyen18/ImportModulesPython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7A749-B1BA-E24B-8FB0-0604EF651F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4562" y="1623354"/>
            <a:ext cx="6619244" cy="734328"/>
          </a:xfrm>
        </p:spPr>
        <p:txBody>
          <a:bodyPr/>
          <a:lstStyle/>
          <a:p>
            <a:pPr algn="l"/>
            <a:r>
              <a:rPr lang="en-US" sz="4050" dirty="0"/>
              <a:t>Introduction to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DC47C8-6776-7B44-9CD4-95FC91452D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54562" y="2553854"/>
            <a:ext cx="5381296" cy="1002310"/>
          </a:xfrm>
        </p:spPr>
        <p:txBody>
          <a:bodyPr>
            <a:normAutofit/>
          </a:bodyPr>
          <a:lstStyle/>
          <a:p>
            <a:pPr algn="l"/>
            <a:r>
              <a:rPr lang="en-US" sz="2400" b="1" dirty="0"/>
              <a:t>Object-Oriented Programming 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4071586-F58C-CD48-BB49-60F4B2277ED8}"/>
              </a:ext>
            </a:extLst>
          </p:cNvPr>
          <p:cNvSpPr txBox="1">
            <a:spLocks/>
          </p:cNvSpPr>
          <p:nvPr/>
        </p:nvSpPr>
        <p:spPr>
          <a:xfrm>
            <a:off x="2183952" y="3285007"/>
            <a:ext cx="4507445" cy="5423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2471041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A Class Diagram</a:t>
            </a: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9AFC970E-3FBA-F843-9AA5-DEA44EAA51C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1953736"/>
              </p:ext>
            </p:extLst>
          </p:nvPr>
        </p:nvGraphicFramePr>
        <p:xfrm>
          <a:off x="4968182" y="2518714"/>
          <a:ext cx="2654647" cy="1737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54647">
                  <a:extLst>
                    <a:ext uri="{9D8B030D-6E8A-4147-A177-3AD203B41FA5}">
                      <a16:colId xmlns:a16="http://schemas.microsoft.com/office/drawing/2014/main" val="2159819282"/>
                    </a:ext>
                  </a:extLst>
                </a:gridCol>
              </a:tblGrid>
              <a:tr h="207985">
                <a:tc>
                  <a:txBody>
                    <a:bodyPr/>
                    <a:lstStyle/>
                    <a:p>
                      <a:r>
                        <a:rPr lang="en-US" sz="1600" b="0" cap="none" spc="0" dirty="0">
                          <a:ln w="0"/>
                          <a:solidFill>
                            <a:srgbClr val="FF000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Character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5314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cap="none" spc="0" dirty="0">
                          <a:ln w="0"/>
                          <a:solidFill>
                            <a:srgbClr val="00B05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name</a:t>
                      </a:r>
                    </a:p>
                    <a:p>
                      <a:r>
                        <a:rPr lang="en-US" sz="1600" b="0" cap="none" spc="0" dirty="0">
                          <a:ln w="0"/>
                          <a:solidFill>
                            <a:srgbClr val="00B05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x</a:t>
                      </a:r>
                    </a:p>
                    <a:p>
                      <a:r>
                        <a:rPr lang="en-US" sz="1600" b="0" cap="none" spc="0" dirty="0">
                          <a:ln w="0"/>
                          <a:solidFill>
                            <a:srgbClr val="00B05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speed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4010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__</a:t>
                      </a:r>
                      <a:r>
                        <a:rPr lang="en-US" sz="1600" b="0" cap="none" spc="0" dirty="0" err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init</a:t>
                      </a:r>
                      <a:r>
                        <a:rPr lang="en-US" sz="16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__(self, name, x, speed)</a:t>
                      </a:r>
                    </a:p>
                    <a:p>
                      <a:r>
                        <a:rPr lang="en-US" sz="16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move(self)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7202153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ED0F1E3-82CD-B346-A913-A640D9993422}"/>
              </a:ext>
            </a:extLst>
          </p:cNvPr>
          <p:cNvSpPr txBox="1"/>
          <p:nvPr/>
        </p:nvSpPr>
        <p:spPr>
          <a:xfrm>
            <a:off x="483848" y="1150913"/>
            <a:ext cx="60686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Here's a class diagram that can help you visualize a class.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2D0245-4E8B-0243-AE9F-4DE1A924CAF4}"/>
              </a:ext>
            </a:extLst>
          </p:cNvPr>
          <p:cNvSpPr txBox="1"/>
          <p:nvPr/>
        </p:nvSpPr>
        <p:spPr>
          <a:xfrm>
            <a:off x="2678423" y="2143452"/>
            <a:ext cx="1359668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solidFill>
                  <a:srgbClr val="FF0000"/>
                </a:solidFill>
              </a:rPr>
              <a:t>name of class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BC38A77-D77A-B949-95AE-18A25DC3C3F5}"/>
              </a:ext>
            </a:extLst>
          </p:cNvPr>
          <p:cNvCxnSpPr>
            <a:cxnSpLocks/>
          </p:cNvCxnSpPr>
          <p:nvPr/>
        </p:nvCxnSpPr>
        <p:spPr>
          <a:xfrm>
            <a:off x="4010619" y="2497395"/>
            <a:ext cx="847131" cy="26198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116D9A5-60C1-8D4E-997E-2550DA5CAD84}"/>
              </a:ext>
            </a:extLst>
          </p:cNvPr>
          <p:cNvSpPr txBox="1"/>
          <p:nvPr/>
        </p:nvSpPr>
        <p:spPr>
          <a:xfrm>
            <a:off x="1206162" y="2851338"/>
            <a:ext cx="2900153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solidFill>
                  <a:srgbClr val="FF0000"/>
                </a:solidFill>
              </a:rPr>
              <a:t>attributes or instance variables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FFEFA06-1569-2D46-A3A4-72572FB3A0DD}"/>
              </a:ext>
            </a:extLst>
          </p:cNvPr>
          <p:cNvCxnSpPr>
            <a:cxnSpLocks/>
          </p:cNvCxnSpPr>
          <p:nvPr/>
        </p:nvCxnSpPr>
        <p:spPr>
          <a:xfrm>
            <a:off x="4166294" y="3077707"/>
            <a:ext cx="681931" cy="17697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E62641D-9476-0F48-9611-7021ACF92407}"/>
              </a:ext>
            </a:extLst>
          </p:cNvPr>
          <p:cNvSpPr txBox="1"/>
          <p:nvPr/>
        </p:nvSpPr>
        <p:spPr>
          <a:xfrm>
            <a:off x="2222283" y="3443767"/>
            <a:ext cx="1728358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solidFill>
                  <a:srgbClr val="FF0000"/>
                </a:solidFill>
              </a:rPr>
              <a:t>instance methods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F859B50-AEDB-5C4C-BD6F-2305261149EE}"/>
              </a:ext>
            </a:extLst>
          </p:cNvPr>
          <p:cNvCxnSpPr>
            <a:cxnSpLocks/>
          </p:cNvCxnSpPr>
          <p:nvPr/>
        </p:nvCxnSpPr>
        <p:spPr>
          <a:xfrm>
            <a:off x="4010619" y="3705751"/>
            <a:ext cx="837606" cy="17092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6864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8" grpId="0"/>
      <p:bldP spid="2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158" y="146734"/>
            <a:ext cx="7053542" cy="683886"/>
          </a:xfrm>
        </p:spPr>
        <p:txBody>
          <a:bodyPr/>
          <a:lstStyle/>
          <a:p>
            <a:r>
              <a:rPr lang="en-US" dirty="0"/>
              <a:t>Class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2962" y="1051034"/>
            <a:ext cx="8051725" cy="435159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900" b="1" dirty="0">
                <a:solidFill>
                  <a:srgbClr val="000000"/>
                </a:solidFill>
                <a:latin typeface="Inconsolata" panose="020B0609030003000000" pitchFamily="49" charset="77"/>
              </a:rPr>
              <a:t>class</a:t>
            </a:r>
            <a:r>
              <a:rPr lang="en-US" sz="1900" b="1" dirty="0">
                <a:latin typeface="Inconsolata" panose="020B0609030003000000" pitchFamily="49" charset="77"/>
              </a:rPr>
              <a:t> </a:t>
            </a:r>
            <a:r>
              <a:rPr lang="en-US" sz="1900" b="1" dirty="0">
                <a:solidFill>
                  <a:srgbClr val="0E84B5"/>
                </a:solidFill>
                <a:latin typeface="Inconsolata" panose="020B0609030003000000" pitchFamily="49" charset="77"/>
              </a:rPr>
              <a:t>Character</a:t>
            </a:r>
            <a:r>
              <a:rPr lang="en-US" sz="1900" b="1" dirty="0">
                <a:latin typeface="Inconsolata" panose="020B0609030003000000" pitchFamily="49" charset="77"/>
              </a:rPr>
              <a:t>: 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000000"/>
                </a:solidFill>
                <a:latin typeface="Inconsolata" panose="020B0609030003000000" pitchFamily="49" charset="77"/>
              </a:rPr>
              <a:t>	def</a:t>
            </a:r>
            <a:r>
              <a:rPr lang="en-US" sz="1900" b="1" dirty="0">
                <a:latin typeface="Inconsolata" panose="020B0609030003000000" pitchFamily="49" charset="77"/>
              </a:rPr>
              <a:t> </a:t>
            </a:r>
            <a:r>
              <a:rPr lang="en-US" sz="1900" b="1" dirty="0">
                <a:solidFill>
                  <a:srgbClr val="06287E"/>
                </a:solidFill>
                <a:latin typeface="Inconsolata" panose="020B0609030003000000" pitchFamily="49" charset="77"/>
              </a:rPr>
              <a:t>__</a:t>
            </a:r>
            <a:r>
              <a:rPr lang="en-US" sz="1900" b="1" dirty="0" err="1">
                <a:solidFill>
                  <a:srgbClr val="06287E"/>
                </a:solidFill>
                <a:latin typeface="Inconsolata" panose="020B0609030003000000" pitchFamily="49" charset="77"/>
              </a:rPr>
              <a:t>init</a:t>
            </a:r>
            <a:r>
              <a:rPr lang="en-US" sz="1900" b="1" dirty="0">
                <a:solidFill>
                  <a:srgbClr val="06287E"/>
                </a:solidFill>
                <a:latin typeface="Inconsolata" panose="020B0609030003000000" pitchFamily="49" charset="77"/>
              </a:rPr>
              <a:t>__</a:t>
            </a:r>
            <a:r>
              <a:rPr lang="en-US" sz="1900" b="1" dirty="0">
                <a:latin typeface="Inconsolata" panose="020B0609030003000000" pitchFamily="49" charset="77"/>
              </a:rPr>
              <a:t>(</a:t>
            </a:r>
            <a:r>
              <a:rPr lang="en-US" sz="1900" b="1" dirty="0">
                <a:solidFill>
                  <a:srgbClr val="004BD7"/>
                </a:solidFill>
                <a:latin typeface="Inconsolata" panose="020B0609030003000000" pitchFamily="49" charset="77"/>
              </a:rPr>
              <a:t>self, </a:t>
            </a:r>
            <a:r>
              <a:rPr lang="en-US" sz="1900" b="1" dirty="0" err="1">
                <a:solidFill>
                  <a:srgbClr val="004BD7"/>
                </a:solidFill>
                <a:latin typeface="Inconsolata" panose="020B0609030003000000" pitchFamily="49" charset="77"/>
              </a:rPr>
              <a:t>i_name</a:t>
            </a:r>
            <a:r>
              <a:rPr lang="en-US" sz="1900" b="1" dirty="0">
                <a:solidFill>
                  <a:srgbClr val="004BD7"/>
                </a:solidFill>
                <a:latin typeface="Inconsolata" panose="020B0609030003000000" pitchFamily="49" charset="77"/>
              </a:rPr>
              <a:t>, </a:t>
            </a:r>
            <a:r>
              <a:rPr lang="en-US" sz="1900" b="1" dirty="0" err="1">
                <a:solidFill>
                  <a:srgbClr val="004BD7"/>
                </a:solidFill>
                <a:latin typeface="Inconsolata" panose="020B0609030003000000" pitchFamily="49" charset="77"/>
              </a:rPr>
              <a:t>i_x</a:t>
            </a:r>
            <a:r>
              <a:rPr lang="en-US" sz="1900" b="1" dirty="0">
                <a:solidFill>
                  <a:srgbClr val="004BD7"/>
                </a:solidFill>
                <a:latin typeface="Inconsolata" panose="020B0609030003000000" pitchFamily="49" charset="77"/>
              </a:rPr>
              <a:t>, </a:t>
            </a:r>
            <a:r>
              <a:rPr lang="en-US" sz="1900" b="1" dirty="0" err="1">
                <a:solidFill>
                  <a:srgbClr val="004BD7"/>
                </a:solidFill>
                <a:latin typeface="Inconsolata" panose="020B0609030003000000" pitchFamily="49" charset="77"/>
              </a:rPr>
              <a:t>i_speed</a:t>
            </a:r>
            <a:r>
              <a:rPr lang="en-US" sz="1900" b="1" dirty="0">
                <a:latin typeface="Inconsolata" panose="020B0609030003000000" pitchFamily="49" charset="77"/>
              </a:rPr>
              <a:t>): 		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004BD7"/>
                </a:solidFill>
                <a:latin typeface="Inconsolata" panose="020B0609030003000000" pitchFamily="49" charset="77"/>
              </a:rPr>
              <a:t>		</a:t>
            </a:r>
            <a:r>
              <a:rPr lang="en-US" sz="1900" b="1" dirty="0" err="1">
                <a:solidFill>
                  <a:srgbClr val="004BD7"/>
                </a:solidFill>
                <a:latin typeface="Inconsolata" panose="020B0609030003000000" pitchFamily="49" charset="77"/>
              </a:rPr>
              <a:t>self.name</a:t>
            </a:r>
            <a:r>
              <a:rPr lang="en-US" sz="1900" b="1" dirty="0">
                <a:latin typeface="Inconsolata" panose="020B0609030003000000" pitchFamily="49" charset="77"/>
              </a:rPr>
              <a:t> </a:t>
            </a:r>
            <a:r>
              <a:rPr lang="en-US" sz="1900" b="1" dirty="0">
                <a:solidFill>
                  <a:srgbClr val="666666"/>
                </a:solidFill>
                <a:latin typeface="Inconsolata" panose="020B0609030003000000" pitchFamily="49" charset="77"/>
              </a:rPr>
              <a:t>=</a:t>
            </a:r>
            <a:r>
              <a:rPr lang="en-US" sz="1900" b="1" dirty="0">
                <a:latin typeface="Inconsolata" panose="020B0609030003000000" pitchFamily="49" charset="77"/>
              </a:rPr>
              <a:t> </a:t>
            </a:r>
            <a:r>
              <a:rPr lang="en-US" sz="1900" b="1" dirty="0" err="1">
                <a:latin typeface="Inconsolata" panose="020B0609030003000000" pitchFamily="49" charset="77"/>
              </a:rPr>
              <a:t>i_name</a:t>
            </a: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4070A0"/>
                </a:solidFill>
                <a:latin typeface="Inconsolata" panose="020B0609030003000000" pitchFamily="49" charset="77"/>
              </a:rPr>
              <a:t>		</a:t>
            </a:r>
            <a:r>
              <a:rPr lang="en-US" sz="1900" b="1" dirty="0" err="1">
                <a:solidFill>
                  <a:srgbClr val="004BD7"/>
                </a:solidFill>
                <a:latin typeface="Inconsolata" panose="020B0609030003000000" pitchFamily="49" charset="77"/>
              </a:rPr>
              <a:t>self.x</a:t>
            </a:r>
            <a:r>
              <a:rPr lang="en-US" sz="1900" b="1" dirty="0">
                <a:latin typeface="Inconsolata" panose="020B0609030003000000" pitchFamily="49" charset="77"/>
              </a:rPr>
              <a:t> </a:t>
            </a:r>
            <a:r>
              <a:rPr lang="en-US" sz="1900" b="1" dirty="0">
                <a:solidFill>
                  <a:srgbClr val="666666"/>
                </a:solidFill>
                <a:latin typeface="Inconsolata" panose="020B0609030003000000" pitchFamily="49" charset="77"/>
              </a:rPr>
              <a:t>=</a:t>
            </a:r>
            <a:r>
              <a:rPr lang="en-US" sz="1900" b="1" dirty="0">
                <a:latin typeface="Inconsolata" panose="020B0609030003000000" pitchFamily="49" charset="77"/>
              </a:rPr>
              <a:t> </a:t>
            </a:r>
            <a:r>
              <a:rPr lang="en-US" sz="1900" b="1" dirty="0" err="1">
                <a:latin typeface="Inconsolata" panose="020B0609030003000000" pitchFamily="49" charset="77"/>
              </a:rPr>
              <a:t>i_x</a:t>
            </a: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4070A0"/>
                </a:solidFill>
                <a:latin typeface="Inconsolata" panose="020B0609030003000000" pitchFamily="49" charset="77"/>
              </a:rPr>
              <a:t>		</a:t>
            </a:r>
            <a:r>
              <a:rPr lang="en-US" sz="1900" b="1" dirty="0" err="1">
                <a:solidFill>
                  <a:srgbClr val="004BD7"/>
                </a:solidFill>
                <a:latin typeface="Inconsolata" panose="020B0609030003000000" pitchFamily="49" charset="77"/>
              </a:rPr>
              <a:t>self.speed</a:t>
            </a:r>
            <a:r>
              <a:rPr lang="en-US" sz="1900" b="1" dirty="0">
                <a:latin typeface="Inconsolata" panose="020B0609030003000000" pitchFamily="49" charset="77"/>
              </a:rPr>
              <a:t> </a:t>
            </a:r>
            <a:r>
              <a:rPr lang="en-US" sz="1900" b="1" dirty="0">
                <a:solidFill>
                  <a:srgbClr val="666666"/>
                </a:solidFill>
                <a:latin typeface="Inconsolata" panose="020B0609030003000000" pitchFamily="49" charset="77"/>
              </a:rPr>
              <a:t>=</a:t>
            </a:r>
            <a:r>
              <a:rPr lang="en-US" sz="1900" b="1" dirty="0">
                <a:latin typeface="Inconsolata" panose="020B0609030003000000" pitchFamily="49" charset="77"/>
              </a:rPr>
              <a:t> </a:t>
            </a:r>
            <a:r>
              <a:rPr lang="en-US" sz="1900" b="1" dirty="0" err="1">
                <a:latin typeface="Inconsolata" panose="020B0609030003000000" pitchFamily="49" charset="77"/>
              </a:rPr>
              <a:t>i_speed</a:t>
            </a: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000000"/>
                </a:solidFill>
                <a:latin typeface="Inconsolata" panose="020B0609030003000000" pitchFamily="49" charset="77"/>
              </a:rPr>
              <a:t>	</a:t>
            </a: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004BD7"/>
                </a:solidFill>
                <a:latin typeface="Inconsolata" panose="020B0609030003000000" pitchFamily="49" charset="77"/>
              </a:rPr>
              <a:t>p</a:t>
            </a:r>
            <a:r>
              <a:rPr lang="en-US" sz="1900" b="1" dirty="0">
                <a:latin typeface="Inconsolata" panose="020B0609030003000000" pitchFamily="49" charset="77"/>
              </a:rPr>
              <a:t> </a:t>
            </a:r>
            <a:r>
              <a:rPr lang="en-US" sz="1900" b="1" dirty="0">
                <a:solidFill>
                  <a:srgbClr val="666666"/>
                </a:solidFill>
                <a:latin typeface="Inconsolata" panose="020B0609030003000000" pitchFamily="49" charset="77"/>
              </a:rPr>
              <a:t>=</a:t>
            </a:r>
            <a:r>
              <a:rPr lang="en-US" sz="1900" b="1" dirty="0">
                <a:latin typeface="Inconsolata" panose="020B0609030003000000" pitchFamily="49" charset="77"/>
              </a:rPr>
              <a:t> Character(“John”, 10, 4)</a:t>
            </a:r>
          </a:p>
          <a:p>
            <a:pPr marL="0" indent="0">
              <a:buNone/>
            </a:pPr>
            <a:r>
              <a:rPr lang="en-US" sz="1900" b="1" dirty="0">
                <a:latin typeface="Inconsolata" panose="020B0609030003000000" pitchFamily="49" charset="77"/>
              </a:rPr>
              <a:t>		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EDF072F-75BE-8741-9067-D2D254F08E47}"/>
              </a:ext>
            </a:extLst>
          </p:cNvPr>
          <p:cNvSpPr txBox="1"/>
          <p:nvPr/>
        </p:nvSpPr>
        <p:spPr>
          <a:xfrm>
            <a:off x="3444177" y="312368"/>
            <a:ext cx="3527376" cy="8771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solidFill>
                  <a:srgbClr val="FF0000"/>
                </a:solidFill>
              </a:rPr>
              <a:t>2) The self parameter is now </a:t>
            </a:r>
          </a:p>
          <a:p>
            <a:r>
              <a:rPr lang="en-US" sz="1700" dirty="0">
                <a:solidFill>
                  <a:srgbClr val="FF0000"/>
                </a:solidFill>
              </a:rPr>
              <a:t>pointing to the newly </a:t>
            </a:r>
          </a:p>
          <a:p>
            <a:r>
              <a:rPr lang="en-US" sz="1700" dirty="0">
                <a:solidFill>
                  <a:srgbClr val="FF0000"/>
                </a:solidFill>
              </a:rPr>
              <a:t>created Character object or instance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7544DEB-4070-1144-B42C-B2D00FB2B589}"/>
              </a:ext>
            </a:extLst>
          </p:cNvPr>
          <p:cNvCxnSpPr>
            <a:cxnSpLocks/>
          </p:cNvCxnSpPr>
          <p:nvPr/>
        </p:nvCxnSpPr>
        <p:spPr>
          <a:xfrm flipV="1">
            <a:off x="3405949" y="1751888"/>
            <a:ext cx="995010" cy="186484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C48B4CD-941B-0741-BFA8-B9998C524923}"/>
              </a:ext>
            </a:extLst>
          </p:cNvPr>
          <p:cNvCxnSpPr>
            <a:cxnSpLocks/>
          </p:cNvCxnSpPr>
          <p:nvPr/>
        </p:nvCxnSpPr>
        <p:spPr>
          <a:xfrm flipV="1">
            <a:off x="4187685" y="1751888"/>
            <a:ext cx="1220254" cy="186484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31D278B-4055-D447-8A45-9C9C2EE370C7}"/>
              </a:ext>
            </a:extLst>
          </p:cNvPr>
          <p:cNvCxnSpPr>
            <a:cxnSpLocks/>
          </p:cNvCxnSpPr>
          <p:nvPr/>
        </p:nvCxnSpPr>
        <p:spPr>
          <a:xfrm flipV="1">
            <a:off x="4598503" y="1734921"/>
            <a:ext cx="1605618" cy="188180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455C446-0CB9-7542-A5E5-DF0CA973519D}"/>
              </a:ext>
            </a:extLst>
          </p:cNvPr>
          <p:cNvCxnSpPr>
            <a:cxnSpLocks/>
          </p:cNvCxnSpPr>
          <p:nvPr/>
        </p:nvCxnSpPr>
        <p:spPr>
          <a:xfrm flipV="1">
            <a:off x="2564215" y="1751892"/>
            <a:ext cx="1084714" cy="183196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9A61694-4FC5-7F46-9DC1-78F5E8AD77B0}"/>
              </a:ext>
            </a:extLst>
          </p:cNvPr>
          <p:cNvSpPr txBox="1"/>
          <p:nvPr/>
        </p:nvSpPr>
        <p:spPr>
          <a:xfrm>
            <a:off x="84683" y="2157308"/>
            <a:ext cx="2479532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>
                <a:solidFill>
                  <a:srgbClr val="FF0000"/>
                </a:solidFill>
              </a:rPr>
              <a:t>1) An object is first </a:t>
            </a:r>
          </a:p>
          <a:p>
            <a:r>
              <a:rPr lang="en-US" sz="1700" dirty="0">
                <a:solidFill>
                  <a:srgbClr val="FF0000"/>
                </a:solidFill>
              </a:rPr>
              <a:t>created in memory.</a:t>
            </a:r>
          </a:p>
          <a:p>
            <a:r>
              <a:rPr lang="en-US" sz="1700" dirty="0">
                <a:solidFill>
                  <a:srgbClr val="FF0000"/>
                </a:solidFill>
              </a:rPr>
              <a:t>Then __</a:t>
            </a:r>
            <a:r>
              <a:rPr lang="en-US" sz="1700" dirty="0" err="1">
                <a:solidFill>
                  <a:srgbClr val="FF0000"/>
                </a:solidFill>
              </a:rPr>
              <a:t>init</a:t>
            </a:r>
            <a:r>
              <a:rPr lang="en-US" sz="1700" dirty="0">
                <a:solidFill>
                  <a:srgbClr val="FF0000"/>
                </a:solidFill>
              </a:rPr>
              <a:t>__ is called and the address of</a:t>
            </a:r>
          </a:p>
          <a:p>
            <a:r>
              <a:rPr lang="en-US" sz="1700" dirty="0">
                <a:solidFill>
                  <a:srgbClr val="FF0000"/>
                </a:solidFill>
              </a:rPr>
              <a:t>this object is sent to self.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A9C07C4-A578-9340-813C-79D04F7B9BE1}"/>
              </a:ext>
            </a:extLst>
          </p:cNvPr>
          <p:cNvSpPr txBox="1"/>
          <p:nvPr/>
        </p:nvSpPr>
        <p:spPr>
          <a:xfrm>
            <a:off x="5895791" y="2288112"/>
            <a:ext cx="3020035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>
                <a:solidFill>
                  <a:srgbClr val="FF0000"/>
                </a:solidFill>
              </a:rPr>
              <a:t>3) The self reference is then used to create and initialize the other attributes or variables of the object.</a:t>
            </a:r>
          </a:p>
          <a:p>
            <a:endParaRPr lang="en-US" sz="1700" dirty="0">
              <a:solidFill>
                <a:srgbClr val="FF0000"/>
              </a:solidFill>
            </a:endParaRPr>
          </a:p>
          <a:p>
            <a:r>
              <a:rPr lang="en-US" sz="1700" dirty="0">
                <a:solidFill>
                  <a:srgbClr val="FF0000"/>
                </a:solidFill>
              </a:rPr>
              <a:t>In this case: name, x and speed</a:t>
            </a:r>
          </a:p>
          <a:p>
            <a:r>
              <a:rPr lang="en-US" sz="1700" dirty="0">
                <a:solidFill>
                  <a:srgbClr val="FF0000"/>
                </a:solidFill>
              </a:rPr>
              <a:t>are the three attributes of the Character object.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3ED16DE-3D55-ED4C-829A-FF1AD32F9E73}"/>
              </a:ext>
            </a:extLst>
          </p:cNvPr>
          <p:cNvCxnSpPr>
            <a:cxnSpLocks/>
          </p:cNvCxnSpPr>
          <p:nvPr/>
        </p:nvCxnSpPr>
        <p:spPr>
          <a:xfrm flipH="1" flipV="1">
            <a:off x="3648929" y="2157308"/>
            <a:ext cx="2169828" cy="86418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8911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0" grpId="0"/>
      <p:bldP spid="1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158" y="146734"/>
            <a:ext cx="7053542" cy="683886"/>
          </a:xfrm>
        </p:spPr>
        <p:txBody>
          <a:bodyPr/>
          <a:lstStyle/>
          <a:p>
            <a:r>
              <a:rPr lang="en-US" dirty="0"/>
              <a:t>Class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2962" y="1051034"/>
            <a:ext cx="8051725" cy="435159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900" b="1" dirty="0">
                <a:solidFill>
                  <a:srgbClr val="000000"/>
                </a:solidFill>
                <a:latin typeface="Inconsolata" panose="020B0609030003000000" pitchFamily="49" charset="77"/>
              </a:rPr>
              <a:t>class</a:t>
            </a:r>
            <a:r>
              <a:rPr lang="en-US" sz="1900" b="1" dirty="0">
                <a:latin typeface="Inconsolata" panose="020B0609030003000000" pitchFamily="49" charset="77"/>
              </a:rPr>
              <a:t> </a:t>
            </a:r>
            <a:r>
              <a:rPr lang="en-US" sz="1900" b="1" dirty="0">
                <a:solidFill>
                  <a:srgbClr val="0E84B5"/>
                </a:solidFill>
                <a:latin typeface="Inconsolata" panose="020B0609030003000000" pitchFamily="49" charset="77"/>
              </a:rPr>
              <a:t>Character</a:t>
            </a:r>
            <a:r>
              <a:rPr lang="en-US" sz="1900" b="1" dirty="0">
                <a:latin typeface="Inconsolata" panose="020B0609030003000000" pitchFamily="49" charset="77"/>
              </a:rPr>
              <a:t>: 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000000"/>
                </a:solidFill>
                <a:latin typeface="Inconsolata" panose="020B0609030003000000" pitchFamily="49" charset="77"/>
              </a:rPr>
              <a:t>	def</a:t>
            </a:r>
            <a:r>
              <a:rPr lang="en-US" sz="1900" b="1" dirty="0">
                <a:latin typeface="Inconsolata" panose="020B0609030003000000" pitchFamily="49" charset="77"/>
              </a:rPr>
              <a:t> </a:t>
            </a:r>
            <a:r>
              <a:rPr lang="en-US" sz="1900" b="1" dirty="0">
                <a:solidFill>
                  <a:srgbClr val="06287E"/>
                </a:solidFill>
                <a:latin typeface="Inconsolata" panose="020B0609030003000000" pitchFamily="49" charset="77"/>
              </a:rPr>
              <a:t>__</a:t>
            </a:r>
            <a:r>
              <a:rPr lang="en-US" sz="1900" b="1" dirty="0" err="1">
                <a:solidFill>
                  <a:srgbClr val="06287E"/>
                </a:solidFill>
                <a:latin typeface="Inconsolata" panose="020B0609030003000000" pitchFamily="49" charset="77"/>
              </a:rPr>
              <a:t>init</a:t>
            </a:r>
            <a:r>
              <a:rPr lang="en-US" sz="1900" b="1" dirty="0">
                <a:solidFill>
                  <a:srgbClr val="06287E"/>
                </a:solidFill>
                <a:latin typeface="Inconsolata" panose="020B0609030003000000" pitchFamily="49" charset="77"/>
              </a:rPr>
              <a:t>__</a:t>
            </a:r>
            <a:r>
              <a:rPr lang="en-US" sz="1900" b="1" dirty="0">
                <a:latin typeface="Inconsolata" panose="020B0609030003000000" pitchFamily="49" charset="77"/>
              </a:rPr>
              <a:t>(</a:t>
            </a:r>
            <a:r>
              <a:rPr lang="en-US" sz="1900" b="1" dirty="0">
                <a:solidFill>
                  <a:srgbClr val="004BD7"/>
                </a:solidFill>
                <a:latin typeface="Inconsolata" panose="020B0609030003000000" pitchFamily="49" charset="77"/>
              </a:rPr>
              <a:t>self, </a:t>
            </a:r>
            <a:r>
              <a:rPr lang="en-US" sz="1900" b="1" dirty="0" err="1">
                <a:solidFill>
                  <a:srgbClr val="004BD7"/>
                </a:solidFill>
                <a:latin typeface="Inconsolata" panose="020B0609030003000000" pitchFamily="49" charset="77"/>
              </a:rPr>
              <a:t>i_name</a:t>
            </a:r>
            <a:r>
              <a:rPr lang="en-US" sz="1900" b="1" dirty="0">
                <a:solidFill>
                  <a:srgbClr val="004BD7"/>
                </a:solidFill>
                <a:latin typeface="Inconsolata" panose="020B0609030003000000" pitchFamily="49" charset="77"/>
              </a:rPr>
              <a:t>, </a:t>
            </a:r>
            <a:r>
              <a:rPr lang="en-US" sz="1900" b="1" dirty="0" err="1">
                <a:solidFill>
                  <a:srgbClr val="004BD7"/>
                </a:solidFill>
                <a:latin typeface="Inconsolata" panose="020B0609030003000000" pitchFamily="49" charset="77"/>
              </a:rPr>
              <a:t>i_x</a:t>
            </a:r>
            <a:r>
              <a:rPr lang="en-US" sz="1900" b="1" dirty="0">
                <a:solidFill>
                  <a:srgbClr val="004BD7"/>
                </a:solidFill>
                <a:latin typeface="Inconsolata" panose="020B0609030003000000" pitchFamily="49" charset="77"/>
              </a:rPr>
              <a:t>, </a:t>
            </a:r>
            <a:r>
              <a:rPr lang="en-US" sz="1900" b="1" dirty="0" err="1">
                <a:solidFill>
                  <a:srgbClr val="004BD7"/>
                </a:solidFill>
                <a:latin typeface="Inconsolata" panose="020B0609030003000000" pitchFamily="49" charset="77"/>
              </a:rPr>
              <a:t>i_speed</a:t>
            </a:r>
            <a:r>
              <a:rPr lang="en-US" sz="1900" b="1" dirty="0">
                <a:latin typeface="Inconsolata" panose="020B0609030003000000" pitchFamily="49" charset="77"/>
              </a:rPr>
              <a:t>): 		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004BD7"/>
                </a:solidFill>
                <a:latin typeface="Inconsolata" panose="020B0609030003000000" pitchFamily="49" charset="77"/>
              </a:rPr>
              <a:t>		</a:t>
            </a:r>
            <a:r>
              <a:rPr lang="en-US" sz="1900" b="1" dirty="0" err="1">
                <a:solidFill>
                  <a:srgbClr val="004BD7"/>
                </a:solidFill>
                <a:latin typeface="Inconsolata" panose="020B0609030003000000" pitchFamily="49" charset="77"/>
              </a:rPr>
              <a:t>self.name</a:t>
            </a:r>
            <a:r>
              <a:rPr lang="en-US" sz="1900" b="1" dirty="0">
                <a:latin typeface="Inconsolata" panose="020B0609030003000000" pitchFamily="49" charset="77"/>
              </a:rPr>
              <a:t> </a:t>
            </a:r>
            <a:r>
              <a:rPr lang="en-US" sz="1900" b="1" dirty="0">
                <a:solidFill>
                  <a:srgbClr val="666666"/>
                </a:solidFill>
                <a:latin typeface="Inconsolata" panose="020B0609030003000000" pitchFamily="49" charset="77"/>
              </a:rPr>
              <a:t>=</a:t>
            </a:r>
            <a:r>
              <a:rPr lang="en-US" sz="1900" b="1" dirty="0">
                <a:latin typeface="Inconsolata" panose="020B0609030003000000" pitchFamily="49" charset="77"/>
              </a:rPr>
              <a:t> </a:t>
            </a:r>
            <a:r>
              <a:rPr lang="en-US" sz="1900" b="1" dirty="0" err="1">
                <a:latin typeface="Inconsolata" panose="020B0609030003000000" pitchFamily="49" charset="77"/>
              </a:rPr>
              <a:t>i_name</a:t>
            </a: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4070A0"/>
                </a:solidFill>
                <a:latin typeface="Inconsolata" panose="020B0609030003000000" pitchFamily="49" charset="77"/>
              </a:rPr>
              <a:t>		</a:t>
            </a:r>
            <a:r>
              <a:rPr lang="en-US" sz="1900" b="1" dirty="0" err="1">
                <a:solidFill>
                  <a:srgbClr val="004BD7"/>
                </a:solidFill>
                <a:latin typeface="Inconsolata" panose="020B0609030003000000" pitchFamily="49" charset="77"/>
              </a:rPr>
              <a:t>self.x</a:t>
            </a:r>
            <a:r>
              <a:rPr lang="en-US" sz="1900" b="1" dirty="0">
                <a:latin typeface="Inconsolata" panose="020B0609030003000000" pitchFamily="49" charset="77"/>
              </a:rPr>
              <a:t> </a:t>
            </a:r>
            <a:r>
              <a:rPr lang="en-US" sz="1900" b="1" dirty="0">
                <a:solidFill>
                  <a:srgbClr val="666666"/>
                </a:solidFill>
                <a:latin typeface="Inconsolata" panose="020B0609030003000000" pitchFamily="49" charset="77"/>
              </a:rPr>
              <a:t>=</a:t>
            </a:r>
            <a:r>
              <a:rPr lang="en-US" sz="1900" b="1" dirty="0">
                <a:latin typeface="Inconsolata" panose="020B0609030003000000" pitchFamily="49" charset="77"/>
              </a:rPr>
              <a:t> </a:t>
            </a:r>
            <a:r>
              <a:rPr lang="en-US" sz="1900" b="1" dirty="0" err="1">
                <a:latin typeface="Inconsolata" panose="020B0609030003000000" pitchFamily="49" charset="77"/>
              </a:rPr>
              <a:t>i_x</a:t>
            </a: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4070A0"/>
                </a:solidFill>
                <a:latin typeface="Inconsolata" panose="020B0609030003000000" pitchFamily="49" charset="77"/>
              </a:rPr>
              <a:t>		</a:t>
            </a:r>
            <a:r>
              <a:rPr lang="en-US" sz="1900" b="1" dirty="0" err="1">
                <a:solidFill>
                  <a:srgbClr val="004BD7"/>
                </a:solidFill>
                <a:latin typeface="Inconsolata" panose="020B0609030003000000" pitchFamily="49" charset="77"/>
              </a:rPr>
              <a:t>self.speed</a:t>
            </a:r>
            <a:r>
              <a:rPr lang="en-US" sz="1900" b="1" dirty="0">
                <a:latin typeface="Inconsolata" panose="020B0609030003000000" pitchFamily="49" charset="77"/>
              </a:rPr>
              <a:t> </a:t>
            </a:r>
            <a:r>
              <a:rPr lang="en-US" sz="1900" b="1" dirty="0">
                <a:solidFill>
                  <a:srgbClr val="666666"/>
                </a:solidFill>
                <a:latin typeface="Inconsolata" panose="020B0609030003000000" pitchFamily="49" charset="77"/>
              </a:rPr>
              <a:t>=</a:t>
            </a:r>
            <a:r>
              <a:rPr lang="en-US" sz="1900" b="1" dirty="0">
                <a:latin typeface="Inconsolata" panose="020B0609030003000000" pitchFamily="49" charset="77"/>
              </a:rPr>
              <a:t> </a:t>
            </a:r>
            <a:r>
              <a:rPr lang="en-US" sz="1900" b="1" dirty="0" err="1">
                <a:latin typeface="Inconsolata" panose="020B0609030003000000" pitchFamily="49" charset="77"/>
              </a:rPr>
              <a:t>i_speed</a:t>
            </a: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000000"/>
                </a:solidFill>
                <a:latin typeface="Inconsolata" panose="020B0609030003000000" pitchFamily="49" charset="77"/>
              </a:rPr>
              <a:t>	</a:t>
            </a: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004BD7"/>
                </a:solidFill>
                <a:latin typeface="Inconsolata" panose="020B0609030003000000" pitchFamily="49" charset="77"/>
              </a:rPr>
              <a:t>p</a:t>
            </a:r>
            <a:r>
              <a:rPr lang="en-US" sz="1900" b="1" dirty="0">
                <a:latin typeface="Inconsolata" panose="020B0609030003000000" pitchFamily="49" charset="77"/>
              </a:rPr>
              <a:t> </a:t>
            </a:r>
            <a:r>
              <a:rPr lang="en-US" sz="1900" b="1" dirty="0">
                <a:solidFill>
                  <a:srgbClr val="666666"/>
                </a:solidFill>
                <a:latin typeface="Inconsolata" panose="020B0609030003000000" pitchFamily="49" charset="77"/>
              </a:rPr>
              <a:t>=</a:t>
            </a:r>
            <a:r>
              <a:rPr lang="en-US" sz="1900" b="1" dirty="0">
                <a:latin typeface="Inconsolata" panose="020B0609030003000000" pitchFamily="49" charset="77"/>
              </a:rPr>
              <a:t> Character(“John”, 10, 4)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004BD7"/>
                </a:solidFill>
                <a:latin typeface="Inconsolata" panose="020B0609030003000000" pitchFamily="49" charset="77"/>
              </a:rPr>
              <a:t>print(</a:t>
            </a:r>
            <a:r>
              <a:rPr lang="en-US" sz="1900" b="1" dirty="0" err="1">
                <a:solidFill>
                  <a:srgbClr val="004BD7"/>
                </a:solidFill>
                <a:latin typeface="Inconsolata" panose="020B0609030003000000" pitchFamily="49" charset="77"/>
              </a:rPr>
              <a:t>p.x</a:t>
            </a:r>
            <a:r>
              <a:rPr lang="en-US" sz="1900" b="1" dirty="0">
                <a:solidFill>
                  <a:srgbClr val="004BD7"/>
                </a:solidFill>
                <a:latin typeface="Inconsolata" panose="020B0609030003000000" pitchFamily="49" charset="77"/>
              </a:rPr>
              <a:t>, </a:t>
            </a:r>
            <a:r>
              <a:rPr lang="en-US" sz="1900" b="1" dirty="0" err="1">
                <a:solidFill>
                  <a:srgbClr val="004BD7"/>
                </a:solidFill>
                <a:latin typeface="Inconsolata" panose="020B0609030003000000" pitchFamily="49" charset="77"/>
              </a:rPr>
              <a:t>p.speed</a:t>
            </a:r>
            <a:r>
              <a:rPr lang="en-US" sz="1900" b="1" dirty="0">
                <a:solidFill>
                  <a:srgbClr val="004BD7"/>
                </a:solidFill>
                <a:latin typeface="Inconsolata" panose="020B0609030003000000" pitchFamily="49" charset="77"/>
              </a:rPr>
              <a:t>)</a:t>
            </a:r>
            <a:r>
              <a:rPr lang="en-US" sz="1900" b="1" dirty="0">
                <a:solidFill>
                  <a:srgbClr val="4070A0"/>
                </a:solidFill>
                <a:latin typeface="Inconsolata" panose="020B0609030003000000" pitchFamily="49" charset="77"/>
              </a:rPr>
              <a:t>  # accessing attributes: 10 4</a:t>
            </a:r>
          </a:p>
          <a:p>
            <a:pPr marL="0" indent="0">
              <a:buNone/>
            </a:pPr>
            <a:r>
              <a:rPr lang="en-US" sz="1900" b="1" dirty="0" err="1">
                <a:solidFill>
                  <a:srgbClr val="004BD7"/>
                </a:solidFill>
                <a:latin typeface="Inconsolata" panose="020B0609030003000000" pitchFamily="49" charset="77"/>
              </a:rPr>
              <a:t>p.speed</a:t>
            </a:r>
            <a:r>
              <a:rPr lang="en-US" sz="1900" b="1" dirty="0">
                <a:solidFill>
                  <a:srgbClr val="004BD7"/>
                </a:solidFill>
                <a:latin typeface="Inconsolata" panose="020B0609030003000000" pitchFamily="49" charset="77"/>
              </a:rPr>
              <a:t> = 15</a:t>
            </a:r>
            <a:r>
              <a:rPr lang="en-US" sz="1900" b="1" dirty="0">
                <a:solidFill>
                  <a:srgbClr val="4070A0"/>
                </a:solidFill>
                <a:latin typeface="Inconsolata" panose="020B0609030003000000" pitchFamily="49" charset="77"/>
              </a:rPr>
              <a:t>  # modifying an instance attribute 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004BD7"/>
                </a:solidFill>
                <a:latin typeface="Inconsolata" panose="020B0609030003000000" pitchFamily="49" charset="77"/>
              </a:rPr>
              <a:t>print(</a:t>
            </a:r>
            <a:r>
              <a:rPr lang="en-US" sz="1900" b="1" dirty="0" err="1">
                <a:solidFill>
                  <a:srgbClr val="004BD7"/>
                </a:solidFill>
                <a:latin typeface="Inconsolata" panose="020B0609030003000000" pitchFamily="49" charset="77"/>
              </a:rPr>
              <a:t>p.speed</a:t>
            </a:r>
            <a:r>
              <a:rPr lang="en-US" sz="1900" b="1" dirty="0">
                <a:solidFill>
                  <a:srgbClr val="004BD7"/>
                </a:solidFill>
                <a:latin typeface="Inconsolata" panose="020B0609030003000000" pitchFamily="49" charset="77"/>
              </a:rPr>
              <a:t>)</a:t>
            </a:r>
            <a:r>
              <a:rPr lang="en-US" sz="1900" b="1" dirty="0">
                <a:solidFill>
                  <a:srgbClr val="4070A0"/>
                </a:solidFill>
                <a:latin typeface="Inconsolata" panose="020B0609030003000000" pitchFamily="49" charset="77"/>
              </a:rPr>
              <a:t>  # 15</a:t>
            </a:r>
          </a:p>
          <a:p>
            <a:pPr marL="0" indent="0">
              <a:buNone/>
            </a:pPr>
            <a:r>
              <a:rPr lang="en-US" sz="1900" b="1" dirty="0">
                <a:latin typeface="Inconsolata" panose="020B0609030003000000" pitchFamily="49" charset="77"/>
              </a:rPr>
              <a:t>		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455C446-0CB9-7542-A5E5-DF0CA973519D}"/>
              </a:ext>
            </a:extLst>
          </p:cNvPr>
          <p:cNvCxnSpPr>
            <a:cxnSpLocks/>
          </p:cNvCxnSpPr>
          <p:nvPr/>
        </p:nvCxnSpPr>
        <p:spPr>
          <a:xfrm flipH="1">
            <a:off x="1339413" y="2994991"/>
            <a:ext cx="913457" cy="62285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0DA8034-18BF-A04B-95E1-E02483E3609C}"/>
              </a:ext>
            </a:extLst>
          </p:cNvPr>
          <p:cNvSpPr txBox="1"/>
          <p:nvPr/>
        </p:nvSpPr>
        <p:spPr>
          <a:xfrm>
            <a:off x="0" y="1819741"/>
            <a:ext cx="2678827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>
                <a:solidFill>
                  <a:srgbClr val="FF0000"/>
                </a:solidFill>
              </a:rPr>
              <a:t>4) After all  instance variables are initialized, the address or reference of the object is returned(to p).</a:t>
            </a:r>
          </a:p>
          <a:p>
            <a:endParaRPr lang="en-US" sz="17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6787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376" y="312368"/>
            <a:ext cx="7053542" cy="683886"/>
          </a:xfrm>
        </p:spPr>
        <p:txBody>
          <a:bodyPr/>
          <a:lstStyle/>
          <a:p>
            <a:r>
              <a:rPr lang="en-US" dirty="0" err="1"/>
              <a:t>game.py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051034"/>
            <a:ext cx="8051725" cy="435159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900" b="1" dirty="0">
                <a:solidFill>
                  <a:srgbClr val="000000"/>
                </a:solidFill>
                <a:latin typeface="Inconsolata" panose="020B0609030003000000" pitchFamily="49" charset="77"/>
              </a:rPr>
              <a:t>class</a:t>
            </a:r>
            <a:r>
              <a:rPr lang="en-US" sz="1900" b="1" dirty="0">
                <a:latin typeface="Inconsolata" panose="020B0609030003000000" pitchFamily="49" charset="77"/>
              </a:rPr>
              <a:t> </a:t>
            </a:r>
            <a:r>
              <a:rPr lang="en-US" sz="1900" b="1" dirty="0">
                <a:solidFill>
                  <a:srgbClr val="0E84B5"/>
                </a:solidFill>
                <a:latin typeface="Inconsolata" panose="020B0609030003000000" pitchFamily="49" charset="77"/>
              </a:rPr>
              <a:t>Character</a:t>
            </a:r>
            <a:r>
              <a:rPr lang="en-US" sz="1900" b="1" dirty="0">
                <a:latin typeface="Inconsolata" panose="020B0609030003000000" pitchFamily="49" charset="77"/>
              </a:rPr>
              <a:t>: 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000000"/>
                </a:solidFill>
                <a:latin typeface="Inconsolata" panose="020B0609030003000000" pitchFamily="49" charset="77"/>
              </a:rPr>
              <a:t>	def</a:t>
            </a:r>
            <a:r>
              <a:rPr lang="en-US" sz="1900" b="1" dirty="0">
                <a:latin typeface="Inconsolata" panose="020B0609030003000000" pitchFamily="49" charset="77"/>
              </a:rPr>
              <a:t> </a:t>
            </a:r>
            <a:r>
              <a:rPr lang="en-US" sz="1900" b="1" dirty="0">
                <a:solidFill>
                  <a:srgbClr val="06287E"/>
                </a:solidFill>
                <a:latin typeface="Inconsolata" panose="020B0609030003000000" pitchFamily="49" charset="77"/>
              </a:rPr>
              <a:t>__</a:t>
            </a:r>
            <a:r>
              <a:rPr lang="en-US" sz="1900" b="1" dirty="0" err="1">
                <a:solidFill>
                  <a:srgbClr val="06287E"/>
                </a:solidFill>
                <a:latin typeface="Inconsolata" panose="020B0609030003000000" pitchFamily="49" charset="77"/>
              </a:rPr>
              <a:t>init</a:t>
            </a:r>
            <a:r>
              <a:rPr lang="en-US" sz="1900" b="1" dirty="0">
                <a:solidFill>
                  <a:srgbClr val="06287E"/>
                </a:solidFill>
                <a:latin typeface="Inconsolata" panose="020B0609030003000000" pitchFamily="49" charset="77"/>
              </a:rPr>
              <a:t>__</a:t>
            </a:r>
            <a:r>
              <a:rPr lang="en-US" sz="1900" b="1" dirty="0">
                <a:latin typeface="Inconsolata" panose="020B0609030003000000" pitchFamily="49" charset="77"/>
              </a:rPr>
              <a:t>(</a:t>
            </a:r>
            <a:r>
              <a:rPr lang="en-US" sz="1900" b="1" dirty="0">
                <a:solidFill>
                  <a:srgbClr val="004BD7"/>
                </a:solidFill>
                <a:latin typeface="Inconsolata" panose="020B0609030003000000" pitchFamily="49" charset="77"/>
              </a:rPr>
              <a:t>self, </a:t>
            </a:r>
            <a:r>
              <a:rPr lang="en-US" sz="1900" b="1" dirty="0" err="1">
                <a:solidFill>
                  <a:srgbClr val="004BD7"/>
                </a:solidFill>
                <a:latin typeface="Inconsolata" panose="020B0609030003000000" pitchFamily="49" charset="77"/>
              </a:rPr>
              <a:t>i_name</a:t>
            </a:r>
            <a:r>
              <a:rPr lang="en-US" sz="1900" b="1" dirty="0">
                <a:solidFill>
                  <a:srgbClr val="004BD7"/>
                </a:solidFill>
                <a:latin typeface="Inconsolata" panose="020B0609030003000000" pitchFamily="49" charset="77"/>
              </a:rPr>
              <a:t>, </a:t>
            </a:r>
            <a:r>
              <a:rPr lang="en-US" sz="1900" b="1" dirty="0" err="1">
                <a:solidFill>
                  <a:srgbClr val="004BD7"/>
                </a:solidFill>
                <a:latin typeface="Inconsolata" panose="020B0609030003000000" pitchFamily="49" charset="77"/>
              </a:rPr>
              <a:t>i_x</a:t>
            </a:r>
            <a:r>
              <a:rPr lang="en-US" sz="1900" b="1" dirty="0">
                <a:solidFill>
                  <a:srgbClr val="004BD7"/>
                </a:solidFill>
                <a:latin typeface="Inconsolata" panose="020B0609030003000000" pitchFamily="49" charset="77"/>
              </a:rPr>
              <a:t>, </a:t>
            </a:r>
            <a:r>
              <a:rPr lang="en-US" sz="1900" b="1" dirty="0" err="1">
                <a:solidFill>
                  <a:srgbClr val="004BD7"/>
                </a:solidFill>
                <a:latin typeface="Inconsolata" panose="020B0609030003000000" pitchFamily="49" charset="77"/>
              </a:rPr>
              <a:t>i_speed</a:t>
            </a:r>
            <a:r>
              <a:rPr lang="en-US" sz="1900" b="1" dirty="0">
                <a:latin typeface="Inconsolata" panose="020B0609030003000000" pitchFamily="49" charset="77"/>
              </a:rPr>
              <a:t>): 		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004BD7"/>
                </a:solidFill>
                <a:latin typeface="Inconsolata" panose="020B0609030003000000" pitchFamily="49" charset="77"/>
              </a:rPr>
              <a:t>		</a:t>
            </a:r>
            <a:r>
              <a:rPr lang="en-US" sz="1900" b="1" dirty="0" err="1">
                <a:solidFill>
                  <a:srgbClr val="004BD7"/>
                </a:solidFill>
                <a:latin typeface="Inconsolata" panose="020B0609030003000000" pitchFamily="49" charset="77"/>
              </a:rPr>
              <a:t>self.name</a:t>
            </a:r>
            <a:r>
              <a:rPr lang="en-US" sz="1900" b="1" dirty="0">
                <a:latin typeface="Inconsolata" panose="020B0609030003000000" pitchFamily="49" charset="77"/>
              </a:rPr>
              <a:t> </a:t>
            </a:r>
            <a:r>
              <a:rPr lang="en-US" sz="1900" b="1" dirty="0">
                <a:solidFill>
                  <a:srgbClr val="666666"/>
                </a:solidFill>
                <a:latin typeface="Inconsolata" panose="020B0609030003000000" pitchFamily="49" charset="77"/>
              </a:rPr>
              <a:t>=</a:t>
            </a:r>
            <a:r>
              <a:rPr lang="en-US" sz="1900" b="1" dirty="0">
                <a:latin typeface="Inconsolata" panose="020B0609030003000000" pitchFamily="49" charset="77"/>
              </a:rPr>
              <a:t> </a:t>
            </a:r>
            <a:r>
              <a:rPr lang="en-US" sz="1900" b="1" dirty="0" err="1">
                <a:latin typeface="Inconsolata" panose="020B0609030003000000" pitchFamily="49" charset="77"/>
              </a:rPr>
              <a:t>i_name</a:t>
            </a: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4070A0"/>
                </a:solidFill>
                <a:latin typeface="Inconsolata" panose="020B0609030003000000" pitchFamily="49" charset="77"/>
              </a:rPr>
              <a:t>		</a:t>
            </a:r>
            <a:r>
              <a:rPr lang="en-US" sz="1900" b="1" dirty="0" err="1">
                <a:solidFill>
                  <a:srgbClr val="004BD7"/>
                </a:solidFill>
                <a:latin typeface="Inconsolata" panose="020B0609030003000000" pitchFamily="49" charset="77"/>
              </a:rPr>
              <a:t>self.x</a:t>
            </a:r>
            <a:r>
              <a:rPr lang="en-US" sz="1900" b="1" dirty="0">
                <a:latin typeface="Inconsolata" panose="020B0609030003000000" pitchFamily="49" charset="77"/>
              </a:rPr>
              <a:t> </a:t>
            </a:r>
            <a:r>
              <a:rPr lang="en-US" sz="1900" b="1" dirty="0">
                <a:solidFill>
                  <a:srgbClr val="666666"/>
                </a:solidFill>
                <a:latin typeface="Inconsolata" panose="020B0609030003000000" pitchFamily="49" charset="77"/>
              </a:rPr>
              <a:t>=</a:t>
            </a:r>
            <a:r>
              <a:rPr lang="en-US" sz="1900" b="1" dirty="0">
                <a:latin typeface="Inconsolata" panose="020B0609030003000000" pitchFamily="49" charset="77"/>
              </a:rPr>
              <a:t> </a:t>
            </a:r>
            <a:r>
              <a:rPr lang="en-US" sz="1900" b="1" dirty="0" err="1">
                <a:latin typeface="Inconsolata" panose="020B0609030003000000" pitchFamily="49" charset="77"/>
              </a:rPr>
              <a:t>i_x</a:t>
            </a: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4070A0"/>
                </a:solidFill>
                <a:latin typeface="Inconsolata" panose="020B0609030003000000" pitchFamily="49" charset="77"/>
              </a:rPr>
              <a:t>		</a:t>
            </a:r>
            <a:r>
              <a:rPr lang="en-US" sz="1900" b="1" dirty="0" err="1">
                <a:solidFill>
                  <a:srgbClr val="004BD7"/>
                </a:solidFill>
                <a:latin typeface="Inconsolata" panose="020B0609030003000000" pitchFamily="49" charset="77"/>
              </a:rPr>
              <a:t>self.speed</a:t>
            </a:r>
            <a:r>
              <a:rPr lang="en-US" sz="1900" b="1" dirty="0">
                <a:latin typeface="Inconsolata" panose="020B0609030003000000" pitchFamily="49" charset="77"/>
              </a:rPr>
              <a:t> </a:t>
            </a:r>
            <a:r>
              <a:rPr lang="en-US" sz="1900" b="1" dirty="0">
                <a:solidFill>
                  <a:srgbClr val="666666"/>
                </a:solidFill>
                <a:latin typeface="Inconsolata" panose="020B0609030003000000" pitchFamily="49" charset="77"/>
              </a:rPr>
              <a:t>=</a:t>
            </a:r>
            <a:r>
              <a:rPr lang="en-US" sz="1900" b="1" dirty="0">
                <a:latin typeface="Inconsolata" panose="020B0609030003000000" pitchFamily="49" charset="77"/>
              </a:rPr>
              <a:t> </a:t>
            </a:r>
            <a:r>
              <a:rPr lang="en-US" sz="1900" b="1" dirty="0" err="1">
                <a:latin typeface="Inconsolata" panose="020B0609030003000000" pitchFamily="49" charset="77"/>
              </a:rPr>
              <a:t>i_speed</a:t>
            </a: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000000"/>
                </a:solidFill>
                <a:latin typeface="Inconsolata" panose="020B0609030003000000" pitchFamily="49" charset="77"/>
              </a:rPr>
              <a:t>	</a:t>
            </a: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004BD7"/>
                </a:solidFill>
                <a:latin typeface="Inconsolata" panose="020B0609030003000000" pitchFamily="49" charset="77"/>
              </a:rPr>
              <a:t>p</a:t>
            </a:r>
            <a:r>
              <a:rPr lang="en-US" sz="1900" b="1" dirty="0">
                <a:latin typeface="Inconsolata" panose="020B0609030003000000" pitchFamily="49" charset="77"/>
              </a:rPr>
              <a:t> </a:t>
            </a:r>
            <a:r>
              <a:rPr lang="en-US" sz="1900" b="1" dirty="0">
                <a:solidFill>
                  <a:srgbClr val="666666"/>
                </a:solidFill>
                <a:latin typeface="Inconsolata" panose="020B0609030003000000" pitchFamily="49" charset="77"/>
              </a:rPr>
              <a:t>=</a:t>
            </a:r>
            <a:r>
              <a:rPr lang="en-US" sz="1900" b="1" dirty="0">
                <a:latin typeface="Inconsolata" panose="020B0609030003000000" pitchFamily="49" charset="77"/>
              </a:rPr>
              <a:t> Character(“John”, 10, 4)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004BD7"/>
                </a:solidFill>
                <a:latin typeface="Inconsolata" panose="020B0609030003000000" pitchFamily="49" charset="77"/>
              </a:rPr>
              <a:t>print(</a:t>
            </a:r>
            <a:r>
              <a:rPr lang="en-US" sz="1900" b="1" dirty="0" err="1">
                <a:solidFill>
                  <a:srgbClr val="004BD7"/>
                </a:solidFill>
                <a:latin typeface="Inconsolata" panose="020B0609030003000000" pitchFamily="49" charset="77"/>
              </a:rPr>
              <a:t>p.x</a:t>
            </a:r>
            <a:r>
              <a:rPr lang="en-US" sz="1900" b="1" dirty="0">
                <a:solidFill>
                  <a:srgbClr val="004BD7"/>
                </a:solidFill>
                <a:latin typeface="Inconsolata" panose="020B0609030003000000" pitchFamily="49" charset="77"/>
              </a:rPr>
              <a:t>, </a:t>
            </a:r>
            <a:r>
              <a:rPr lang="en-US" sz="1900" b="1" dirty="0" err="1">
                <a:solidFill>
                  <a:srgbClr val="004BD7"/>
                </a:solidFill>
                <a:latin typeface="Inconsolata" panose="020B0609030003000000" pitchFamily="49" charset="77"/>
              </a:rPr>
              <a:t>p.speed</a:t>
            </a:r>
            <a:r>
              <a:rPr lang="en-US" sz="1900" b="1" dirty="0">
                <a:solidFill>
                  <a:srgbClr val="004BD7"/>
                </a:solidFill>
                <a:latin typeface="Inconsolata" panose="020B0609030003000000" pitchFamily="49" charset="77"/>
              </a:rPr>
              <a:t>)</a:t>
            </a:r>
            <a:r>
              <a:rPr lang="en-US" sz="1900" b="1" dirty="0">
                <a:solidFill>
                  <a:srgbClr val="4070A0"/>
                </a:solidFill>
                <a:latin typeface="Inconsolata" panose="020B0609030003000000" pitchFamily="49" charset="77"/>
              </a:rPr>
              <a:t>  # accessing attributes,  10 4</a:t>
            </a:r>
          </a:p>
          <a:p>
            <a:pPr marL="0" indent="0">
              <a:buNone/>
            </a:pPr>
            <a:r>
              <a:rPr lang="en-US" sz="1900" b="1" dirty="0" err="1">
                <a:solidFill>
                  <a:srgbClr val="004BD7"/>
                </a:solidFill>
                <a:latin typeface="Inconsolata" panose="020B0609030003000000" pitchFamily="49" charset="77"/>
              </a:rPr>
              <a:t>p.speed</a:t>
            </a:r>
            <a:r>
              <a:rPr lang="en-US" sz="1900" b="1" dirty="0">
                <a:solidFill>
                  <a:srgbClr val="004BD7"/>
                </a:solidFill>
                <a:latin typeface="Inconsolata" panose="020B0609030003000000" pitchFamily="49" charset="77"/>
              </a:rPr>
              <a:t> = 15</a:t>
            </a:r>
            <a:r>
              <a:rPr lang="en-US" sz="1900" b="1" dirty="0">
                <a:solidFill>
                  <a:srgbClr val="4070A0"/>
                </a:solidFill>
                <a:latin typeface="Inconsolata" panose="020B0609030003000000" pitchFamily="49" charset="77"/>
              </a:rPr>
              <a:t>  # modifying an instance attribute 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004BD7"/>
                </a:solidFill>
                <a:latin typeface="Inconsolata" panose="020B0609030003000000" pitchFamily="49" charset="77"/>
              </a:rPr>
              <a:t>print(</a:t>
            </a:r>
            <a:r>
              <a:rPr lang="en-US" sz="1900" b="1" dirty="0" err="1">
                <a:solidFill>
                  <a:srgbClr val="004BD7"/>
                </a:solidFill>
                <a:latin typeface="Inconsolata" panose="020B0609030003000000" pitchFamily="49" charset="77"/>
              </a:rPr>
              <a:t>p.speed</a:t>
            </a:r>
            <a:r>
              <a:rPr lang="en-US" sz="1900" b="1" dirty="0">
                <a:solidFill>
                  <a:srgbClr val="004BD7"/>
                </a:solidFill>
                <a:latin typeface="Inconsolata" panose="020B0609030003000000" pitchFamily="49" charset="77"/>
              </a:rPr>
              <a:t>)</a:t>
            </a:r>
            <a:r>
              <a:rPr lang="en-US" sz="1900" b="1" dirty="0">
                <a:solidFill>
                  <a:srgbClr val="4070A0"/>
                </a:solidFill>
                <a:latin typeface="Inconsolata" panose="020B0609030003000000" pitchFamily="49" charset="77"/>
              </a:rPr>
              <a:t>  # 15</a:t>
            </a:r>
          </a:p>
          <a:p>
            <a:pPr marL="0" indent="0">
              <a:buNone/>
            </a:pPr>
            <a:r>
              <a:rPr lang="en-US" sz="1900" b="1" dirty="0">
                <a:latin typeface="Inconsolata" panose="020B0609030003000000" pitchFamily="49" charset="77"/>
              </a:rPr>
              <a:t>	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9A61694-4FC5-7F46-9DC1-78F5E8AD77B0}"/>
              </a:ext>
            </a:extLst>
          </p:cNvPr>
          <p:cNvSpPr txBox="1"/>
          <p:nvPr/>
        </p:nvSpPr>
        <p:spPr>
          <a:xfrm>
            <a:off x="4572000" y="1920151"/>
            <a:ext cx="440011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1) Character is a </a:t>
            </a:r>
            <a:r>
              <a:rPr lang="en-US" sz="1800" b="1" dirty="0">
                <a:solidFill>
                  <a:srgbClr val="FF0000"/>
                </a:solidFill>
              </a:rPr>
              <a:t>class </a:t>
            </a:r>
            <a:r>
              <a:rPr lang="en-US" sz="1800" dirty="0">
                <a:solidFill>
                  <a:srgbClr val="FF0000"/>
                </a:solidFill>
              </a:rPr>
              <a:t>or</a:t>
            </a:r>
            <a:r>
              <a:rPr lang="en-US" sz="1800" b="1" dirty="0">
                <a:solidFill>
                  <a:srgbClr val="FF0000"/>
                </a:solidFill>
              </a:rPr>
              <a:t> type</a:t>
            </a:r>
            <a:r>
              <a:rPr lang="en-US" sz="1800" dirty="0">
                <a:solidFill>
                  <a:srgbClr val="FF0000"/>
                </a:solidFill>
              </a:rPr>
              <a:t>. </a:t>
            </a:r>
          </a:p>
          <a:p>
            <a:r>
              <a:rPr lang="en-US" sz="1800" dirty="0">
                <a:solidFill>
                  <a:srgbClr val="FF0000"/>
                </a:solidFill>
              </a:rPr>
              <a:t>2) p is an </a:t>
            </a:r>
            <a:r>
              <a:rPr lang="en-US" sz="1800" b="1" dirty="0">
                <a:solidFill>
                  <a:srgbClr val="FF0000"/>
                </a:solidFill>
              </a:rPr>
              <a:t>instance</a:t>
            </a:r>
            <a:r>
              <a:rPr lang="en-US" sz="1800" dirty="0">
                <a:solidFill>
                  <a:srgbClr val="FF0000"/>
                </a:solidFill>
              </a:rPr>
              <a:t> of the Character class.</a:t>
            </a:r>
          </a:p>
          <a:p>
            <a:r>
              <a:rPr lang="en-US" sz="1800" dirty="0">
                <a:solidFill>
                  <a:srgbClr val="FF0000"/>
                </a:solidFill>
              </a:rPr>
              <a:t>3) p is an </a:t>
            </a:r>
            <a:r>
              <a:rPr lang="en-US" sz="1800" b="1" dirty="0">
                <a:solidFill>
                  <a:srgbClr val="FF0000"/>
                </a:solidFill>
              </a:rPr>
              <a:t>object</a:t>
            </a:r>
            <a:r>
              <a:rPr lang="en-US" sz="1800" dirty="0">
                <a:solidFill>
                  <a:srgbClr val="FF0000"/>
                </a:solidFill>
              </a:rPr>
              <a:t> of the Character class. </a:t>
            </a:r>
          </a:p>
          <a:p>
            <a:r>
              <a:rPr lang="en-US" sz="1800" dirty="0">
                <a:solidFill>
                  <a:srgbClr val="FF0000"/>
                </a:solidFill>
              </a:rPr>
              <a:t>4) name, x and speed are </a:t>
            </a:r>
            <a:r>
              <a:rPr lang="en-US" sz="1800" b="1" dirty="0">
                <a:solidFill>
                  <a:srgbClr val="FF0000"/>
                </a:solidFill>
              </a:rPr>
              <a:t>attributes</a:t>
            </a:r>
            <a:r>
              <a:rPr lang="en-US" sz="1800" dirty="0">
                <a:solidFill>
                  <a:srgbClr val="FF0000"/>
                </a:solidFill>
              </a:rPr>
              <a:t> of the object.</a:t>
            </a:r>
          </a:p>
        </p:txBody>
      </p:sp>
    </p:spTree>
    <p:extLst>
      <p:ext uri="{BB962C8B-B14F-4D97-AF65-F5344CB8AC3E}">
        <p14:creationId xmlns:p14="http://schemas.microsoft.com/office/powerpoint/2010/main" val="1370301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359" y="250634"/>
            <a:ext cx="7053542" cy="683886"/>
          </a:xfrm>
        </p:spPr>
        <p:txBody>
          <a:bodyPr/>
          <a:lstStyle/>
          <a:p>
            <a:r>
              <a:rPr lang="en-US" dirty="0"/>
              <a:t>Function vs Methods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3388" y="1150913"/>
            <a:ext cx="8604173" cy="4313453"/>
          </a:xfrm>
        </p:spPr>
        <p:txBody>
          <a:bodyPr>
            <a:noAutofit/>
          </a:bodyPr>
          <a:lstStyle/>
          <a:p>
            <a:pPr marL="0" indent="0">
              <a:buNone/>
              <a:tabLst>
                <a:tab pos="1141413" algn="l"/>
                <a:tab pos="2173288" algn="l"/>
              </a:tabLst>
            </a:pPr>
            <a:endParaRPr lang="en-US" altLang="en-US" sz="2000" dirty="0">
              <a:ea typeface="ＭＳ Ｐゴシック" panose="020B0600070205080204" pitchFamily="34" charset="-128"/>
            </a:endParaRPr>
          </a:p>
          <a:p>
            <a:pPr marL="0" indent="0">
              <a:buNone/>
              <a:tabLst>
                <a:tab pos="1141413" algn="l"/>
                <a:tab pos="2173288" algn="l"/>
              </a:tabLst>
            </a:pPr>
            <a:r>
              <a:rPr lang="en-US" altLang="en-US" sz="2000" dirty="0">
                <a:ea typeface="ＭＳ Ｐゴシック" panose="020B0600070205080204" pitchFamily="34" charset="-128"/>
              </a:rPr>
              <a:t>A function defined inside of a class is called a </a:t>
            </a:r>
            <a:r>
              <a:rPr lang="en-US" altLang="en-US" sz="2000" b="1" dirty="0">
                <a:ea typeface="ＭＳ Ｐゴシック" panose="020B0600070205080204" pitchFamily="34" charset="-128"/>
              </a:rPr>
              <a:t>method(instance method).</a:t>
            </a:r>
            <a:r>
              <a:rPr lang="en-US" altLang="en-US" sz="2000" dirty="0">
                <a:ea typeface="ＭＳ Ｐゴシック" panose="020B0600070205080204" pitchFamily="34" charset="-128"/>
              </a:rPr>
              <a:t> </a:t>
            </a:r>
          </a:p>
          <a:p>
            <a:pPr marL="0" indent="0">
              <a:buNone/>
              <a:tabLst>
                <a:tab pos="1141413" algn="l"/>
                <a:tab pos="2173288" algn="l"/>
              </a:tabLst>
            </a:pPr>
            <a:endParaRPr lang="en-US" altLang="en-US" sz="2000" dirty="0">
              <a:ea typeface="ＭＳ Ｐゴシック" panose="020B0600070205080204" pitchFamily="34" charset="-128"/>
            </a:endParaRPr>
          </a:p>
          <a:p>
            <a:pPr marL="0" indent="0">
              <a:buNone/>
              <a:tabLst>
                <a:tab pos="1141413" algn="l"/>
                <a:tab pos="2173288" algn="l"/>
              </a:tabLst>
            </a:pPr>
            <a:r>
              <a:rPr lang="en-US" altLang="en-US" sz="2000" dirty="0">
                <a:ea typeface="ＭＳ Ｐゴシック" panose="020B0600070205080204" pitchFamily="34" charset="-128"/>
              </a:rPr>
              <a:t>We saw that __</a:t>
            </a:r>
            <a:r>
              <a:rPr lang="en-US" altLang="en-US" sz="2000" dirty="0" err="1">
                <a:ea typeface="ＭＳ Ｐゴシック" panose="020B0600070205080204" pitchFamily="34" charset="-128"/>
              </a:rPr>
              <a:t>init</a:t>
            </a:r>
            <a:r>
              <a:rPr lang="en-US" altLang="en-US" sz="2000" dirty="0">
                <a:ea typeface="ＭＳ Ｐゴシック" panose="020B0600070205080204" pitchFamily="34" charset="-128"/>
              </a:rPr>
              <a:t>__ is one example of a method. </a:t>
            </a:r>
          </a:p>
          <a:p>
            <a:pPr marL="0" indent="0">
              <a:buNone/>
              <a:tabLst>
                <a:tab pos="1141413" algn="l"/>
                <a:tab pos="2173288" algn="l"/>
              </a:tabLst>
            </a:pPr>
            <a:endParaRPr lang="en-US" altLang="en-US" sz="2000" dirty="0">
              <a:ea typeface="ＭＳ Ｐゴシック" panose="020B0600070205080204" pitchFamily="34" charset="-128"/>
            </a:endParaRPr>
          </a:p>
          <a:p>
            <a:pPr marL="0" indent="0">
              <a:buNone/>
              <a:tabLst>
                <a:tab pos="1141413" algn="l"/>
                <a:tab pos="2173288" algn="l"/>
              </a:tabLst>
            </a:pPr>
            <a:r>
              <a:rPr lang="en-US" altLang="en-US" sz="2000" dirty="0">
                <a:ea typeface="ＭＳ Ｐゴシック" panose="020B0600070205080204" pitchFamily="34" charset="-128"/>
              </a:rPr>
              <a:t>The first parameter of an instance method refers to the instance or object being manipulated. By convention, we use "self" for this first parameter. </a:t>
            </a:r>
          </a:p>
          <a:p>
            <a:pPr marL="0" indent="0">
              <a:buNone/>
              <a:tabLst>
                <a:tab pos="1141413" algn="l"/>
                <a:tab pos="2173288" algn="l"/>
              </a:tabLst>
            </a:pPr>
            <a:endParaRPr lang="en-US" altLang="en-US" sz="2000" dirty="0">
              <a:ea typeface="ＭＳ Ｐゴシック" panose="020B0600070205080204" pitchFamily="34" charset="-128"/>
            </a:endParaRPr>
          </a:p>
          <a:p>
            <a:pPr marL="0" indent="0">
              <a:buNone/>
              <a:tabLst>
                <a:tab pos="1141413" algn="l"/>
                <a:tab pos="2173288" algn="l"/>
              </a:tabLst>
            </a:pPr>
            <a:r>
              <a:rPr lang="en-US" altLang="en-US" sz="2000" dirty="0">
                <a:ea typeface="ＭＳ Ｐゴシック" panose="020B0600070205080204" pitchFamily="34" charset="-128"/>
              </a:rPr>
              <a:t>Note: In addition to instance methods, Python supports </a:t>
            </a:r>
            <a:r>
              <a:rPr lang="en-US" altLang="en-US" sz="2000" b="1" dirty="0">
                <a:ea typeface="ＭＳ Ｐゴシック" panose="020B0600070205080204" pitchFamily="34" charset="-128"/>
              </a:rPr>
              <a:t>class methods </a:t>
            </a:r>
            <a:r>
              <a:rPr lang="en-US" altLang="en-US" sz="2000" dirty="0">
                <a:ea typeface="ＭＳ Ｐゴシック" panose="020B0600070205080204" pitchFamily="34" charset="-128"/>
              </a:rPr>
              <a:t>and </a:t>
            </a:r>
            <a:r>
              <a:rPr lang="en-US" altLang="en-US" sz="2000" b="1" dirty="0">
                <a:ea typeface="ＭＳ Ｐゴシック" panose="020B0600070205080204" pitchFamily="34" charset="-128"/>
              </a:rPr>
              <a:t>static methods</a:t>
            </a:r>
            <a:r>
              <a:rPr lang="en-US" altLang="en-US" sz="2000" dirty="0">
                <a:ea typeface="ＭＳ Ｐゴシック" panose="020B0600070205080204" pitchFamily="34" charset="-128"/>
              </a:rPr>
              <a:t>. We won't discuss these in this class. </a:t>
            </a:r>
          </a:p>
          <a:p>
            <a:pPr marL="0" indent="0">
              <a:buNone/>
              <a:tabLst>
                <a:tab pos="1141413" algn="l"/>
                <a:tab pos="2173288" algn="l"/>
              </a:tabLst>
            </a:pPr>
            <a:endParaRPr lang="en-US" altLang="en-US" sz="2000" dirty="0">
              <a:ea typeface="ＭＳ Ｐゴシック" panose="020B0600070205080204" pitchFamily="34" charset="-128"/>
            </a:endParaRPr>
          </a:p>
          <a:p>
            <a:pPr marL="0" indent="0">
              <a:buNone/>
              <a:tabLst>
                <a:tab pos="1141413" algn="l"/>
                <a:tab pos="2173288" algn="l"/>
              </a:tabLst>
            </a:pPr>
            <a:endParaRPr lang="en-US" altLang="en-US" sz="2000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79192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404" y="77475"/>
            <a:ext cx="7053542" cy="683886"/>
          </a:xfrm>
        </p:spPr>
        <p:txBody>
          <a:bodyPr/>
          <a:lstStyle/>
          <a:p>
            <a:r>
              <a:rPr lang="en-US" dirty="0" err="1"/>
              <a:t>game.py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882718"/>
            <a:ext cx="8051725" cy="483228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900" b="1" dirty="0">
                <a:solidFill>
                  <a:srgbClr val="000000"/>
                </a:solidFill>
                <a:latin typeface="Inconsolata" panose="020B0609030003000000" pitchFamily="49" charset="77"/>
              </a:rPr>
              <a:t>class</a:t>
            </a:r>
            <a:r>
              <a:rPr lang="en-US" sz="1900" b="1" dirty="0">
                <a:latin typeface="Inconsolata" panose="020B0609030003000000" pitchFamily="49" charset="77"/>
              </a:rPr>
              <a:t> </a:t>
            </a:r>
            <a:r>
              <a:rPr lang="en-US" sz="1900" b="1" dirty="0">
                <a:solidFill>
                  <a:srgbClr val="0E84B5"/>
                </a:solidFill>
                <a:latin typeface="Inconsolata" panose="020B0609030003000000" pitchFamily="49" charset="77"/>
              </a:rPr>
              <a:t>Character</a:t>
            </a:r>
            <a:r>
              <a:rPr lang="en-US" sz="1900" b="1" dirty="0">
                <a:latin typeface="Inconsolata" panose="020B0609030003000000" pitchFamily="49" charset="77"/>
              </a:rPr>
              <a:t>: 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000000"/>
                </a:solidFill>
                <a:latin typeface="Inconsolata" panose="020B0609030003000000" pitchFamily="49" charset="77"/>
              </a:rPr>
              <a:t>	def</a:t>
            </a:r>
            <a:r>
              <a:rPr lang="en-US" sz="1900" b="1" dirty="0">
                <a:latin typeface="Inconsolata" panose="020B0609030003000000" pitchFamily="49" charset="77"/>
              </a:rPr>
              <a:t> </a:t>
            </a:r>
            <a:r>
              <a:rPr lang="en-US" sz="1900" b="1" dirty="0">
                <a:solidFill>
                  <a:srgbClr val="06287E"/>
                </a:solidFill>
                <a:latin typeface="Inconsolata" panose="020B0609030003000000" pitchFamily="49" charset="77"/>
              </a:rPr>
              <a:t>__</a:t>
            </a:r>
            <a:r>
              <a:rPr lang="en-US" sz="1900" b="1" dirty="0" err="1">
                <a:solidFill>
                  <a:srgbClr val="06287E"/>
                </a:solidFill>
                <a:latin typeface="Inconsolata" panose="020B0609030003000000" pitchFamily="49" charset="77"/>
              </a:rPr>
              <a:t>init</a:t>
            </a:r>
            <a:r>
              <a:rPr lang="en-US" sz="1900" b="1" dirty="0">
                <a:solidFill>
                  <a:srgbClr val="06287E"/>
                </a:solidFill>
                <a:latin typeface="Inconsolata" panose="020B0609030003000000" pitchFamily="49" charset="77"/>
              </a:rPr>
              <a:t>__</a:t>
            </a:r>
            <a:r>
              <a:rPr lang="en-US" sz="1900" b="1" dirty="0">
                <a:latin typeface="Inconsolata" panose="020B0609030003000000" pitchFamily="49" charset="77"/>
              </a:rPr>
              <a:t>(</a:t>
            </a:r>
            <a:r>
              <a:rPr lang="en-US" sz="1900" b="1" dirty="0">
                <a:solidFill>
                  <a:srgbClr val="004BD7"/>
                </a:solidFill>
                <a:latin typeface="Inconsolata" panose="020B0609030003000000" pitchFamily="49" charset="77"/>
              </a:rPr>
              <a:t>self, </a:t>
            </a:r>
            <a:r>
              <a:rPr lang="en-US" sz="1900" b="1" dirty="0" err="1">
                <a:solidFill>
                  <a:srgbClr val="004BD7"/>
                </a:solidFill>
                <a:latin typeface="Inconsolata" panose="020B0609030003000000" pitchFamily="49" charset="77"/>
              </a:rPr>
              <a:t>i_name</a:t>
            </a:r>
            <a:r>
              <a:rPr lang="en-US" sz="1900" b="1" dirty="0">
                <a:solidFill>
                  <a:srgbClr val="004BD7"/>
                </a:solidFill>
                <a:latin typeface="Inconsolata" panose="020B0609030003000000" pitchFamily="49" charset="77"/>
              </a:rPr>
              <a:t>, </a:t>
            </a:r>
            <a:r>
              <a:rPr lang="en-US" sz="1900" b="1" dirty="0" err="1">
                <a:solidFill>
                  <a:srgbClr val="004BD7"/>
                </a:solidFill>
                <a:latin typeface="Inconsolata" panose="020B0609030003000000" pitchFamily="49" charset="77"/>
              </a:rPr>
              <a:t>i_x</a:t>
            </a:r>
            <a:r>
              <a:rPr lang="en-US" sz="1900" b="1" dirty="0">
                <a:solidFill>
                  <a:srgbClr val="004BD7"/>
                </a:solidFill>
                <a:latin typeface="Inconsolata" panose="020B0609030003000000" pitchFamily="49" charset="77"/>
              </a:rPr>
              <a:t>, </a:t>
            </a:r>
            <a:r>
              <a:rPr lang="en-US" sz="1900" b="1" dirty="0" err="1">
                <a:solidFill>
                  <a:srgbClr val="004BD7"/>
                </a:solidFill>
                <a:latin typeface="Inconsolata" panose="020B0609030003000000" pitchFamily="49" charset="77"/>
              </a:rPr>
              <a:t>i_speed</a:t>
            </a:r>
            <a:r>
              <a:rPr lang="en-US" sz="1900" b="1" dirty="0">
                <a:latin typeface="Inconsolata" panose="020B0609030003000000" pitchFamily="49" charset="77"/>
              </a:rPr>
              <a:t>): 		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004BD7"/>
                </a:solidFill>
                <a:latin typeface="Inconsolata" panose="020B0609030003000000" pitchFamily="49" charset="77"/>
              </a:rPr>
              <a:t>		…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000000"/>
                </a:solidFill>
                <a:latin typeface="Inconsolata" panose="020B0609030003000000" pitchFamily="49" charset="77"/>
              </a:rPr>
              <a:t>	def</a:t>
            </a:r>
            <a:r>
              <a:rPr lang="en-US" sz="1900" b="1" dirty="0">
                <a:latin typeface="Inconsolata" panose="020B0609030003000000" pitchFamily="49" charset="77"/>
              </a:rPr>
              <a:t> </a:t>
            </a:r>
            <a:r>
              <a:rPr lang="en-US" sz="1900" b="1" dirty="0">
                <a:solidFill>
                  <a:srgbClr val="06287E"/>
                </a:solidFill>
                <a:latin typeface="Inconsolata" panose="020B0609030003000000" pitchFamily="49" charset="77"/>
              </a:rPr>
              <a:t>move</a:t>
            </a:r>
            <a:r>
              <a:rPr lang="en-US" sz="1900" b="1" dirty="0">
                <a:latin typeface="Inconsolata" panose="020B0609030003000000" pitchFamily="49" charset="77"/>
              </a:rPr>
              <a:t>(</a:t>
            </a:r>
            <a:r>
              <a:rPr lang="en-US" sz="1900" b="1" dirty="0">
                <a:solidFill>
                  <a:srgbClr val="FF0000"/>
                </a:solidFill>
                <a:latin typeface="Inconsolata" panose="020B0609030003000000" pitchFamily="49" charset="77"/>
              </a:rPr>
              <a:t>self</a:t>
            </a:r>
            <a:r>
              <a:rPr lang="en-US" sz="1900" b="1" dirty="0">
                <a:latin typeface="Inconsolata" panose="020B0609030003000000" pitchFamily="49" charset="77"/>
              </a:rPr>
              <a:t>):</a:t>
            </a:r>
          </a:p>
          <a:p>
            <a:pPr marL="0" indent="0">
              <a:buNone/>
            </a:pPr>
            <a:r>
              <a:rPr lang="en-US" sz="1900" b="1" dirty="0">
                <a:latin typeface="Inconsolata" panose="020B0609030003000000" pitchFamily="49" charset="77"/>
              </a:rPr>
              <a:t>		</a:t>
            </a:r>
            <a:r>
              <a:rPr lang="en-US" sz="1900" b="1" dirty="0" err="1">
                <a:solidFill>
                  <a:srgbClr val="004BD7"/>
                </a:solidFill>
                <a:latin typeface="Inconsolata" panose="020B0609030003000000" pitchFamily="49" charset="77"/>
              </a:rPr>
              <a:t>self.x</a:t>
            </a:r>
            <a:r>
              <a:rPr lang="en-US" sz="1900" b="1" dirty="0">
                <a:latin typeface="Inconsolata" panose="020B0609030003000000" pitchFamily="49" charset="77"/>
              </a:rPr>
              <a:t> </a:t>
            </a:r>
            <a:r>
              <a:rPr lang="en-US" sz="1900" b="1" dirty="0">
                <a:solidFill>
                  <a:srgbClr val="666666"/>
                </a:solidFill>
                <a:latin typeface="Inconsolata" panose="020B0609030003000000" pitchFamily="49" charset="77"/>
              </a:rPr>
              <a:t>+=</a:t>
            </a:r>
            <a:r>
              <a:rPr lang="en-US" sz="1900" b="1" dirty="0">
                <a:latin typeface="Inconsolata" panose="020B0609030003000000" pitchFamily="49" charset="77"/>
              </a:rPr>
              <a:t> </a:t>
            </a:r>
            <a:r>
              <a:rPr lang="en-US" sz="1900" b="1" dirty="0" err="1">
                <a:latin typeface="Inconsolata" panose="020B0609030003000000" pitchFamily="49" charset="77"/>
              </a:rPr>
              <a:t>self.speed</a:t>
            </a: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004BD7"/>
                </a:solidFill>
                <a:latin typeface="Inconsolata" panose="020B0609030003000000" pitchFamily="49" charset="77"/>
              </a:rPr>
              <a:t>p</a:t>
            </a:r>
            <a:r>
              <a:rPr lang="en-US" sz="1900" b="1" dirty="0">
                <a:latin typeface="Inconsolata" panose="020B0609030003000000" pitchFamily="49" charset="77"/>
              </a:rPr>
              <a:t> </a:t>
            </a:r>
            <a:r>
              <a:rPr lang="en-US" sz="1900" b="1" dirty="0">
                <a:solidFill>
                  <a:srgbClr val="666666"/>
                </a:solidFill>
                <a:latin typeface="Inconsolata" panose="020B0609030003000000" pitchFamily="49" charset="77"/>
              </a:rPr>
              <a:t>=</a:t>
            </a:r>
            <a:r>
              <a:rPr lang="en-US" sz="1900" b="1" dirty="0">
                <a:latin typeface="Inconsolata" panose="020B0609030003000000" pitchFamily="49" charset="77"/>
              </a:rPr>
              <a:t> Character(“John”, 10, 4)</a:t>
            </a:r>
          </a:p>
          <a:p>
            <a:pPr marL="0" indent="0">
              <a:buNone/>
            </a:pPr>
            <a:r>
              <a:rPr lang="en-US" sz="1900" b="1" dirty="0" err="1">
                <a:solidFill>
                  <a:srgbClr val="FF0000"/>
                </a:solidFill>
                <a:latin typeface="Inconsolata" panose="020B0609030003000000" pitchFamily="49" charset="77"/>
              </a:rPr>
              <a:t>p</a:t>
            </a:r>
            <a:r>
              <a:rPr lang="en-US" sz="1900" b="1" dirty="0" err="1">
                <a:solidFill>
                  <a:srgbClr val="004BD7"/>
                </a:solidFill>
                <a:latin typeface="Inconsolata" panose="020B0609030003000000" pitchFamily="49" charset="77"/>
              </a:rPr>
              <a:t>.move</a:t>
            </a:r>
            <a:r>
              <a:rPr lang="en-US" sz="1900" b="1" dirty="0">
                <a:solidFill>
                  <a:srgbClr val="004BD7"/>
                </a:solidFill>
                <a:latin typeface="Inconsolata" panose="020B0609030003000000" pitchFamily="49" charset="77"/>
              </a:rPr>
              <a:t>()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004BD7"/>
                </a:solidFill>
                <a:latin typeface="Inconsolata" panose="020B0609030003000000" pitchFamily="49" charset="77"/>
              </a:rPr>
              <a:t>print(</a:t>
            </a:r>
            <a:r>
              <a:rPr lang="en-US" sz="1900" b="1" dirty="0" err="1">
                <a:solidFill>
                  <a:srgbClr val="004BD7"/>
                </a:solidFill>
                <a:latin typeface="Inconsolata" panose="020B0609030003000000" pitchFamily="49" charset="77"/>
              </a:rPr>
              <a:t>p.x</a:t>
            </a:r>
            <a:r>
              <a:rPr lang="en-US" sz="1900" b="1" dirty="0">
                <a:solidFill>
                  <a:srgbClr val="004BD7"/>
                </a:solidFill>
                <a:latin typeface="Inconsolata" panose="020B0609030003000000" pitchFamily="49" charset="77"/>
              </a:rPr>
              <a:t>)</a:t>
            </a:r>
            <a:r>
              <a:rPr lang="en-US" sz="1900" b="1" dirty="0">
                <a:solidFill>
                  <a:srgbClr val="4070A0"/>
                </a:solidFill>
                <a:latin typeface="Inconsolata" panose="020B0609030003000000" pitchFamily="49" charset="77"/>
              </a:rPr>
              <a:t>  </a:t>
            </a:r>
            <a:r>
              <a:rPr lang="en-US" sz="2000" b="1" dirty="0">
                <a:solidFill>
                  <a:srgbClr val="4070A0"/>
                </a:solidFill>
                <a:latin typeface="Inconsolata" panose="020B0609030003000000" pitchFamily="49" charset="77"/>
              </a:rPr>
              <a:t># 14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4BD7"/>
                </a:solidFill>
                <a:latin typeface="Inconsolata" panose="020B0609030003000000" pitchFamily="49" charset="77"/>
              </a:rPr>
              <a:t>e</a:t>
            </a:r>
            <a:r>
              <a:rPr lang="en-US" sz="2000" b="1" dirty="0">
                <a:latin typeface="Inconsolata" panose="020B0609030003000000" pitchFamily="49" charset="77"/>
              </a:rPr>
              <a:t> </a:t>
            </a:r>
            <a:r>
              <a:rPr lang="en-US" sz="2000" b="1" dirty="0">
                <a:solidFill>
                  <a:srgbClr val="666666"/>
                </a:solidFill>
                <a:latin typeface="Inconsolata" panose="020B0609030003000000" pitchFamily="49" charset="77"/>
              </a:rPr>
              <a:t>=</a:t>
            </a:r>
            <a:r>
              <a:rPr lang="en-US" sz="2000" b="1" dirty="0">
                <a:latin typeface="Inconsolata" panose="020B0609030003000000" pitchFamily="49" charset="77"/>
              </a:rPr>
              <a:t> Character(“Sarah”, 100, -5)</a:t>
            </a:r>
          </a:p>
          <a:p>
            <a:pPr marL="0" indent="0">
              <a:buNone/>
            </a:pPr>
            <a:r>
              <a:rPr lang="en-US" sz="2000" b="1" dirty="0" err="1">
                <a:solidFill>
                  <a:srgbClr val="004BD7"/>
                </a:solidFill>
                <a:latin typeface="Inconsolata" panose="020B0609030003000000" pitchFamily="49" charset="77"/>
              </a:rPr>
              <a:t>e.move</a:t>
            </a:r>
            <a:r>
              <a:rPr lang="en-US" sz="2000" b="1" dirty="0">
                <a:solidFill>
                  <a:srgbClr val="004BD7"/>
                </a:solidFill>
                <a:latin typeface="Inconsolata" panose="020B0609030003000000" pitchFamily="49" charset="77"/>
              </a:rPr>
              <a:t>()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4BD7"/>
                </a:solidFill>
                <a:latin typeface="Inconsolata" panose="020B0609030003000000" pitchFamily="49" charset="77"/>
              </a:rPr>
              <a:t>print(</a:t>
            </a:r>
            <a:r>
              <a:rPr lang="en-US" sz="2000" b="1" dirty="0" err="1">
                <a:solidFill>
                  <a:srgbClr val="004BD7"/>
                </a:solidFill>
                <a:latin typeface="Inconsolata" panose="020B0609030003000000" pitchFamily="49" charset="77"/>
              </a:rPr>
              <a:t>e.x</a:t>
            </a:r>
            <a:r>
              <a:rPr lang="en-US" sz="2000" b="1" dirty="0">
                <a:solidFill>
                  <a:srgbClr val="004BD7"/>
                </a:solidFill>
                <a:latin typeface="Inconsolata" panose="020B0609030003000000" pitchFamily="49" charset="77"/>
              </a:rPr>
              <a:t>)</a:t>
            </a:r>
            <a:r>
              <a:rPr lang="en-US" sz="2000" b="1" dirty="0">
                <a:solidFill>
                  <a:srgbClr val="4070A0"/>
                </a:solidFill>
                <a:latin typeface="Inconsolata" panose="020B0609030003000000" pitchFamily="49" charset="77"/>
              </a:rPr>
              <a:t>  # 95</a:t>
            </a:r>
            <a:endParaRPr lang="en-US" sz="1900" b="1" dirty="0">
              <a:solidFill>
                <a:srgbClr val="4070A0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latin typeface="Inconsolata" panose="020B0609030003000000" pitchFamily="49" charset="77"/>
              </a:rPr>
              <a:t>main()		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66D76A-BB4F-8A4D-AB4B-A968E4D75F6C}"/>
              </a:ext>
            </a:extLst>
          </p:cNvPr>
          <p:cNvSpPr txBox="1"/>
          <p:nvPr/>
        </p:nvSpPr>
        <p:spPr>
          <a:xfrm>
            <a:off x="4960043" y="1642791"/>
            <a:ext cx="371756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move() is an </a:t>
            </a:r>
            <a:r>
              <a:rPr lang="en-US" sz="1800" b="1" dirty="0">
                <a:solidFill>
                  <a:srgbClr val="FF0000"/>
                </a:solidFill>
              </a:rPr>
              <a:t>instance method</a:t>
            </a:r>
            <a:r>
              <a:rPr lang="en-US" sz="1800" dirty="0">
                <a:solidFill>
                  <a:srgbClr val="FF0000"/>
                </a:solidFill>
              </a:rPr>
              <a:t>. The first parameter of a method(self) refers to the instance being manipulated. </a:t>
            </a:r>
          </a:p>
          <a:p>
            <a:endParaRPr lang="en-US" sz="1800" dirty="0">
              <a:solidFill>
                <a:srgbClr val="FF0000"/>
              </a:solidFill>
            </a:endParaRPr>
          </a:p>
          <a:p>
            <a:r>
              <a:rPr lang="en-US" sz="1800" dirty="0">
                <a:solidFill>
                  <a:srgbClr val="FF0000"/>
                </a:solidFill>
              </a:rPr>
              <a:t>In this case, p is being moved. 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ACA8F3D-2AEE-0146-8A7F-D08353AD1C3A}"/>
              </a:ext>
            </a:extLst>
          </p:cNvPr>
          <p:cNvCxnSpPr>
            <a:cxnSpLocks/>
          </p:cNvCxnSpPr>
          <p:nvPr/>
        </p:nvCxnSpPr>
        <p:spPr>
          <a:xfrm flipV="1">
            <a:off x="755374" y="2317899"/>
            <a:ext cx="1764542" cy="107921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33C1516-15E0-6241-839C-CC896EC7C958}"/>
              </a:ext>
            </a:extLst>
          </p:cNvPr>
          <p:cNvSpPr txBox="1"/>
          <p:nvPr/>
        </p:nvSpPr>
        <p:spPr>
          <a:xfrm>
            <a:off x="5493345" y="3639831"/>
            <a:ext cx="339320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We have seen this notation before. For example:</a:t>
            </a:r>
          </a:p>
          <a:p>
            <a:endParaRPr lang="en-US" sz="1800" dirty="0">
              <a:solidFill>
                <a:srgbClr val="FF0000"/>
              </a:solidFill>
            </a:endParaRPr>
          </a:p>
          <a:p>
            <a:r>
              <a:rPr lang="en-US" sz="1800" dirty="0">
                <a:solidFill>
                  <a:srgbClr val="FF0000"/>
                </a:solidFill>
              </a:rPr>
              <a:t>a = [1, 2 ,3]</a:t>
            </a:r>
          </a:p>
          <a:p>
            <a:r>
              <a:rPr lang="en-US" sz="1800" dirty="0" err="1">
                <a:solidFill>
                  <a:srgbClr val="FF0000"/>
                </a:solidFill>
              </a:rPr>
              <a:t>a.pop</a:t>
            </a:r>
            <a:r>
              <a:rPr lang="en-US" sz="1800" dirty="0">
                <a:solidFill>
                  <a:srgbClr val="FF0000"/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776526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40" y="0"/>
            <a:ext cx="7053542" cy="683886"/>
          </a:xfrm>
        </p:spPr>
        <p:txBody>
          <a:bodyPr/>
          <a:lstStyle/>
          <a:p>
            <a:r>
              <a:rPr lang="en-US" dirty="0" err="1"/>
              <a:t>game.py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882718"/>
            <a:ext cx="8051725" cy="483228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900" b="1" dirty="0">
                <a:solidFill>
                  <a:srgbClr val="000000"/>
                </a:solidFill>
                <a:latin typeface="Inconsolata" panose="020B0609030003000000" pitchFamily="49" charset="77"/>
              </a:rPr>
              <a:t>class</a:t>
            </a:r>
            <a:r>
              <a:rPr lang="en-US" sz="1900" b="1" dirty="0">
                <a:latin typeface="Inconsolata" panose="020B0609030003000000" pitchFamily="49" charset="77"/>
              </a:rPr>
              <a:t> </a:t>
            </a:r>
            <a:r>
              <a:rPr lang="en-US" sz="1900" b="1" dirty="0">
                <a:solidFill>
                  <a:srgbClr val="0E84B5"/>
                </a:solidFill>
                <a:latin typeface="Inconsolata" panose="020B0609030003000000" pitchFamily="49" charset="77"/>
              </a:rPr>
              <a:t>Character</a:t>
            </a:r>
            <a:r>
              <a:rPr lang="en-US" sz="1900" b="1" dirty="0">
                <a:latin typeface="Inconsolata" panose="020B0609030003000000" pitchFamily="49" charset="77"/>
              </a:rPr>
              <a:t>: 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000000"/>
                </a:solidFill>
                <a:latin typeface="Inconsolata" panose="020B0609030003000000" pitchFamily="49" charset="77"/>
              </a:rPr>
              <a:t>	def</a:t>
            </a:r>
            <a:r>
              <a:rPr lang="en-US" sz="1900" b="1" dirty="0">
                <a:latin typeface="Inconsolata" panose="020B0609030003000000" pitchFamily="49" charset="77"/>
              </a:rPr>
              <a:t> </a:t>
            </a:r>
            <a:r>
              <a:rPr lang="en-US" sz="1900" b="1" dirty="0">
                <a:solidFill>
                  <a:srgbClr val="06287E"/>
                </a:solidFill>
                <a:latin typeface="Inconsolata" panose="020B0609030003000000" pitchFamily="49" charset="77"/>
              </a:rPr>
              <a:t>__</a:t>
            </a:r>
            <a:r>
              <a:rPr lang="en-US" sz="1900" b="1" dirty="0" err="1">
                <a:solidFill>
                  <a:srgbClr val="06287E"/>
                </a:solidFill>
                <a:latin typeface="Inconsolata" panose="020B0609030003000000" pitchFamily="49" charset="77"/>
              </a:rPr>
              <a:t>init</a:t>
            </a:r>
            <a:r>
              <a:rPr lang="en-US" sz="1900" b="1" dirty="0">
                <a:solidFill>
                  <a:srgbClr val="06287E"/>
                </a:solidFill>
                <a:latin typeface="Inconsolata" panose="020B0609030003000000" pitchFamily="49" charset="77"/>
              </a:rPr>
              <a:t>__</a:t>
            </a:r>
            <a:r>
              <a:rPr lang="en-US" sz="1900" b="1" dirty="0">
                <a:latin typeface="Inconsolata" panose="020B0609030003000000" pitchFamily="49" charset="77"/>
              </a:rPr>
              <a:t>(</a:t>
            </a:r>
            <a:r>
              <a:rPr lang="en-US" sz="1900" b="1" dirty="0">
                <a:solidFill>
                  <a:srgbClr val="004BD7"/>
                </a:solidFill>
                <a:latin typeface="Inconsolata" panose="020B0609030003000000" pitchFamily="49" charset="77"/>
              </a:rPr>
              <a:t>self, </a:t>
            </a:r>
            <a:r>
              <a:rPr lang="en-US" sz="1900" b="1" dirty="0" err="1">
                <a:solidFill>
                  <a:srgbClr val="004BD7"/>
                </a:solidFill>
                <a:latin typeface="Inconsolata" panose="020B0609030003000000" pitchFamily="49" charset="77"/>
              </a:rPr>
              <a:t>i_name</a:t>
            </a:r>
            <a:r>
              <a:rPr lang="en-US" sz="1900" b="1" dirty="0">
                <a:solidFill>
                  <a:srgbClr val="004BD7"/>
                </a:solidFill>
                <a:latin typeface="Inconsolata" panose="020B0609030003000000" pitchFamily="49" charset="77"/>
              </a:rPr>
              <a:t>, </a:t>
            </a:r>
            <a:r>
              <a:rPr lang="en-US" sz="1900" b="1" dirty="0" err="1">
                <a:solidFill>
                  <a:srgbClr val="004BD7"/>
                </a:solidFill>
                <a:latin typeface="Inconsolata" panose="020B0609030003000000" pitchFamily="49" charset="77"/>
              </a:rPr>
              <a:t>i_x</a:t>
            </a:r>
            <a:r>
              <a:rPr lang="en-US" sz="1900" b="1" dirty="0">
                <a:solidFill>
                  <a:srgbClr val="004BD7"/>
                </a:solidFill>
                <a:latin typeface="Inconsolata" panose="020B0609030003000000" pitchFamily="49" charset="77"/>
              </a:rPr>
              <a:t>, </a:t>
            </a:r>
            <a:r>
              <a:rPr lang="en-US" sz="1900" b="1" dirty="0" err="1">
                <a:solidFill>
                  <a:srgbClr val="004BD7"/>
                </a:solidFill>
                <a:latin typeface="Inconsolata" panose="020B0609030003000000" pitchFamily="49" charset="77"/>
              </a:rPr>
              <a:t>i_speed</a:t>
            </a:r>
            <a:r>
              <a:rPr lang="en-US" sz="1900" b="1" dirty="0">
                <a:latin typeface="Inconsolata" panose="020B0609030003000000" pitchFamily="49" charset="77"/>
              </a:rPr>
              <a:t>): 		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004BD7"/>
                </a:solidFill>
                <a:latin typeface="Inconsolata" panose="020B0609030003000000" pitchFamily="49" charset="77"/>
              </a:rPr>
              <a:t>		…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000000"/>
                </a:solidFill>
                <a:latin typeface="Inconsolata" panose="020B0609030003000000" pitchFamily="49" charset="77"/>
              </a:rPr>
              <a:t>	def</a:t>
            </a:r>
            <a:r>
              <a:rPr lang="en-US" sz="1900" b="1" dirty="0">
                <a:latin typeface="Inconsolata" panose="020B0609030003000000" pitchFamily="49" charset="77"/>
              </a:rPr>
              <a:t> </a:t>
            </a:r>
            <a:r>
              <a:rPr lang="en-US" sz="1900" b="1" dirty="0">
                <a:solidFill>
                  <a:srgbClr val="06287E"/>
                </a:solidFill>
                <a:latin typeface="Inconsolata" panose="020B0609030003000000" pitchFamily="49" charset="77"/>
              </a:rPr>
              <a:t>move</a:t>
            </a:r>
            <a:r>
              <a:rPr lang="en-US" sz="1900" b="1" dirty="0">
                <a:latin typeface="Inconsolata" panose="020B0609030003000000" pitchFamily="49" charset="77"/>
              </a:rPr>
              <a:t>(</a:t>
            </a:r>
            <a:r>
              <a:rPr lang="en-US" sz="1900" b="1" dirty="0">
                <a:solidFill>
                  <a:srgbClr val="FF0000"/>
                </a:solidFill>
                <a:latin typeface="Inconsolata" panose="020B0609030003000000" pitchFamily="49" charset="77"/>
              </a:rPr>
              <a:t>self</a:t>
            </a:r>
            <a:r>
              <a:rPr lang="en-US" sz="1900" b="1" dirty="0">
                <a:latin typeface="Inconsolata" panose="020B0609030003000000" pitchFamily="49" charset="77"/>
              </a:rPr>
              <a:t>):</a:t>
            </a:r>
          </a:p>
          <a:p>
            <a:pPr marL="0" indent="0">
              <a:buNone/>
            </a:pPr>
            <a:r>
              <a:rPr lang="en-US" sz="1900" b="1" dirty="0">
                <a:latin typeface="Inconsolata" panose="020B0609030003000000" pitchFamily="49" charset="77"/>
              </a:rPr>
              <a:t>		</a:t>
            </a:r>
            <a:r>
              <a:rPr lang="en-US" sz="1900" b="1" dirty="0" err="1">
                <a:solidFill>
                  <a:srgbClr val="004BD7"/>
                </a:solidFill>
                <a:latin typeface="Inconsolata" panose="020B0609030003000000" pitchFamily="49" charset="77"/>
              </a:rPr>
              <a:t>self.x</a:t>
            </a:r>
            <a:r>
              <a:rPr lang="en-US" sz="1900" b="1" dirty="0">
                <a:latin typeface="Inconsolata" panose="020B0609030003000000" pitchFamily="49" charset="77"/>
              </a:rPr>
              <a:t> </a:t>
            </a:r>
            <a:r>
              <a:rPr lang="en-US" sz="1900" b="1" dirty="0">
                <a:solidFill>
                  <a:srgbClr val="666666"/>
                </a:solidFill>
                <a:latin typeface="Inconsolata" panose="020B0609030003000000" pitchFamily="49" charset="77"/>
              </a:rPr>
              <a:t>+=</a:t>
            </a:r>
            <a:r>
              <a:rPr lang="en-US" sz="1900" b="1" dirty="0">
                <a:latin typeface="Inconsolata" panose="020B0609030003000000" pitchFamily="49" charset="77"/>
              </a:rPr>
              <a:t> </a:t>
            </a:r>
            <a:r>
              <a:rPr lang="en-US" sz="1900" b="1" dirty="0" err="1">
                <a:latin typeface="Inconsolata" panose="020B0609030003000000" pitchFamily="49" charset="77"/>
              </a:rPr>
              <a:t>self.speed</a:t>
            </a: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solidFill>
                <a:srgbClr val="004BD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004BD7"/>
                </a:solidFill>
                <a:latin typeface="Inconsolata" panose="020B0609030003000000" pitchFamily="49" charset="77"/>
              </a:rPr>
              <a:t>p</a:t>
            </a:r>
            <a:r>
              <a:rPr lang="en-US" sz="1900" b="1" dirty="0">
                <a:latin typeface="Inconsolata" panose="020B0609030003000000" pitchFamily="49" charset="77"/>
              </a:rPr>
              <a:t> </a:t>
            </a:r>
            <a:r>
              <a:rPr lang="en-US" sz="1900" b="1" dirty="0">
                <a:solidFill>
                  <a:srgbClr val="666666"/>
                </a:solidFill>
                <a:latin typeface="Inconsolata" panose="020B0609030003000000" pitchFamily="49" charset="77"/>
              </a:rPr>
              <a:t>=</a:t>
            </a:r>
            <a:r>
              <a:rPr lang="en-US" sz="1900" b="1" dirty="0">
                <a:latin typeface="Inconsolata" panose="020B0609030003000000" pitchFamily="49" charset="77"/>
              </a:rPr>
              <a:t> Character(“John”, 10, 4)</a:t>
            </a:r>
          </a:p>
          <a:p>
            <a:pPr marL="0" indent="0">
              <a:buNone/>
            </a:pPr>
            <a:r>
              <a:rPr lang="en-US" sz="1900" b="1" dirty="0" err="1">
                <a:solidFill>
                  <a:srgbClr val="004BD7"/>
                </a:solidFill>
                <a:latin typeface="Inconsolata" panose="020B0609030003000000" pitchFamily="49" charset="77"/>
              </a:rPr>
              <a:t>p.move</a:t>
            </a:r>
            <a:r>
              <a:rPr lang="en-US" sz="1900" b="1" dirty="0">
                <a:solidFill>
                  <a:srgbClr val="004BD7"/>
                </a:solidFill>
                <a:latin typeface="Inconsolata" panose="020B0609030003000000" pitchFamily="49" charset="77"/>
              </a:rPr>
              <a:t>()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004BD7"/>
                </a:solidFill>
                <a:latin typeface="Inconsolata" panose="020B0609030003000000" pitchFamily="49" charset="77"/>
              </a:rPr>
              <a:t>print(</a:t>
            </a:r>
            <a:r>
              <a:rPr lang="en-US" sz="1900" b="1" dirty="0" err="1">
                <a:solidFill>
                  <a:srgbClr val="004BD7"/>
                </a:solidFill>
                <a:latin typeface="Inconsolata" panose="020B0609030003000000" pitchFamily="49" charset="77"/>
              </a:rPr>
              <a:t>p.x</a:t>
            </a:r>
            <a:r>
              <a:rPr lang="en-US" sz="1900" b="1" dirty="0">
                <a:solidFill>
                  <a:srgbClr val="004BD7"/>
                </a:solidFill>
                <a:latin typeface="Inconsolata" panose="020B0609030003000000" pitchFamily="49" charset="77"/>
              </a:rPr>
              <a:t>)</a:t>
            </a:r>
            <a:r>
              <a:rPr lang="en-US" sz="1900" b="1" dirty="0">
                <a:solidFill>
                  <a:srgbClr val="4070A0"/>
                </a:solidFill>
                <a:latin typeface="Inconsolata" panose="020B0609030003000000" pitchFamily="49" charset="77"/>
              </a:rPr>
              <a:t>  </a:t>
            </a:r>
            <a:r>
              <a:rPr lang="en-US" sz="2000" b="1" dirty="0">
                <a:solidFill>
                  <a:srgbClr val="4070A0"/>
                </a:solidFill>
                <a:latin typeface="Inconsolata" panose="020B0609030003000000" pitchFamily="49" charset="77"/>
              </a:rPr>
              <a:t># 14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4BD7"/>
                </a:solidFill>
                <a:latin typeface="Inconsolata" panose="020B0609030003000000" pitchFamily="49" charset="77"/>
              </a:rPr>
              <a:t>e</a:t>
            </a:r>
            <a:r>
              <a:rPr lang="en-US" sz="2000" b="1" dirty="0">
                <a:latin typeface="Inconsolata" panose="020B0609030003000000" pitchFamily="49" charset="77"/>
              </a:rPr>
              <a:t> </a:t>
            </a:r>
            <a:r>
              <a:rPr lang="en-US" sz="2000" b="1" dirty="0">
                <a:solidFill>
                  <a:srgbClr val="666666"/>
                </a:solidFill>
                <a:latin typeface="Inconsolata" panose="020B0609030003000000" pitchFamily="49" charset="77"/>
              </a:rPr>
              <a:t>=</a:t>
            </a:r>
            <a:r>
              <a:rPr lang="en-US" sz="2000" b="1" dirty="0">
                <a:latin typeface="Inconsolata" panose="020B0609030003000000" pitchFamily="49" charset="77"/>
              </a:rPr>
              <a:t> Character(“Sarah”, 100, -5)</a:t>
            </a:r>
          </a:p>
          <a:p>
            <a:pPr marL="0" indent="0">
              <a:buNone/>
            </a:pPr>
            <a:r>
              <a:rPr lang="en-US" sz="2000" b="1" dirty="0" err="1">
                <a:solidFill>
                  <a:srgbClr val="FF0000"/>
                </a:solidFill>
                <a:latin typeface="Inconsolata" panose="020B0609030003000000" pitchFamily="49" charset="77"/>
              </a:rPr>
              <a:t>e</a:t>
            </a:r>
            <a:r>
              <a:rPr lang="en-US" sz="2000" b="1" dirty="0" err="1">
                <a:solidFill>
                  <a:srgbClr val="004BD7"/>
                </a:solidFill>
                <a:latin typeface="Inconsolata" panose="020B0609030003000000" pitchFamily="49" charset="77"/>
              </a:rPr>
              <a:t>.move</a:t>
            </a:r>
            <a:r>
              <a:rPr lang="en-US" sz="2000" b="1" dirty="0">
                <a:solidFill>
                  <a:srgbClr val="004BD7"/>
                </a:solidFill>
                <a:latin typeface="Inconsolata" panose="020B0609030003000000" pitchFamily="49" charset="77"/>
              </a:rPr>
              <a:t>()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4BD7"/>
                </a:solidFill>
                <a:latin typeface="Inconsolata" panose="020B0609030003000000" pitchFamily="49" charset="77"/>
              </a:rPr>
              <a:t>print(</a:t>
            </a:r>
            <a:r>
              <a:rPr lang="en-US" sz="2000" b="1" dirty="0" err="1">
                <a:solidFill>
                  <a:srgbClr val="004BD7"/>
                </a:solidFill>
                <a:latin typeface="Inconsolata" panose="020B0609030003000000" pitchFamily="49" charset="77"/>
              </a:rPr>
              <a:t>e.x</a:t>
            </a:r>
            <a:r>
              <a:rPr lang="en-US" sz="2000" b="1" dirty="0">
                <a:solidFill>
                  <a:srgbClr val="004BD7"/>
                </a:solidFill>
                <a:latin typeface="Inconsolata" panose="020B0609030003000000" pitchFamily="49" charset="77"/>
              </a:rPr>
              <a:t>)</a:t>
            </a:r>
            <a:r>
              <a:rPr lang="en-US" sz="2000" b="1" dirty="0">
                <a:solidFill>
                  <a:srgbClr val="4070A0"/>
                </a:solidFill>
                <a:latin typeface="Inconsolata" panose="020B0609030003000000" pitchFamily="49" charset="77"/>
              </a:rPr>
              <a:t>  # 95</a:t>
            </a:r>
            <a:endParaRPr lang="en-US" sz="1900" b="1" dirty="0">
              <a:solidFill>
                <a:srgbClr val="4070A0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latin typeface="Inconsolata" panose="020B0609030003000000" pitchFamily="49" charset="77"/>
              </a:rPr>
              <a:t>	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ACA8F3D-2AEE-0146-8A7F-D08353AD1C3A}"/>
              </a:ext>
            </a:extLst>
          </p:cNvPr>
          <p:cNvCxnSpPr>
            <a:cxnSpLocks/>
          </p:cNvCxnSpPr>
          <p:nvPr/>
        </p:nvCxnSpPr>
        <p:spPr>
          <a:xfrm flipV="1">
            <a:off x="1385271" y="2296633"/>
            <a:ext cx="1113380" cy="230784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9401C64-AC9A-004F-A248-696EF36A106F}"/>
              </a:ext>
            </a:extLst>
          </p:cNvPr>
          <p:cNvSpPr txBox="1"/>
          <p:nvPr/>
        </p:nvSpPr>
        <p:spPr>
          <a:xfrm>
            <a:off x="4333296" y="3569826"/>
            <a:ext cx="37175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In this case, e is being moved. </a:t>
            </a:r>
          </a:p>
        </p:txBody>
      </p:sp>
    </p:spTree>
    <p:extLst>
      <p:ext uri="{BB962C8B-B14F-4D97-AF65-F5344CB8AC3E}">
        <p14:creationId xmlns:p14="http://schemas.microsoft.com/office/powerpoint/2010/main" val="6494737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804" y="148975"/>
            <a:ext cx="7053542" cy="683886"/>
          </a:xfrm>
        </p:spPr>
        <p:txBody>
          <a:bodyPr/>
          <a:lstStyle/>
          <a:p>
            <a:r>
              <a:rPr lang="en-US" dirty="0"/>
              <a:t>game2.py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998483"/>
            <a:ext cx="8051725" cy="440414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900" b="1" dirty="0">
                <a:solidFill>
                  <a:srgbClr val="000000"/>
                </a:solidFill>
                <a:latin typeface="Inconsolata" panose="020B0609030003000000" pitchFamily="49" charset="77"/>
              </a:rPr>
              <a:t>class</a:t>
            </a:r>
            <a:r>
              <a:rPr lang="en-US" sz="1900" b="1" dirty="0">
                <a:latin typeface="Inconsolata" panose="020B0609030003000000" pitchFamily="49" charset="77"/>
              </a:rPr>
              <a:t> </a:t>
            </a:r>
            <a:r>
              <a:rPr lang="en-US" sz="1900" b="1" dirty="0">
                <a:solidFill>
                  <a:srgbClr val="0E84B5"/>
                </a:solidFill>
                <a:latin typeface="Inconsolata" panose="020B0609030003000000" pitchFamily="49" charset="77"/>
              </a:rPr>
              <a:t>Character</a:t>
            </a:r>
            <a:r>
              <a:rPr lang="en-US" sz="1900" b="1" dirty="0">
                <a:latin typeface="Inconsolata" panose="020B0609030003000000" pitchFamily="49" charset="77"/>
              </a:rPr>
              <a:t>: 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000000"/>
                </a:solidFill>
                <a:latin typeface="Inconsolata" panose="020B0609030003000000" pitchFamily="49" charset="77"/>
              </a:rPr>
              <a:t>	def</a:t>
            </a:r>
            <a:r>
              <a:rPr lang="en-US" sz="1900" b="1" dirty="0">
                <a:latin typeface="Inconsolata" panose="020B0609030003000000" pitchFamily="49" charset="77"/>
              </a:rPr>
              <a:t> </a:t>
            </a:r>
            <a:r>
              <a:rPr lang="en-US" sz="1900" b="1" dirty="0">
                <a:solidFill>
                  <a:srgbClr val="06287E"/>
                </a:solidFill>
                <a:latin typeface="Inconsolata" panose="020B0609030003000000" pitchFamily="49" charset="77"/>
              </a:rPr>
              <a:t>__</a:t>
            </a:r>
            <a:r>
              <a:rPr lang="en-US" sz="1900" b="1" dirty="0" err="1">
                <a:solidFill>
                  <a:srgbClr val="06287E"/>
                </a:solidFill>
                <a:latin typeface="Inconsolata" panose="020B0609030003000000" pitchFamily="49" charset="77"/>
              </a:rPr>
              <a:t>init</a:t>
            </a:r>
            <a:r>
              <a:rPr lang="en-US" sz="1900" b="1" dirty="0">
                <a:solidFill>
                  <a:srgbClr val="06287E"/>
                </a:solidFill>
                <a:latin typeface="Inconsolata" panose="020B0609030003000000" pitchFamily="49" charset="77"/>
              </a:rPr>
              <a:t>__</a:t>
            </a:r>
            <a:r>
              <a:rPr lang="en-US" sz="1900" b="1" dirty="0">
                <a:latin typeface="Inconsolata" panose="020B0609030003000000" pitchFamily="49" charset="77"/>
              </a:rPr>
              <a:t>(</a:t>
            </a:r>
            <a:r>
              <a:rPr lang="en-US" sz="1900" b="1" dirty="0">
                <a:solidFill>
                  <a:srgbClr val="004BD7"/>
                </a:solidFill>
                <a:latin typeface="Inconsolata" panose="020B0609030003000000" pitchFamily="49" charset="77"/>
              </a:rPr>
              <a:t>self, </a:t>
            </a:r>
            <a:r>
              <a:rPr lang="en-US" sz="1900" b="1" dirty="0" err="1">
                <a:solidFill>
                  <a:srgbClr val="004BD7"/>
                </a:solidFill>
                <a:latin typeface="Inconsolata" panose="020B0609030003000000" pitchFamily="49" charset="77"/>
              </a:rPr>
              <a:t>i_name</a:t>
            </a:r>
            <a:r>
              <a:rPr lang="en-US" sz="1900" b="1" dirty="0">
                <a:solidFill>
                  <a:srgbClr val="004BD7"/>
                </a:solidFill>
                <a:latin typeface="Inconsolata" panose="020B0609030003000000" pitchFamily="49" charset="77"/>
              </a:rPr>
              <a:t>, </a:t>
            </a:r>
            <a:r>
              <a:rPr lang="en-US" sz="1900" b="1" dirty="0" err="1">
                <a:solidFill>
                  <a:srgbClr val="004BD7"/>
                </a:solidFill>
                <a:latin typeface="Inconsolata" panose="020B0609030003000000" pitchFamily="49" charset="77"/>
              </a:rPr>
              <a:t>i_x</a:t>
            </a:r>
            <a:r>
              <a:rPr lang="en-US" sz="1900" b="1" dirty="0">
                <a:solidFill>
                  <a:srgbClr val="004BD7"/>
                </a:solidFill>
                <a:latin typeface="Inconsolata" panose="020B0609030003000000" pitchFamily="49" charset="77"/>
              </a:rPr>
              <a:t>, </a:t>
            </a:r>
            <a:r>
              <a:rPr lang="en-US" sz="1900" b="1" dirty="0" err="1">
                <a:solidFill>
                  <a:srgbClr val="004BD7"/>
                </a:solidFill>
                <a:latin typeface="Inconsolata" panose="020B0609030003000000" pitchFamily="49" charset="77"/>
              </a:rPr>
              <a:t>i_speed</a:t>
            </a:r>
            <a:r>
              <a:rPr lang="en-US" sz="1900" b="1" dirty="0">
                <a:latin typeface="Inconsolata" panose="020B0609030003000000" pitchFamily="49" charset="77"/>
              </a:rPr>
              <a:t>): 		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004BD7"/>
                </a:solidFill>
                <a:latin typeface="Inconsolata" panose="020B0609030003000000" pitchFamily="49" charset="77"/>
              </a:rPr>
              <a:t>		</a:t>
            </a:r>
            <a:r>
              <a:rPr lang="en-US" sz="1900" b="1" dirty="0" err="1">
                <a:solidFill>
                  <a:srgbClr val="004BD7"/>
                </a:solidFill>
                <a:latin typeface="Inconsolata" panose="020B0609030003000000" pitchFamily="49" charset="77"/>
              </a:rPr>
              <a:t>self.name</a:t>
            </a:r>
            <a:r>
              <a:rPr lang="en-US" sz="1900" b="1" dirty="0">
                <a:latin typeface="Inconsolata" panose="020B0609030003000000" pitchFamily="49" charset="77"/>
              </a:rPr>
              <a:t> </a:t>
            </a:r>
            <a:r>
              <a:rPr lang="en-US" sz="1900" b="1" dirty="0">
                <a:solidFill>
                  <a:srgbClr val="666666"/>
                </a:solidFill>
                <a:latin typeface="Inconsolata" panose="020B0609030003000000" pitchFamily="49" charset="77"/>
              </a:rPr>
              <a:t>=</a:t>
            </a:r>
            <a:r>
              <a:rPr lang="en-US" sz="1900" b="1" dirty="0">
                <a:latin typeface="Inconsolata" panose="020B0609030003000000" pitchFamily="49" charset="77"/>
              </a:rPr>
              <a:t> </a:t>
            </a:r>
            <a:r>
              <a:rPr lang="en-US" sz="1900" b="1" dirty="0" err="1">
                <a:latin typeface="Inconsolata" panose="020B0609030003000000" pitchFamily="49" charset="77"/>
              </a:rPr>
              <a:t>i_name</a:t>
            </a: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4070A0"/>
                </a:solidFill>
                <a:latin typeface="Inconsolata" panose="020B0609030003000000" pitchFamily="49" charset="77"/>
              </a:rPr>
              <a:t>		</a:t>
            </a:r>
            <a:r>
              <a:rPr lang="en-US" sz="1900" b="1" dirty="0" err="1">
                <a:solidFill>
                  <a:srgbClr val="004BD7"/>
                </a:solidFill>
                <a:latin typeface="Inconsolata" panose="020B0609030003000000" pitchFamily="49" charset="77"/>
              </a:rPr>
              <a:t>self.x</a:t>
            </a:r>
            <a:r>
              <a:rPr lang="en-US" sz="1900" b="1" dirty="0">
                <a:latin typeface="Inconsolata" panose="020B0609030003000000" pitchFamily="49" charset="77"/>
              </a:rPr>
              <a:t> </a:t>
            </a:r>
            <a:r>
              <a:rPr lang="en-US" sz="1900" b="1" dirty="0">
                <a:solidFill>
                  <a:srgbClr val="666666"/>
                </a:solidFill>
                <a:latin typeface="Inconsolata" panose="020B0609030003000000" pitchFamily="49" charset="77"/>
              </a:rPr>
              <a:t>=</a:t>
            </a:r>
            <a:r>
              <a:rPr lang="en-US" sz="1900" b="1" dirty="0">
                <a:latin typeface="Inconsolata" panose="020B0609030003000000" pitchFamily="49" charset="77"/>
              </a:rPr>
              <a:t> </a:t>
            </a:r>
            <a:r>
              <a:rPr lang="en-US" sz="1900" b="1" dirty="0" err="1">
                <a:latin typeface="Inconsolata" panose="020B0609030003000000" pitchFamily="49" charset="77"/>
              </a:rPr>
              <a:t>i_x</a:t>
            </a: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4070A0"/>
                </a:solidFill>
                <a:latin typeface="Inconsolata" panose="020B0609030003000000" pitchFamily="49" charset="77"/>
              </a:rPr>
              <a:t>		</a:t>
            </a:r>
            <a:r>
              <a:rPr lang="en-US" sz="1900" b="1" dirty="0" err="1">
                <a:solidFill>
                  <a:srgbClr val="004BD7"/>
                </a:solidFill>
                <a:latin typeface="Inconsolata" panose="020B0609030003000000" pitchFamily="49" charset="77"/>
              </a:rPr>
              <a:t>self.speed</a:t>
            </a:r>
            <a:r>
              <a:rPr lang="en-US" sz="1900" b="1" dirty="0">
                <a:latin typeface="Inconsolata" panose="020B0609030003000000" pitchFamily="49" charset="77"/>
              </a:rPr>
              <a:t> </a:t>
            </a:r>
            <a:r>
              <a:rPr lang="en-US" sz="1900" b="1" dirty="0">
                <a:solidFill>
                  <a:srgbClr val="666666"/>
                </a:solidFill>
                <a:latin typeface="Inconsolata" panose="020B0609030003000000" pitchFamily="49" charset="77"/>
              </a:rPr>
              <a:t>=</a:t>
            </a:r>
            <a:r>
              <a:rPr lang="en-US" sz="1900" b="1" dirty="0">
                <a:latin typeface="Inconsolata" panose="020B0609030003000000" pitchFamily="49" charset="77"/>
              </a:rPr>
              <a:t> </a:t>
            </a:r>
            <a:r>
              <a:rPr lang="en-US" sz="1900" b="1" dirty="0" err="1">
                <a:latin typeface="Inconsolata" panose="020B0609030003000000" pitchFamily="49" charset="77"/>
              </a:rPr>
              <a:t>i_speed</a:t>
            </a: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000000"/>
                </a:solidFill>
                <a:latin typeface="Inconsolata" panose="020B0609030003000000" pitchFamily="49" charset="77"/>
              </a:rPr>
              <a:t>	def</a:t>
            </a:r>
            <a:r>
              <a:rPr lang="en-US" sz="1900" b="1" dirty="0">
                <a:latin typeface="Inconsolata" panose="020B0609030003000000" pitchFamily="49" charset="77"/>
              </a:rPr>
              <a:t> </a:t>
            </a:r>
            <a:r>
              <a:rPr lang="en-US" sz="1900" b="1" dirty="0">
                <a:solidFill>
                  <a:srgbClr val="06287E"/>
                </a:solidFill>
                <a:latin typeface="Inconsolata" panose="020B0609030003000000" pitchFamily="49" charset="77"/>
              </a:rPr>
              <a:t>move</a:t>
            </a:r>
            <a:r>
              <a:rPr lang="en-US" sz="1900" b="1" dirty="0">
                <a:latin typeface="Inconsolata" panose="020B0609030003000000" pitchFamily="49" charset="77"/>
              </a:rPr>
              <a:t>(</a:t>
            </a:r>
            <a:r>
              <a:rPr lang="en-US" sz="1900" b="1" dirty="0">
                <a:solidFill>
                  <a:srgbClr val="004BD7"/>
                </a:solidFill>
                <a:latin typeface="Inconsolata" panose="020B0609030003000000" pitchFamily="49" charset="77"/>
              </a:rPr>
              <a:t>self</a:t>
            </a:r>
            <a:r>
              <a:rPr lang="en-US" sz="1900" b="1" dirty="0">
                <a:latin typeface="Inconsolata" panose="020B0609030003000000" pitchFamily="49" charset="77"/>
              </a:rPr>
              <a:t>):</a:t>
            </a:r>
          </a:p>
          <a:p>
            <a:pPr marL="0" indent="0">
              <a:buNone/>
            </a:pPr>
            <a:r>
              <a:rPr lang="en-US" sz="1900" b="1" dirty="0">
                <a:latin typeface="Inconsolata" panose="020B0609030003000000" pitchFamily="49" charset="77"/>
              </a:rPr>
              <a:t>		</a:t>
            </a:r>
            <a:r>
              <a:rPr lang="en-US" sz="1900" b="1" dirty="0" err="1">
                <a:solidFill>
                  <a:srgbClr val="004BD7"/>
                </a:solidFill>
                <a:latin typeface="Inconsolata" panose="020B0609030003000000" pitchFamily="49" charset="77"/>
              </a:rPr>
              <a:t>self.x</a:t>
            </a:r>
            <a:r>
              <a:rPr lang="en-US" sz="1900" b="1" dirty="0">
                <a:latin typeface="Inconsolata" panose="020B0609030003000000" pitchFamily="49" charset="77"/>
              </a:rPr>
              <a:t> </a:t>
            </a:r>
            <a:r>
              <a:rPr lang="en-US" sz="1900" b="1" dirty="0">
                <a:solidFill>
                  <a:srgbClr val="666666"/>
                </a:solidFill>
                <a:latin typeface="Inconsolata" panose="020B0609030003000000" pitchFamily="49" charset="77"/>
              </a:rPr>
              <a:t>+=</a:t>
            </a:r>
            <a:r>
              <a:rPr lang="en-US" sz="1900" b="1" dirty="0">
                <a:latin typeface="Inconsolata" panose="020B0609030003000000" pitchFamily="49" charset="77"/>
              </a:rPr>
              <a:t> </a:t>
            </a:r>
            <a:r>
              <a:rPr lang="en-US" sz="1900" b="1" dirty="0" err="1">
                <a:latin typeface="Inconsolata" panose="020B0609030003000000" pitchFamily="49" charset="77"/>
              </a:rPr>
              <a:t>self.speed</a:t>
            </a: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solidFill>
                <a:srgbClr val="004BD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004BD7"/>
                </a:solidFill>
                <a:latin typeface="Inconsolata" panose="020B0609030003000000" pitchFamily="49" charset="77"/>
              </a:rPr>
              <a:t>p1</a:t>
            </a:r>
            <a:r>
              <a:rPr lang="en-US" sz="1900" b="1" dirty="0">
                <a:latin typeface="Inconsolata" panose="020B0609030003000000" pitchFamily="49" charset="77"/>
              </a:rPr>
              <a:t> </a:t>
            </a:r>
            <a:r>
              <a:rPr lang="en-US" sz="1900" b="1" dirty="0">
                <a:solidFill>
                  <a:srgbClr val="666666"/>
                </a:solidFill>
                <a:latin typeface="Inconsolata" panose="020B0609030003000000" pitchFamily="49" charset="77"/>
              </a:rPr>
              <a:t>=</a:t>
            </a:r>
            <a:r>
              <a:rPr lang="en-US" sz="1900" b="1" dirty="0">
                <a:latin typeface="Inconsolata" panose="020B0609030003000000" pitchFamily="49" charset="77"/>
              </a:rPr>
              <a:t> Character(“Jack”, 10, 4)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004BD7"/>
                </a:solidFill>
                <a:latin typeface="Inconsolata" panose="020B0609030003000000" pitchFamily="49" charset="77"/>
              </a:rPr>
              <a:t>p2</a:t>
            </a:r>
            <a:r>
              <a:rPr lang="en-US" sz="1900" b="1" dirty="0">
                <a:latin typeface="Inconsolata" panose="020B0609030003000000" pitchFamily="49" charset="77"/>
              </a:rPr>
              <a:t> </a:t>
            </a:r>
            <a:r>
              <a:rPr lang="en-US" sz="1900" b="1" dirty="0">
                <a:solidFill>
                  <a:srgbClr val="666666"/>
                </a:solidFill>
                <a:latin typeface="Inconsolata" panose="020B0609030003000000" pitchFamily="49" charset="77"/>
              </a:rPr>
              <a:t>=</a:t>
            </a:r>
            <a:r>
              <a:rPr lang="en-US" sz="1900" b="1" dirty="0">
                <a:latin typeface="Inconsolata" panose="020B0609030003000000" pitchFamily="49" charset="77"/>
              </a:rPr>
              <a:t> Character(“Jill”, 20, -3)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004BD7"/>
                </a:solidFill>
                <a:latin typeface="Inconsolata" panose="020B0609030003000000" pitchFamily="49" charset="77"/>
              </a:rPr>
              <a:t>p1.move() </a:t>
            </a:r>
            <a:r>
              <a:rPr lang="en-US" sz="1800" b="1" dirty="0">
                <a:solidFill>
                  <a:srgbClr val="4070A0"/>
                </a:solidFill>
                <a:latin typeface="Inconsolata" panose="020B0609030003000000" pitchFamily="49" charset="77"/>
              </a:rPr>
              <a:t># p1.x = 14</a:t>
            </a:r>
            <a:endParaRPr lang="en-US" sz="1900" b="1" dirty="0">
              <a:solidFill>
                <a:srgbClr val="004BD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004BD7"/>
                </a:solidFill>
                <a:latin typeface="Inconsolata" panose="020B0609030003000000" pitchFamily="49" charset="77"/>
              </a:rPr>
              <a:t>p2.move() </a:t>
            </a:r>
            <a:r>
              <a:rPr lang="en-US" sz="1800" b="1" dirty="0">
                <a:solidFill>
                  <a:srgbClr val="4070A0"/>
                </a:solidFill>
                <a:latin typeface="Inconsolata" panose="020B0609030003000000" pitchFamily="49" charset="77"/>
              </a:rPr>
              <a:t># p2.x = 17</a:t>
            </a: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latin typeface="Inconsolata" panose="020B0609030003000000" pitchFamily="49" charset="77"/>
              </a:rPr>
              <a:t>		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59479A-1929-8C41-9815-9AEA66125320}"/>
              </a:ext>
            </a:extLst>
          </p:cNvPr>
          <p:cNvSpPr txBox="1"/>
          <p:nvPr/>
        </p:nvSpPr>
        <p:spPr>
          <a:xfrm>
            <a:off x="4950520" y="2580689"/>
            <a:ext cx="359059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The utility of writing a class is </a:t>
            </a:r>
          </a:p>
          <a:p>
            <a:r>
              <a:rPr lang="en-US" sz="1800" dirty="0">
                <a:solidFill>
                  <a:srgbClr val="FF0000"/>
                </a:solidFill>
              </a:rPr>
              <a:t>that we can create many objects</a:t>
            </a:r>
          </a:p>
          <a:p>
            <a:r>
              <a:rPr lang="en-US" sz="1800" dirty="0">
                <a:solidFill>
                  <a:srgbClr val="FF0000"/>
                </a:solidFill>
              </a:rPr>
              <a:t>or instances of that class. </a:t>
            </a:r>
          </a:p>
          <a:p>
            <a:r>
              <a:rPr lang="en-US" sz="1800" dirty="0">
                <a:solidFill>
                  <a:srgbClr val="FF0000"/>
                </a:solidFill>
              </a:rPr>
              <a:t>This code for this example creates 2</a:t>
            </a:r>
          </a:p>
          <a:p>
            <a:r>
              <a:rPr lang="en-US" sz="1800" dirty="0">
                <a:solidFill>
                  <a:srgbClr val="FF0000"/>
                </a:solidFill>
              </a:rPr>
              <a:t>Character objects.</a:t>
            </a:r>
          </a:p>
        </p:txBody>
      </p:sp>
    </p:spTree>
    <p:extLst>
      <p:ext uri="{BB962C8B-B14F-4D97-AF65-F5344CB8AC3E}">
        <p14:creationId xmlns:p14="http://schemas.microsoft.com/office/powerpoint/2010/main" val="30369723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030" y="157949"/>
            <a:ext cx="7053542" cy="683886"/>
          </a:xfrm>
        </p:spPr>
        <p:txBody>
          <a:bodyPr/>
          <a:lstStyle/>
          <a:p>
            <a:r>
              <a:rPr lang="en-US" dirty="0"/>
              <a:t>game3.py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998483"/>
            <a:ext cx="8051725" cy="464174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>
                <a:solidFill>
                  <a:srgbClr val="FF0000"/>
                </a:solidFill>
                <a:latin typeface="Inconsolata" panose="020B0609030003000000" pitchFamily="49" charset="77"/>
              </a:rPr>
              <a:t>import random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Inconsolata" panose="020B0609030003000000" pitchFamily="49" charset="77"/>
              </a:rPr>
              <a:t>class</a:t>
            </a:r>
            <a:r>
              <a:rPr lang="en-US" sz="1600" b="1" dirty="0">
                <a:latin typeface="Inconsolata" panose="020B0609030003000000" pitchFamily="49" charset="77"/>
              </a:rPr>
              <a:t> </a:t>
            </a:r>
            <a:r>
              <a:rPr lang="en-US" sz="1600" b="1" dirty="0">
                <a:solidFill>
                  <a:srgbClr val="0E84B5"/>
                </a:solidFill>
                <a:latin typeface="Inconsolata" panose="020B0609030003000000" pitchFamily="49" charset="77"/>
              </a:rPr>
              <a:t>Character</a:t>
            </a:r>
            <a:r>
              <a:rPr lang="en-US" sz="1600" b="1" dirty="0">
                <a:latin typeface="Inconsolata" panose="020B0609030003000000" pitchFamily="49" charset="77"/>
              </a:rPr>
              <a:t>: 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Inconsolata" panose="020B0609030003000000" pitchFamily="49" charset="77"/>
              </a:rPr>
              <a:t>	def</a:t>
            </a:r>
            <a:r>
              <a:rPr lang="en-US" sz="1600" b="1" dirty="0">
                <a:latin typeface="Inconsolata" panose="020B0609030003000000" pitchFamily="49" charset="77"/>
              </a:rPr>
              <a:t> </a:t>
            </a:r>
            <a:r>
              <a:rPr lang="en-US" sz="1600" b="1" dirty="0">
                <a:solidFill>
                  <a:srgbClr val="06287E"/>
                </a:solidFill>
                <a:latin typeface="Inconsolata" panose="020B0609030003000000" pitchFamily="49" charset="77"/>
              </a:rPr>
              <a:t>__</a:t>
            </a:r>
            <a:r>
              <a:rPr lang="en-US" sz="1600" b="1" dirty="0" err="1">
                <a:solidFill>
                  <a:srgbClr val="06287E"/>
                </a:solidFill>
                <a:latin typeface="Inconsolata" panose="020B0609030003000000" pitchFamily="49" charset="77"/>
              </a:rPr>
              <a:t>init</a:t>
            </a:r>
            <a:r>
              <a:rPr lang="en-US" sz="1600" b="1" dirty="0">
                <a:solidFill>
                  <a:srgbClr val="06287E"/>
                </a:solidFill>
                <a:latin typeface="Inconsolata" panose="020B0609030003000000" pitchFamily="49" charset="77"/>
              </a:rPr>
              <a:t>__</a:t>
            </a:r>
            <a:r>
              <a:rPr lang="en-US" sz="1600" b="1" dirty="0">
                <a:latin typeface="Inconsolata" panose="020B0609030003000000" pitchFamily="49" charset="77"/>
              </a:rPr>
              <a:t>(</a:t>
            </a:r>
            <a:r>
              <a:rPr lang="en-US" sz="1600" b="1" dirty="0">
                <a:solidFill>
                  <a:srgbClr val="004BD7"/>
                </a:solidFill>
                <a:latin typeface="Inconsolata" panose="020B0609030003000000" pitchFamily="49" charset="77"/>
              </a:rPr>
              <a:t>self, </a:t>
            </a:r>
            <a:r>
              <a:rPr lang="en-US" sz="1600" b="1" dirty="0" err="1">
                <a:solidFill>
                  <a:srgbClr val="004BD7"/>
                </a:solidFill>
                <a:latin typeface="Inconsolata" panose="020B0609030003000000" pitchFamily="49" charset="77"/>
              </a:rPr>
              <a:t>i_name</a:t>
            </a:r>
            <a:r>
              <a:rPr lang="en-US" sz="1600" b="1" dirty="0">
                <a:solidFill>
                  <a:srgbClr val="004BD7"/>
                </a:solidFill>
                <a:latin typeface="Inconsolata" panose="020B0609030003000000" pitchFamily="49" charset="77"/>
              </a:rPr>
              <a:t>, </a:t>
            </a:r>
            <a:r>
              <a:rPr lang="en-US" sz="1600" b="1" dirty="0" err="1">
                <a:solidFill>
                  <a:srgbClr val="004BD7"/>
                </a:solidFill>
                <a:latin typeface="Inconsolata" panose="020B0609030003000000" pitchFamily="49" charset="77"/>
              </a:rPr>
              <a:t>i_x</a:t>
            </a:r>
            <a:r>
              <a:rPr lang="en-US" sz="1600" b="1" dirty="0">
                <a:solidFill>
                  <a:srgbClr val="004BD7"/>
                </a:solidFill>
                <a:latin typeface="Inconsolata" panose="020B0609030003000000" pitchFamily="49" charset="77"/>
              </a:rPr>
              <a:t>, </a:t>
            </a:r>
            <a:r>
              <a:rPr lang="en-US" sz="1600" b="1" dirty="0" err="1">
                <a:solidFill>
                  <a:srgbClr val="004BD7"/>
                </a:solidFill>
                <a:latin typeface="Inconsolata" panose="020B0609030003000000" pitchFamily="49" charset="77"/>
              </a:rPr>
              <a:t>i_speed</a:t>
            </a:r>
            <a:r>
              <a:rPr lang="en-US" sz="1600" b="1" dirty="0">
                <a:latin typeface="Inconsolata" panose="020B0609030003000000" pitchFamily="49" charset="77"/>
              </a:rPr>
              <a:t>): 		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4BD7"/>
                </a:solidFill>
                <a:latin typeface="Inconsolata" panose="020B0609030003000000" pitchFamily="49" charset="77"/>
              </a:rPr>
              <a:t>		</a:t>
            </a:r>
            <a:r>
              <a:rPr lang="en-US" sz="1600" b="1" dirty="0" err="1">
                <a:solidFill>
                  <a:srgbClr val="004BD7"/>
                </a:solidFill>
                <a:latin typeface="Inconsolata" panose="020B0609030003000000" pitchFamily="49" charset="77"/>
              </a:rPr>
              <a:t>self.name</a:t>
            </a:r>
            <a:r>
              <a:rPr lang="en-US" sz="1600" b="1" dirty="0">
                <a:latin typeface="Inconsolata" panose="020B0609030003000000" pitchFamily="49" charset="77"/>
              </a:rPr>
              <a:t> </a:t>
            </a:r>
            <a:r>
              <a:rPr lang="en-US" sz="1600" b="1" dirty="0">
                <a:solidFill>
                  <a:srgbClr val="666666"/>
                </a:solidFill>
                <a:latin typeface="Inconsolata" panose="020B0609030003000000" pitchFamily="49" charset="77"/>
              </a:rPr>
              <a:t>=</a:t>
            </a:r>
            <a:r>
              <a:rPr lang="en-US" sz="1600" b="1" dirty="0">
                <a:latin typeface="Inconsolata" panose="020B0609030003000000" pitchFamily="49" charset="77"/>
              </a:rPr>
              <a:t> </a:t>
            </a:r>
            <a:r>
              <a:rPr lang="en-US" sz="1600" b="1" dirty="0" err="1">
                <a:latin typeface="Inconsolata" panose="020B0609030003000000" pitchFamily="49" charset="77"/>
              </a:rPr>
              <a:t>i_name</a:t>
            </a:r>
            <a:endParaRPr lang="en-US" sz="16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4070A0"/>
                </a:solidFill>
                <a:latin typeface="Inconsolata" panose="020B0609030003000000" pitchFamily="49" charset="77"/>
              </a:rPr>
              <a:t>		</a:t>
            </a:r>
            <a:r>
              <a:rPr lang="en-US" sz="1600" b="1" dirty="0" err="1">
                <a:solidFill>
                  <a:srgbClr val="004BD7"/>
                </a:solidFill>
                <a:latin typeface="Inconsolata" panose="020B0609030003000000" pitchFamily="49" charset="77"/>
              </a:rPr>
              <a:t>self.x</a:t>
            </a:r>
            <a:r>
              <a:rPr lang="en-US" sz="1600" b="1" dirty="0">
                <a:latin typeface="Inconsolata" panose="020B0609030003000000" pitchFamily="49" charset="77"/>
              </a:rPr>
              <a:t> </a:t>
            </a:r>
            <a:r>
              <a:rPr lang="en-US" sz="1600" b="1" dirty="0">
                <a:solidFill>
                  <a:srgbClr val="666666"/>
                </a:solidFill>
                <a:latin typeface="Inconsolata" panose="020B0609030003000000" pitchFamily="49" charset="77"/>
              </a:rPr>
              <a:t>=</a:t>
            </a:r>
            <a:r>
              <a:rPr lang="en-US" sz="1600" b="1" dirty="0">
                <a:latin typeface="Inconsolata" panose="020B0609030003000000" pitchFamily="49" charset="77"/>
              </a:rPr>
              <a:t> </a:t>
            </a:r>
            <a:r>
              <a:rPr lang="en-US" sz="1600" b="1" dirty="0" err="1">
                <a:latin typeface="Inconsolata" panose="020B0609030003000000" pitchFamily="49" charset="77"/>
              </a:rPr>
              <a:t>i_x</a:t>
            </a:r>
            <a:endParaRPr lang="en-US" sz="16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4070A0"/>
                </a:solidFill>
                <a:latin typeface="Inconsolata" panose="020B0609030003000000" pitchFamily="49" charset="77"/>
              </a:rPr>
              <a:t>		</a:t>
            </a:r>
            <a:r>
              <a:rPr lang="en-US" sz="1600" b="1" dirty="0" err="1">
                <a:solidFill>
                  <a:srgbClr val="004BD7"/>
                </a:solidFill>
                <a:latin typeface="Inconsolata" panose="020B0609030003000000" pitchFamily="49" charset="77"/>
              </a:rPr>
              <a:t>self.speed</a:t>
            </a:r>
            <a:r>
              <a:rPr lang="en-US" sz="1600" b="1" dirty="0">
                <a:latin typeface="Inconsolata" panose="020B0609030003000000" pitchFamily="49" charset="77"/>
              </a:rPr>
              <a:t> </a:t>
            </a:r>
            <a:r>
              <a:rPr lang="en-US" sz="1600" b="1" dirty="0">
                <a:solidFill>
                  <a:srgbClr val="666666"/>
                </a:solidFill>
                <a:latin typeface="Inconsolata" panose="020B0609030003000000" pitchFamily="49" charset="77"/>
              </a:rPr>
              <a:t>=</a:t>
            </a:r>
            <a:r>
              <a:rPr lang="en-US" sz="1600" b="1" dirty="0">
                <a:latin typeface="Inconsolata" panose="020B0609030003000000" pitchFamily="49" charset="77"/>
              </a:rPr>
              <a:t> </a:t>
            </a:r>
            <a:r>
              <a:rPr lang="en-US" sz="1600" b="1" dirty="0" err="1">
                <a:latin typeface="Inconsolata" panose="020B0609030003000000" pitchFamily="49" charset="77"/>
              </a:rPr>
              <a:t>i_speed</a:t>
            </a:r>
            <a:endParaRPr lang="en-US" sz="16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Inconsolata" panose="020B0609030003000000" pitchFamily="49" charset="77"/>
              </a:rPr>
              <a:t>	def</a:t>
            </a:r>
            <a:r>
              <a:rPr lang="en-US" sz="1600" b="1" dirty="0">
                <a:latin typeface="Inconsolata" panose="020B0609030003000000" pitchFamily="49" charset="77"/>
              </a:rPr>
              <a:t> </a:t>
            </a:r>
            <a:r>
              <a:rPr lang="en-US" sz="1600" b="1" dirty="0">
                <a:solidFill>
                  <a:srgbClr val="06287E"/>
                </a:solidFill>
                <a:latin typeface="Inconsolata" panose="020B0609030003000000" pitchFamily="49" charset="77"/>
              </a:rPr>
              <a:t>move</a:t>
            </a:r>
            <a:r>
              <a:rPr lang="en-US" sz="1600" b="1" dirty="0">
                <a:latin typeface="Inconsolata" panose="020B0609030003000000" pitchFamily="49" charset="77"/>
              </a:rPr>
              <a:t>(</a:t>
            </a:r>
            <a:r>
              <a:rPr lang="en-US" sz="1600" b="1" dirty="0">
                <a:solidFill>
                  <a:srgbClr val="004BD7"/>
                </a:solidFill>
                <a:latin typeface="Inconsolata" panose="020B0609030003000000" pitchFamily="49" charset="77"/>
              </a:rPr>
              <a:t>self</a:t>
            </a:r>
            <a:r>
              <a:rPr lang="en-US" sz="1600" b="1" dirty="0">
                <a:latin typeface="Inconsolata" panose="020B0609030003000000" pitchFamily="49" charset="77"/>
              </a:rPr>
              <a:t>):</a:t>
            </a:r>
          </a:p>
          <a:p>
            <a:pPr marL="0" indent="0">
              <a:buNone/>
            </a:pPr>
            <a:r>
              <a:rPr lang="en-US" sz="1600" b="1" dirty="0">
                <a:latin typeface="Inconsolata" panose="020B0609030003000000" pitchFamily="49" charset="77"/>
              </a:rPr>
              <a:t>		</a:t>
            </a:r>
            <a:r>
              <a:rPr lang="en-US" sz="1600" b="1" dirty="0" err="1">
                <a:solidFill>
                  <a:srgbClr val="004BD7"/>
                </a:solidFill>
                <a:latin typeface="Inconsolata" panose="020B0609030003000000" pitchFamily="49" charset="77"/>
              </a:rPr>
              <a:t>self.x</a:t>
            </a:r>
            <a:r>
              <a:rPr lang="en-US" sz="1600" b="1" dirty="0">
                <a:latin typeface="Inconsolata" panose="020B0609030003000000" pitchFamily="49" charset="77"/>
              </a:rPr>
              <a:t> </a:t>
            </a:r>
            <a:r>
              <a:rPr lang="en-US" sz="1600" b="1" dirty="0">
                <a:solidFill>
                  <a:srgbClr val="666666"/>
                </a:solidFill>
                <a:latin typeface="Inconsolata" panose="020B0609030003000000" pitchFamily="49" charset="77"/>
              </a:rPr>
              <a:t>+=</a:t>
            </a:r>
            <a:r>
              <a:rPr lang="en-US" sz="1600" b="1" dirty="0">
                <a:latin typeface="Inconsolata" panose="020B0609030003000000" pitchFamily="49" charset="77"/>
              </a:rPr>
              <a:t> </a:t>
            </a:r>
            <a:r>
              <a:rPr lang="en-US" sz="1600" b="1" dirty="0" err="1">
                <a:latin typeface="Inconsolata" panose="020B0609030003000000" pitchFamily="49" charset="77"/>
              </a:rPr>
              <a:t>self.speed</a:t>
            </a:r>
            <a:endParaRPr lang="en-US" sz="1600" b="1" dirty="0">
              <a:solidFill>
                <a:srgbClr val="000000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6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004BD7"/>
                </a:solidFill>
                <a:latin typeface="Inconsolata" panose="020B0609030003000000" pitchFamily="49" charset="77"/>
              </a:rPr>
              <a:t>enemies</a:t>
            </a:r>
            <a:r>
              <a:rPr lang="en-US" sz="1600" b="1" dirty="0">
                <a:latin typeface="Inconsolata" panose="020B0609030003000000" pitchFamily="49" charset="77"/>
              </a:rPr>
              <a:t> = []</a:t>
            </a:r>
          </a:p>
          <a:p>
            <a:pPr marL="0" indent="0">
              <a:buNone/>
            </a:pPr>
            <a:r>
              <a:rPr lang="en-US" sz="1600" b="1" dirty="0">
                <a:latin typeface="Inconsolata" panose="020B0609030003000000" pitchFamily="49" charset="77"/>
              </a:rPr>
              <a:t>for i in range(10):</a:t>
            </a:r>
          </a:p>
          <a:p>
            <a:pPr marL="0" indent="0">
              <a:buNone/>
            </a:pPr>
            <a:r>
              <a:rPr lang="en-US" sz="1600" b="1" dirty="0">
                <a:latin typeface="Inconsolata" panose="020B0609030003000000" pitchFamily="49" charset="77"/>
              </a:rPr>
              <a:t>	</a:t>
            </a:r>
            <a:r>
              <a:rPr lang="en-US" sz="1600" b="1" dirty="0">
                <a:solidFill>
                  <a:srgbClr val="004BD7"/>
                </a:solidFill>
                <a:latin typeface="Inconsolata" panose="020B0609030003000000" pitchFamily="49" charset="77"/>
              </a:rPr>
              <a:t>x</a:t>
            </a:r>
            <a:r>
              <a:rPr lang="en-US" sz="1600" b="1" dirty="0">
                <a:latin typeface="Inconsolata" panose="020B0609030003000000" pitchFamily="49" charset="77"/>
              </a:rPr>
              <a:t> = </a:t>
            </a:r>
            <a:r>
              <a:rPr lang="en-US" sz="1600" b="1" dirty="0" err="1">
                <a:latin typeface="Inconsolata" panose="020B0609030003000000" pitchFamily="49" charset="77"/>
              </a:rPr>
              <a:t>random.randrange</a:t>
            </a:r>
            <a:r>
              <a:rPr lang="en-US" sz="1600" b="1" dirty="0">
                <a:latin typeface="Inconsolata" panose="020B0609030003000000" pitchFamily="49" charset="77"/>
              </a:rPr>
              <a:t>(0, 800)</a:t>
            </a:r>
          </a:p>
          <a:p>
            <a:pPr marL="0" indent="0">
              <a:buNone/>
            </a:pPr>
            <a:r>
              <a:rPr lang="en-US" sz="1600" b="1" dirty="0">
                <a:latin typeface="Inconsolata" panose="020B0609030003000000" pitchFamily="49" charset="77"/>
              </a:rPr>
              <a:t>	</a:t>
            </a:r>
            <a:r>
              <a:rPr lang="en-US" sz="1600" b="1" dirty="0" err="1">
                <a:latin typeface="Inconsolata" panose="020B0609030003000000" pitchFamily="49" charset="77"/>
              </a:rPr>
              <a:t>enemies.append</a:t>
            </a:r>
            <a:r>
              <a:rPr lang="en-US" sz="1600" b="1" dirty="0">
                <a:latin typeface="Inconsolata" panose="020B0609030003000000" pitchFamily="49" charset="77"/>
              </a:rPr>
              <a:t>(Character(“</a:t>
            </a:r>
            <a:r>
              <a:rPr lang="en-US" sz="1600" b="1" dirty="0" err="1">
                <a:latin typeface="Inconsolata" panose="020B0609030003000000" pitchFamily="49" charset="77"/>
              </a:rPr>
              <a:t>Goomba</a:t>
            </a:r>
            <a:r>
              <a:rPr lang="en-US" sz="1600" b="1" dirty="0">
                <a:latin typeface="Inconsolata" panose="020B0609030003000000" pitchFamily="49" charset="77"/>
              </a:rPr>
              <a:t>”, x, 5))</a:t>
            </a:r>
          </a:p>
          <a:p>
            <a:pPr marL="0" indent="0">
              <a:buNone/>
            </a:pPr>
            <a:r>
              <a:rPr lang="en-US" sz="1600" b="1" dirty="0">
                <a:latin typeface="Inconsolata" panose="020B0609030003000000" pitchFamily="49" charset="77"/>
              </a:rPr>
              <a:t>	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7F7968-AE4D-9746-81FE-F79B57BD6EFE}"/>
              </a:ext>
            </a:extLst>
          </p:cNvPr>
          <p:cNvSpPr txBox="1"/>
          <p:nvPr/>
        </p:nvSpPr>
        <p:spPr>
          <a:xfrm>
            <a:off x="5429081" y="3494711"/>
            <a:ext cx="34449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We can even create any number of</a:t>
            </a:r>
          </a:p>
          <a:p>
            <a:r>
              <a:rPr lang="en-US" sz="1800" dirty="0">
                <a:solidFill>
                  <a:srgbClr val="FF0000"/>
                </a:solidFill>
              </a:rPr>
              <a:t>randomized objects. 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734FE02-600C-2A44-BC16-F394E2FB5293}"/>
              </a:ext>
            </a:extLst>
          </p:cNvPr>
          <p:cNvCxnSpPr>
            <a:cxnSpLocks/>
          </p:cNvCxnSpPr>
          <p:nvPr/>
        </p:nvCxnSpPr>
        <p:spPr>
          <a:xfrm flipH="1">
            <a:off x="4997354" y="4129336"/>
            <a:ext cx="1091361" cy="70638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5DF8A1A-4837-3C40-9A2C-4A5FFE885A41}"/>
              </a:ext>
            </a:extLst>
          </p:cNvPr>
          <p:cNvSpPr txBox="1"/>
          <p:nvPr/>
        </p:nvSpPr>
        <p:spPr>
          <a:xfrm>
            <a:off x="4393294" y="2401498"/>
            <a:ext cx="32121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>
                <a:solidFill>
                  <a:srgbClr val="FF0000"/>
                </a:solidFill>
              </a:rPr>
              <a:t>randrange</a:t>
            </a:r>
            <a:r>
              <a:rPr lang="en-US" sz="1800" dirty="0">
                <a:solidFill>
                  <a:srgbClr val="FF0000"/>
                </a:solidFill>
              </a:rPr>
              <a:t>(a, b) generates a random integer from a(included) to b(not included).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6885A45-616A-744B-A4F0-146A3737FC47}"/>
              </a:ext>
            </a:extLst>
          </p:cNvPr>
          <p:cNvCxnSpPr>
            <a:cxnSpLocks/>
          </p:cNvCxnSpPr>
          <p:nvPr/>
        </p:nvCxnSpPr>
        <p:spPr>
          <a:xfrm flipH="1">
            <a:off x="3286539" y="3319353"/>
            <a:ext cx="1285461" cy="123939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3592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543" y="170553"/>
            <a:ext cx="7053542" cy="683886"/>
          </a:xfrm>
        </p:spPr>
        <p:txBody>
          <a:bodyPr/>
          <a:lstStyle/>
          <a:p>
            <a:r>
              <a:rPr lang="en-US" dirty="0"/>
              <a:t>game3.py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998483"/>
            <a:ext cx="8051725" cy="4641741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1600" b="1" dirty="0">
              <a:solidFill>
                <a:srgbClr val="000000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Inconsolata" panose="020B0609030003000000" pitchFamily="49" charset="77"/>
              </a:rPr>
              <a:t>class</a:t>
            </a:r>
            <a:r>
              <a:rPr lang="en-US" sz="1600" b="1" dirty="0">
                <a:latin typeface="Inconsolata" panose="020B0609030003000000" pitchFamily="49" charset="77"/>
              </a:rPr>
              <a:t> </a:t>
            </a:r>
            <a:r>
              <a:rPr lang="en-US" sz="1600" b="1" dirty="0">
                <a:solidFill>
                  <a:srgbClr val="0E84B5"/>
                </a:solidFill>
                <a:latin typeface="Inconsolata" panose="020B0609030003000000" pitchFamily="49" charset="77"/>
              </a:rPr>
              <a:t>Character</a:t>
            </a:r>
            <a:r>
              <a:rPr lang="en-US" sz="1600" b="1" dirty="0">
                <a:latin typeface="Inconsolata" panose="020B0609030003000000" pitchFamily="49" charset="77"/>
              </a:rPr>
              <a:t>: 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Inconsolata" panose="020B0609030003000000" pitchFamily="49" charset="77"/>
              </a:rPr>
              <a:t>	def</a:t>
            </a:r>
            <a:r>
              <a:rPr lang="en-US" sz="1600" b="1" dirty="0">
                <a:latin typeface="Inconsolata" panose="020B0609030003000000" pitchFamily="49" charset="77"/>
              </a:rPr>
              <a:t> </a:t>
            </a:r>
            <a:r>
              <a:rPr lang="en-US" sz="1600" b="1" dirty="0">
                <a:solidFill>
                  <a:srgbClr val="06287E"/>
                </a:solidFill>
                <a:latin typeface="Inconsolata" panose="020B0609030003000000" pitchFamily="49" charset="77"/>
              </a:rPr>
              <a:t>__</a:t>
            </a:r>
            <a:r>
              <a:rPr lang="en-US" sz="1600" b="1" dirty="0" err="1">
                <a:solidFill>
                  <a:srgbClr val="06287E"/>
                </a:solidFill>
                <a:latin typeface="Inconsolata" panose="020B0609030003000000" pitchFamily="49" charset="77"/>
              </a:rPr>
              <a:t>init</a:t>
            </a:r>
            <a:r>
              <a:rPr lang="en-US" sz="1600" b="1" dirty="0">
                <a:solidFill>
                  <a:srgbClr val="06287E"/>
                </a:solidFill>
                <a:latin typeface="Inconsolata" panose="020B0609030003000000" pitchFamily="49" charset="77"/>
              </a:rPr>
              <a:t>__</a:t>
            </a:r>
            <a:r>
              <a:rPr lang="en-US" sz="1600" b="1" dirty="0">
                <a:latin typeface="Inconsolata" panose="020B0609030003000000" pitchFamily="49" charset="77"/>
              </a:rPr>
              <a:t>(</a:t>
            </a:r>
            <a:r>
              <a:rPr lang="en-US" sz="1600" b="1" dirty="0">
                <a:solidFill>
                  <a:srgbClr val="004BD7"/>
                </a:solidFill>
                <a:latin typeface="Inconsolata" panose="020B0609030003000000" pitchFamily="49" charset="77"/>
              </a:rPr>
              <a:t>self, </a:t>
            </a:r>
            <a:r>
              <a:rPr lang="en-US" sz="1600" b="1" dirty="0" err="1">
                <a:solidFill>
                  <a:srgbClr val="004BD7"/>
                </a:solidFill>
                <a:latin typeface="Inconsolata" panose="020B0609030003000000" pitchFamily="49" charset="77"/>
              </a:rPr>
              <a:t>i_name</a:t>
            </a:r>
            <a:r>
              <a:rPr lang="en-US" sz="1600" b="1" dirty="0">
                <a:solidFill>
                  <a:srgbClr val="004BD7"/>
                </a:solidFill>
                <a:latin typeface="Inconsolata" panose="020B0609030003000000" pitchFamily="49" charset="77"/>
              </a:rPr>
              <a:t>, </a:t>
            </a:r>
            <a:r>
              <a:rPr lang="en-US" sz="1600" b="1" dirty="0" err="1">
                <a:solidFill>
                  <a:srgbClr val="004BD7"/>
                </a:solidFill>
                <a:latin typeface="Inconsolata" panose="020B0609030003000000" pitchFamily="49" charset="77"/>
              </a:rPr>
              <a:t>i_x</a:t>
            </a:r>
            <a:r>
              <a:rPr lang="en-US" sz="1600" b="1" dirty="0">
                <a:solidFill>
                  <a:srgbClr val="004BD7"/>
                </a:solidFill>
                <a:latin typeface="Inconsolata" panose="020B0609030003000000" pitchFamily="49" charset="77"/>
              </a:rPr>
              <a:t>, </a:t>
            </a:r>
            <a:r>
              <a:rPr lang="en-US" sz="1600" b="1" dirty="0" err="1">
                <a:solidFill>
                  <a:srgbClr val="004BD7"/>
                </a:solidFill>
                <a:latin typeface="Inconsolata" panose="020B0609030003000000" pitchFamily="49" charset="77"/>
              </a:rPr>
              <a:t>i_speed</a:t>
            </a:r>
            <a:r>
              <a:rPr lang="en-US" sz="1600" b="1" dirty="0">
                <a:latin typeface="Inconsolata" panose="020B0609030003000000" pitchFamily="49" charset="77"/>
              </a:rPr>
              <a:t>): </a:t>
            </a:r>
            <a:r>
              <a:rPr lang="en-US" sz="1600" b="1" dirty="0">
                <a:solidFill>
                  <a:srgbClr val="004BD7"/>
                </a:solidFill>
                <a:latin typeface="Inconsolata" panose="020B0609030003000000" pitchFamily="49" charset="77"/>
              </a:rPr>
              <a:t>…</a:t>
            </a:r>
            <a:r>
              <a:rPr lang="en-US" sz="1600" b="1" dirty="0">
                <a:solidFill>
                  <a:srgbClr val="000000"/>
                </a:solidFill>
                <a:latin typeface="Inconsolata" panose="020B0609030003000000" pitchFamily="49" charset="77"/>
              </a:rPr>
              <a:t>	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Inconsolata" panose="020B0609030003000000" pitchFamily="49" charset="77"/>
              </a:rPr>
              <a:t>	def</a:t>
            </a:r>
            <a:r>
              <a:rPr lang="en-US" sz="1600" b="1" dirty="0">
                <a:latin typeface="Inconsolata" panose="020B0609030003000000" pitchFamily="49" charset="77"/>
              </a:rPr>
              <a:t> </a:t>
            </a:r>
            <a:r>
              <a:rPr lang="en-US" sz="1600" b="1" dirty="0">
                <a:solidFill>
                  <a:srgbClr val="06287E"/>
                </a:solidFill>
                <a:latin typeface="Inconsolata" panose="020B0609030003000000" pitchFamily="49" charset="77"/>
              </a:rPr>
              <a:t>move</a:t>
            </a:r>
            <a:r>
              <a:rPr lang="en-US" sz="1600" b="1" dirty="0">
                <a:latin typeface="Inconsolata" panose="020B0609030003000000" pitchFamily="49" charset="77"/>
              </a:rPr>
              <a:t>(</a:t>
            </a:r>
            <a:r>
              <a:rPr lang="en-US" sz="1600" b="1" dirty="0">
                <a:solidFill>
                  <a:srgbClr val="004BD7"/>
                </a:solidFill>
                <a:latin typeface="Inconsolata" panose="020B0609030003000000" pitchFamily="49" charset="77"/>
              </a:rPr>
              <a:t>self</a:t>
            </a:r>
            <a:r>
              <a:rPr lang="en-US" sz="1600" b="1" dirty="0">
                <a:latin typeface="Inconsolata" panose="020B0609030003000000" pitchFamily="49" charset="77"/>
              </a:rPr>
              <a:t>): …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Inconsolata" panose="020B0609030003000000" pitchFamily="49" charset="77"/>
              </a:rPr>
              <a:t>	def</a:t>
            </a:r>
            <a:r>
              <a:rPr lang="en-US" sz="1600" b="1" dirty="0">
                <a:latin typeface="Inconsolata" panose="020B0609030003000000" pitchFamily="49" charset="77"/>
              </a:rPr>
              <a:t> </a:t>
            </a:r>
            <a:r>
              <a:rPr lang="en-US" sz="1600" b="1" dirty="0">
                <a:solidFill>
                  <a:srgbClr val="06287E"/>
                </a:solidFill>
                <a:latin typeface="Inconsolata" panose="020B0609030003000000" pitchFamily="49" charset="77"/>
              </a:rPr>
              <a:t>shoot</a:t>
            </a:r>
            <a:r>
              <a:rPr lang="en-US" sz="1600" b="1" dirty="0">
                <a:latin typeface="Inconsolata" panose="020B0609030003000000" pitchFamily="49" charset="77"/>
              </a:rPr>
              <a:t>(</a:t>
            </a:r>
            <a:r>
              <a:rPr lang="en-US" sz="1600" b="1" dirty="0">
                <a:solidFill>
                  <a:srgbClr val="004BD7"/>
                </a:solidFill>
                <a:latin typeface="Inconsolata" panose="020B0609030003000000" pitchFamily="49" charset="77"/>
              </a:rPr>
              <a:t>self, target</a:t>
            </a:r>
            <a:r>
              <a:rPr lang="en-US" sz="1600" b="1" dirty="0">
                <a:latin typeface="Inconsolata" panose="020B0609030003000000" pitchFamily="49" charset="77"/>
              </a:rPr>
              <a:t>): …</a:t>
            </a:r>
          </a:p>
          <a:p>
            <a:pPr marL="0" indent="0">
              <a:buNone/>
            </a:pPr>
            <a:endParaRPr lang="en-US" sz="16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600" b="1" dirty="0">
              <a:solidFill>
                <a:srgbClr val="004BD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004BD7"/>
                </a:solidFill>
                <a:latin typeface="Inconsolata" panose="020B0609030003000000" pitchFamily="49" charset="77"/>
              </a:rPr>
              <a:t>p</a:t>
            </a:r>
            <a:r>
              <a:rPr lang="en-US" sz="1600" b="1" dirty="0">
                <a:latin typeface="Inconsolata" panose="020B0609030003000000" pitchFamily="49" charset="77"/>
              </a:rPr>
              <a:t> </a:t>
            </a:r>
            <a:r>
              <a:rPr lang="en-US" sz="1600" b="1" dirty="0">
                <a:solidFill>
                  <a:srgbClr val="666666"/>
                </a:solidFill>
                <a:latin typeface="Inconsolata" panose="020B0609030003000000" pitchFamily="49" charset="77"/>
              </a:rPr>
              <a:t>=</a:t>
            </a:r>
            <a:r>
              <a:rPr lang="en-US" sz="1600" b="1" dirty="0">
                <a:latin typeface="Inconsolata" panose="020B0609030003000000" pitchFamily="49" charset="77"/>
              </a:rPr>
              <a:t> Character(“Mario”, 10, 4)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4BD7"/>
                </a:solidFill>
                <a:latin typeface="Inconsolata" panose="020B0609030003000000" pitchFamily="49" charset="77"/>
              </a:rPr>
              <a:t>e</a:t>
            </a:r>
            <a:r>
              <a:rPr lang="en-US" sz="1600" b="1" dirty="0">
                <a:latin typeface="Inconsolata" panose="020B0609030003000000" pitchFamily="49" charset="77"/>
              </a:rPr>
              <a:t> </a:t>
            </a:r>
            <a:r>
              <a:rPr lang="en-US" sz="1600" b="1" dirty="0">
                <a:solidFill>
                  <a:srgbClr val="666666"/>
                </a:solidFill>
                <a:latin typeface="Inconsolata" panose="020B0609030003000000" pitchFamily="49" charset="77"/>
              </a:rPr>
              <a:t>=</a:t>
            </a:r>
            <a:r>
              <a:rPr lang="en-US" sz="1600" b="1" dirty="0">
                <a:latin typeface="Inconsolata" panose="020B0609030003000000" pitchFamily="49" charset="77"/>
              </a:rPr>
              <a:t> Character(“Bowser”, 20, -3)</a:t>
            </a:r>
          </a:p>
          <a:p>
            <a:pPr marL="0" indent="0">
              <a:buNone/>
            </a:pPr>
            <a:r>
              <a:rPr lang="en-US" sz="1600" b="1" dirty="0" err="1">
                <a:solidFill>
                  <a:srgbClr val="004BD7"/>
                </a:solidFill>
                <a:latin typeface="Inconsolata" panose="020B0609030003000000" pitchFamily="49" charset="77"/>
              </a:rPr>
              <a:t>e.shoot</a:t>
            </a:r>
            <a:r>
              <a:rPr lang="en-US" sz="1600" b="1" dirty="0">
                <a:solidFill>
                  <a:srgbClr val="004BD7"/>
                </a:solidFill>
                <a:latin typeface="Inconsolata" panose="020B0609030003000000" pitchFamily="49" charset="77"/>
              </a:rPr>
              <a:t>(p) </a:t>
            </a:r>
            <a:r>
              <a:rPr lang="en-US" sz="1400" b="1" dirty="0">
                <a:solidFill>
                  <a:srgbClr val="4070A0"/>
                </a:solidFill>
                <a:latin typeface="Inconsolata" panose="020B0609030003000000" pitchFamily="49" charset="77"/>
              </a:rPr>
              <a:t># p1.x = 14</a:t>
            </a:r>
          </a:p>
          <a:p>
            <a:pPr marL="0" indent="0">
              <a:buNone/>
            </a:pPr>
            <a:r>
              <a:rPr lang="en-US" sz="1600" b="1" dirty="0">
                <a:latin typeface="Inconsolata" panose="020B0609030003000000" pitchFamily="49" charset="77"/>
              </a:rPr>
              <a:t>		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734FE02-600C-2A44-BC16-F394E2FB5293}"/>
              </a:ext>
            </a:extLst>
          </p:cNvPr>
          <p:cNvCxnSpPr>
            <a:cxnSpLocks/>
          </p:cNvCxnSpPr>
          <p:nvPr/>
        </p:nvCxnSpPr>
        <p:spPr>
          <a:xfrm flipV="1">
            <a:off x="608427" y="2580690"/>
            <a:ext cx="1810033" cy="133328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ADE529A-64EB-0A40-B575-D437D32FAB41}"/>
              </a:ext>
            </a:extLst>
          </p:cNvPr>
          <p:cNvCxnSpPr>
            <a:cxnSpLocks/>
          </p:cNvCxnSpPr>
          <p:nvPr/>
        </p:nvCxnSpPr>
        <p:spPr>
          <a:xfrm flipV="1">
            <a:off x="1513443" y="2563528"/>
            <a:ext cx="1485752" cy="135044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A3AB9B8-02D8-8044-BFBE-F626E4ABA877}"/>
              </a:ext>
            </a:extLst>
          </p:cNvPr>
          <p:cNvSpPr txBox="1"/>
          <p:nvPr/>
        </p:nvSpPr>
        <p:spPr>
          <a:xfrm>
            <a:off x="4558517" y="3319353"/>
            <a:ext cx="34449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The object e is shooting the object p in this example.</a:t>
            </a:r>
          </a:p>
          <a:p>
            <a:r>
              <a:rPr lang="en-US" sz="1800" dirty="0">
                <a:solidFill>
                  <a:srgbClr val="FF0000"/>
                </a:solidFill>
              </a:rPr>
              <a:t>Thus, e's address is sent to self and p's address is sent to target.</a:t>
            </a:r>
          </a:p>
        </p:txBody>
      </p:sp>
    </p:spTree>
    <p:extLst>
      <p:ext uri="{BB962C8B-B14F-4D97-AF65-F5344CB8AC3E}">
        <p14:creationId xmlns:p14="http://schemas.microsoft.com/office/powerpoint/2010/main" val="1520390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303429"/>
          </a:xfrm>
        </p:spPr>
        <p:txBody>
          <a:bodyPr/>
          <a:lstStyle/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Classes</a:t>
            </a: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Class vs Object</a:t>
            </a: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__</a:t>
            </a:r>
            <a:r>
              <a:rPr lang="en-US" dirty="0" err="1">
                <a:latin typeface="Gill Sans MT" panose="020B0502020104020203" pitchFamily="34" charset="77"/>
              </a:rPr>
              <a:t>init</a:t>
            </a:r>
            <a:r>
              <a:rPr lang="en-US" dirty="0">
                <a:latin typeface="Gill Sans MT" panose="020B0502020104020203" pitchFamily="34" charset="77"/>
              </a:rPr>
              <a:t>__(</a:t>
            </a:r>
            <a:r>
              <a:rPr lang="en-US" dirty="0" err="1">
                <a:latin typeface="Gill Sans MT" panose="020B0502020104020203" pitchFamily="34" charset="77"/>
              </a:rPr>
              <a:t>dunder</a:t>
            </a:r>
            <a:r>
              <a:rPr lang="en-US" dirty="0">
                <a:latin typeface="Gill Sans MT" panose="020B0502020104020203" pitchFamily="34" charset="77"/>
              </a:rPr>
              <a:t> </a:t>
            </a:r>
            <a:r>
              <a:rPr lang="en-US" dirty="0" err="1">
                <a:latin typeface="Gill Sans MT" panose="020B0502020104020203" pitchFamily="34" charset="77"/>
              </a:rPr>
              <a:t>init</a:t>
            </a:r>
            <a:r>
              <a:rPr lang="en-US" dirty="0">
                <a:latin typeface="Gill Sans MT" panose="020B0502020104020203" pitchFamily="34" charset="77"/>
              </a:rPr>
              <a:t>)</a:t>
            </a: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Functions vs Methods</a:t>
            </a: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self</a:t>
            </a:r>
          </a:p>
          <a:p>
            <a:pPr marL="457200" indent="-457200">
              <a:buFont typeface="Arial" panose="020B0604020202020204" pitchFamily="34" charset="0"/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Importing modules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b="1" dirty="0"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318402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83453"/>
            <a:ext cx="7053542" cy="535672"/>
          </a:xfrm>
        </p:spPr>
        <p:txBody>
          <a:bodyPr>
            <a:normAutofit fontScale="90000"/>
          </a:bodyPr>
          <a:lstStyle/>
          <a:p>
            <a:r>
              <a:rPr lang="en-US" dirty="0"/>
              <a:t>Python Program Template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619125"/>
            <a:ext cx="8051725" cy="50958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 err="1">
                <a:solidFill>
                  <a:srgbClr val="FF0000"/>
                </a:solidFill>
                <a:latin typeface="Inconsolata" panose="020B0609030003000000" pitchFamily="49" charset="77"/>
              </a:rPr>
              <a:t>main.py</a:t>
            </a:r>
            <a:endParaRPr lang="en-US" sz="1600" b="1" dirty="0">
              <a:solidFill>
                <a:srgbClr val="FF0000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006699"/>
                </a:solidFill>
                <a:latin typeface="Inconsolata" panose="020B0609030003000000" pitchFamily="49" charset="77"/>
              </a:rPr>
              <a:t># declare and initialize global variables with file scope</a:t>
            </a:r>
            <a:endParaRPr lang="en-US" sz="1600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34A327"/>
                </a:solidFill>
                <a:latin typeface="Inconsolata" panose="020B0609030003000000" pitchFamily="49" charset="77"/>
              </a:rPr>
              <a:t>…</a:t>
            </a:r>
            <a:endParaRPr lang="en-US" sz="1600" b="1" dirty="0">
              <a:solidFill>
                <a:srgbClr val="006699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006699"/>
                </a:solidFill>
                <a:latin typeface="Inconsolata" panose="020B0609030003000000" pitchFamily="49" charset="77"/>
              </a:rPr>
              <a:t># function definitions</a:t>
            </a:r>
            <a:endParaRPr lang="en-US" sz="1600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34A327"/>
                </a:solidFill>
                <a:latin typeface="Inconsolata" panose="020B0609030003000000" pitchFamily="49" charset="77"/>
              </a:rPr>
              <a:t>def</a:t>
            </a:r>
            <a:r>
              <a:rPr lang="en-US" sz="1600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sz="1600" b="1" dirty="0">
                <a:solidFill>
                  <a:srgbClr val="3C9FF2"/>
                </a:solidFill>
                <a:latin typeface="Inconsolata" panose="020B0609030003000000" pitchFamily="49" charset="77"/>
              </a:rPr>
              <a:t>func1</a:t>
            </a:r>
            <a:r>
              <a:rPr lang="en-US" sz="1600" b="1" dirty="0">
                <a:solidFill>
                  <a:srgbClr val="000000"/>
                </a:solidFill>
                <a:latin typeface="Inconsolata" panose="020B0609030003000000" pitchFamily="49" charset="77"/>
              </a:rPr>
              <a:t>(…):  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34A327"/>
                </a:solidFill>
                <a:latin typeface="Inconsolata" panose="020B0609030003000000" pitchFamily="49" charset="77"/>
              </a:rPr>
              <a:t>	…	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34A327"/>
                </a:solidFill>
                <a:latin typeface="Inconsolata" panose="020B0609030003000000" pitchFamily="49" charset="77"/>
              </a:rPr>
              <a:t>def</a:t>
            </a:r>
            <a:r>
              <a:rPr lang="en-US" sz="1600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sz="1600" b="1" dirty="0">
                <a:solidFill>
                  <a:srgbClr val="3C9FF2"/>
                </a:solidFill>
                <a:latin typeface="Inconsolata" panose="020B0609030003000000" pitchFamily="49" charset="77"/>
              </a:rPr>
              <a:t>func2</a:t>
            </a:r>
            <a:r>
              <a:rPr lang="en-US" sz="1600" b="1" dirty="0">
                <a:solidFill>
                  <a:srgbClr val="000000"/>
                </a:solidFill>
                <a:latin typeface="Inconsolata" panose="020B0609030003000000" pitchFamily="49" charset="77"/>
              </a:rPr>
              <a:t>(…):  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34A327"/>
                </a:solidFill>
                <a:latin typeface="Inconsolata" panose="020B0609030003000000" pitchFamily="49" charset="77"/>
              </a:rPr>
              <a:t>	…	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6699"/>
                </a:solidFill>
                <a:latin typeface="Inconsolata" panose="020B0609030003000000" pitchFamily="49" charset="77"/>
              </a:rPr>
              <a:t># class definitions</a:t>
            </a:r>
            <a:endParaRPr lang="en-US" sz="1600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34A327"/>
                </a:solidFill>
                <a:latin typeface="Inconsolata" panose="020B0609030003000000" pitchFamily="49" charset="77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sz="1600" b="1" dirty="0">
                <a:solidFill>
                  <a:srgbClr val="3C9FF2"/>
                </a:solidFill>
                <a:latin typeface="Inconsolata" panose="020B0609030003000000" pitchFamily="49" charset="77"/>
              </a:rPr>
              <a:t>MyClass1: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3C9FF2"/>
                </a:solidFill>
                <a:latin typeface="Inconsolata" panose="020B0609030003000000" pitchFamily="49" charset="77"/>
              </a:rPr>
              <a:t>	…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34A327"/>
                </a:solidFill>
                <a:latin typeface="Inconsolata" panose="020B0609030003000000" pitchFamily="49" charset="77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sz="1600" b="1" dirty="0">
                <a:solidFill>
                  <a:srgbClr val="3C9FF2"/>
                </a:solidFill>
                <a:latin typeface="Inconsolata" panose="020B0609030003000000" pitchFamily="49" charset="77"/>
              </a:rPr>
              <a:t>MyClass2: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3C9FF2"/>
                </a:solidFill>
                <a:latin typeface="Inconsolata" panose="020B0609030003000000" pitchFamily="49" charset="77"/>
              </a:rPr>
              <a:t>	…</a:t>
            </a:r>
          </a:p>
          <a:p>
            <a:pPr marL="0" indent="0">
              <a:buNone/>
            </a:pPr>
            <a:endParaRPr lang="en-US" sz="1600" b="1" dirty="0">
              <a:solidFill>
                <a:srgbClr val="3C9FF2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3C9FF2"/>
                </a:solidFill>
                <a:latin typeface="Inconsolata" panose="020B0609030003000000" pitchFamily="49" charset="77"/>
              </a:rPr>
              <a:t>funct1()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6699"/>
                </a:solidFill>
                <a:latin typeface="Inconsolata" panose="020B0609030003000000" pitchFamily="49" charset="77"/>
              </a:rPr>
              <a:t>a = MyClass1()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47108E-12E8-044F-805D-DC505E96834C}"/>
              </a:ext>
            </a:extLst>
          </p:cNvPr>
          <p:cNvSpPr txBox="1"/>
          <p:nvPr/>
        </p:nvSpPr>
        <p:spPr>
          <a:xfrm>
            <a:off x="3266310" y="2513649"/>
            <a:ext cx="564738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If our program has a small number of functions</a:t>
            </a:r>
          </a:p>
          <a:p>
            <a:r>
              <a:rPr lang="en-US" sz="2000" dirty="0">
                <a:solidFill>
                  <a:srgbClr val="FF0000"/>
                </a:solidFill>
              </a:rPr>
              <a:t>and classes, we can define all of them in the same file</a:t>
            </a:r>
          </a:p>
          <a:p>
            <a:r>
              <a:rPr lang="en-US" sz="2000" dirty="0">
                <a:solidFill>
                  <a:srgbClr val="FF0000"/>
                </a:solidFill>
              </a:rPr>
              <a:t>and use them right below their definitions.  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3280DB2-BCC7-8247-B529-D40FB21EA841}"/>
              </a:ext>
            </a:extLst>
          </p:cNvPr>
          <p:cNvCxnSpPr>
            <a:cxnSpLocks/>
          </p:cNvCxnSpPr>
          <p:nvPr/>
        </p:nvCxnSpPr>
        <p:spPr>
          <a:xfrm flipH="1">
            <a:off x="1895061" y="3644348"/>
            <a:ext cx="4134678" cy="156375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6703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83453"/>
            <a:ext cx="7053542" cy="683886"/>
          </a:xfrm>
        </p:spPr>
        <p:txBody>
          <a:bodyPr/>
          <a:lstStyle/>
          <a:p>
            <a:r>
              <a:rPr lang="en-US" dirty="0"/>
              <a:t>A Program with Multiple Modules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897307"/>
            <a:ext cx="8051725" cy="4734371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0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20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sz="2000" dirty="0">
                <a:latin typeface="Gill Sans MT" panose="020B0502020104020203" pitchFamily="34" charset="77"/>
              </a:rPr>
              <a:t>A more complex program may require many functions, classes. We may wish to organize them into different </a:t>
            </a:r>
            <a:r>
              <a:rPr lang="en-US" sz="2000" b="1" dirty="0">
                <a:latin typeface="Gill Sans MT" panose="020B0502020104020203" pitchFamily="34" charset="77"/>
              </a:rPr>
              <a:t>modules</a:t>
            </a:r>
            <a:r>
              <a:rPr lang="en-US" sz="2000" dirty="0">
                <a:latin typeface="Gill Sans MT" panose="020B0502020104020203" pitchFamily="34" charset="77"/>
              </a:rPr>
              <a:t>. </a:t>
            </a:r>
          </a:p>
          <a:p>
            <a:pPr marL="0" indent="0">
              <a:buNone/>
            </a:pPr>
            <a:endParaRPr lang="en-US" sz="20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sz="2000" dirty="0">
                <a:latin typeface="Gill Sans MT" panose="020B0502020104020203" pitchFamily="34" charset="77"/>
              </a:rPr>
              <a:t>A </a:t>
            </a:r>
            <a:r>
              <a:rPr lang="en-US" sz="2000" b="1" dirty="0">
                <a:latin typeface="Gill Sans MT" panose="020B0502020104020203" pitchFamily="34" charset="77"/>
              </a:rPr>
              <a:t>module</a:t>
            </a:r>
            <a:r>
              <a:rPr lang="en-US" sz="2000" dirty="0">
                <a:latin typeface="Gill Sans MT" panose="020B0502020104020203" pitchFamily="34" charset="77"/>
              </a:rPr>
              <a:t> is a .</a:t>
            </a:r>
            <a:r>
              <a:rPr lang="en-US" sz="2000" dirty="0" err="1">
                <a:latin typeface="Gill Sans MT" panose="020B0502020104020203" pitchFamily="34" charset="77"/>
              </a:rPr>
              <a:t>py</a:t>
            </a:r>
            <a:r>
              <a:rPr lang="en-US" sz="2000" dirty="0">
                <a:latin typeface="Gill Sans MT" panose="020B0502020104020203" pitchFamily="34" charset="77"/>
              </a:rPr>
              <a:t> file that contains code, including variable, function and class definitions.</a:t>
            </a:r>
          </a:p>
          <a:p>
            <a:pPr marL="0" indent="0">
              <a:buNone/>
            </a:pPr>
            <a:endParaRPr lang="en-US" sz="20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latin typeface="Gill Sans MT" panose="020B0502020104020203" pitchFamily="34" charset="77"/>
              </a:rPr>
              <a:t>Importing</a:t>
            </a:r>
            <a:r>
              <a:rPr lang="en-US" sz="2000" dirty="0">
                <a:latin typeface="Gill Sans MT" panose="020B0502020104020203" pitchFamily="34" charset="77"/>
              </a:rPr>
              <a:t> a module will execute all of its statements. The objects defined in the imported module is now available in the current module. Let's see how this is done.</a:t>
            </a:r>
          </a:p>
          <a:p>
            <a:pPr marL="0" indent="0">
              <a:buNone/>
            </a:pPr>
            <a:endParaRPr lang="en-US" sz="20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20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20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20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2000" dirty="0"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861312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83453"/>
            <a:ext cx="7053542" cy="683886"/>
          </a:xfrm>
        </p:spPr>
        <p:txBody>
          <a:bodyPr/>
          <a:lstStyle/>
          <a:p>
            <a:r>
              <a:rPr lang="en-US" dirty="0"/>
              <a:t>A Program with Multiple Modules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3388" y="649995"/>
            <a:ext cx="8736376" cy="498155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latin typeface="Gill Sans MT" panose="020B0502020104020203" pitchFamily="34" charset="77"/>
              </a:rPr>
              <a:t>The statement </a:t>
            </a:r>
            <a:r>
              <a:rPr lang="en-US" sz="2000" b="1" dirty="0">
                <a:latin typeface="Gill Sans MT" panose="020B0502020104020203" pitchFamily="34" charset="77"/>
              </a:rPr>
              <a:t>import</a:t>
            </a:r>
            <a:r>
              <a:rPr lang="en-US" sz="2000" dirty="0">
                <a:latin typeface="Gill Sans MT" panose="020B0502020104020203" pitchFamily="34" charset="77"/>
              </a:rPr>
              <a:t> can be used to import the entire module.  All of the code from </a:t>
            </a:r>
            <a:r>
              <a:rPr lang="en-US" sz="2000" dirty="0" err="1">
                <a:latin typeface="Gill Sans MT" panose="020B0502020104020203" pitchFamily="34" charset="77"/>
              </a:rPr>
              <a:t>helper.py</a:t>
            </a:r>
            <a:r>
              <a:rPr lang="en-US" sz="2000" dirty="0">
                <a:latin typeface="Gill Sans MT" panose="020B0502020104020203" pitchFamily="34" charset="77"/>
              </a:rPr>
              <a:t> is executed. The dot(“.”) notation is needed to access imported code. </a:t>
            </a:r>
          </a:p>
          <a:p>
            <a:pPr marL="0" indent="0">
              <a:buNone/>
            </a:pPr>
            <a:endParaRPr lang="en-US" sz="16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16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16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16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16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1600" dirty="0">
              <a:latin typeface="Gill Sans MT" panose="020B0502020104020203" pitchFamily="34" charset="7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BC40CC-AD73-DE40-9706-D1FABABD38CB}"/>
              </a:ext>
            </a:extLst>
          </p:cNvPr>
          <p:cNvSpPr txBox="1"/>
          <p:nvPr/>
        </p:nvSpPr>
        <p:spPr>
          <a:xfrm>
            <a:off x="800187" y="2020142"/>
            <a:ext cx="3484733" cy="1970411"/>
          </a:xfrm>
          <a:prstGeom prst="rect">
            <a:avLst/>
          </a:prstGeom>
          <a:noFill/>
          <a:ln w="25400">
            <a:solidFill>
              <a:schemeClr val="dk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  <a:latin typeface="Inconsolata" panose="020B0609030003000000" pitchFamily="49" charset="77"/>
              </a:rPr>
              <a:t>import helper</a:t>
            </a:r>
          </a:p>
          <a:p>
            <a:endParaRPr lang="en-US" sz="1800" b="1" dirty="0">
              <a:latin typeface="Inconsolata" panose="020B0609030003000000" pitchFamily="49" charset="77"/>
            </a:endParaRPr>
          </a:p>
          <a:p>
            <a:r>
              <a:rPr lang="en-US" sz="1800" b="1" dirty="0">
                <a:latin typeface="Inconsolata" panose="020B0609030003000000" pitchFamily="49" charset="77"/>
              </a:rPr>
              <a:t>print(</a:t>
            </a:r>
            <a:r>
              <a:rPr lang="en-US" sz="1800" b="1" dirty="0" err="1">
                <a:latin typeface="Inconsolata" panose="020B0609030003000000" pitchFamily="49" charset="77"/>
              </a:rPr>
              <a:t>helper.a</a:t>
            </a:r>
            <a:r>
              <a:rPr lang="en-US" sz="1800" b="1" dirty="0">
                <a:latin typeface="Inconsolata" panose="020B0609030003000000" pitchFamily="49" charset="77"/>
              </a:rPr>
              <a:t>)</a:t>
            </a:r>
          </a:p>
          <a:p>
            <a:r>
              <a:rPr lang="en-US" sz="1800" b="1" dirty="0" err="1">
                <a:latin typeface="Inconsolata" panose="020B0609030003000000" pitchFamily="49" charset="77"/>
              </a:rPr>
              <a:t>helper.lst.append</a:t>
            </a:r>
            <a:r>
              <a:rPr lang="en-US" sz="1800" b="1" dirty="0">
                <a:latin typeface="Inconsolata" panose="020B0609030003000000" pitchFamily="49" charset="77"/>
              </a:rPr>
              <a:t>("hello")</a:t>
            </a:r>
          </a:p>
          <a:p>
            <a:r>
              <a:rPr lang="en-US" sz="1800" b="1" dirty="0">
                <a:latin typeface="Inconsolata" panose="020B0609030003000000" pitchFamily="49" charset="77"/>
              </a:rPr>
              <a:t>print(</a:t>
            </a:r>
            <a:r>
              <a:rPr lang="en-US" sz="1800" b="1" dirty="0" err="1">
                <a:latin typeface="Inconsolata" panose="020B0609030003000000" pitchFamily="49" charset="77"/>
              </a:rPr>
              <a:t>helper.lst</a:t>
            </a:r>
            <a:r>
              <a:rPr lang="en-US" sz="1800" b="1" dirty="0">
                <a:latin typeface="Inconsolata" panose="020B0609030003000000" pitchFamily="49" charset="77"/>
              </a:rPr>
              <a:t>)</a:t>
            </a:r>
          </a:p>
          <a:p>
            <a:r>
              <a:rPr lang="en-US" sz="1800" b="1" dirty="0">
                <a:latin typeface="Inconsolata" panose="020B0609030003000000" pitchFamily="49" charset="77"/>
              </a:rPr>
              <a:t>print(</a:t>
            </a:r>
            <a:r>
              <a:rPr lang="en-US" sz="1800" b="1" dirty="0" err="1">
                <a:latin typeface="Inconsolata" panose="020B0609030003000000" pitchFamily="49" charset="77"/>
              </a:rPr>
              <a:t>helper.add</a:t>
            </a:r>
            <a:r>
              <a:rPr lang="en-US" sz="1800" b="1" dirty="0">
                <a:latin typeface="Inconsolata" panose="020B0609030003000000" pitchFamily="49" charset="77"/>
              </a:rPr>
              <a:t>(3, 5))</a:t>
            </a:r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0DFD29-B861-3643-8A1F-6A851B97825B}"/>
              </a:ext>
            </a:extLst>
          </p:cNvPr>
          <p:cNvSpPr txBox="1"/>
          <p:nvPr/>
        </p:nvSpPr>
        <p:spPr>
          <a:xfrm>
            <a:off x="5220590" y="1903240"/>
            <a:ext cx="3019644" cy="2308324"/>
          </a:xfrm>
          <a:prstGeom prst="rect">
            <a:avLst/>
          </a:prstGeom>
          <a:noFill/>
          <a:ln w="25400">
            <a:solidFill>
              <a:schemeClr val="dk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b="1" dirty="0">
                <a:latin typeface="Inconsolata" panose="020B0609030003000000" pitchFamily="49" charset="77"/>
              </a:rPr>
              <a:t>print("in </a:t>
            </a:r>
            <a:r>
              <a:rPr lang="en-US" sz="1800" b="1" dirty="0" err="1">
                <a:latin typeface="Inconsolata" panose="020B0609030003000000" pitchFamily="49" charset="77"/>
              </a:rPr>
              <a:t>helper.py</a:t>
            </a:r>
            <a:r>
              <a:rPr lang="en-US" sz="1800" b="1" dirty="0">
                <a:latin typeface="Inconsolata" panose="020B0609030003000000" pitchFamily="49" charset="77"/>
              </a:rPr>
              <a:t>!")</a:t>
            </a:r>
          </a:p>
          <a:p>
            <a:endParaRPr lang="en-US" sz="1800" b="1" dirty="0">
              <a:latin typeface="Inconsolata" panose="020B0609030003000000" pitchFamily="49" charset="77"/>
            </a:endParaRPr>
          </a:p>
          <a:p>
            <a:r>
              <a:rPr lang="en-US" sz="1800" b="1" dirty="0">
                <a:latin typeface="Inconsolata" panose="020B0609030003000000" pitchFamily="49" charset="77"/>
              </a:rPr>
              <a:t>a = 5</a:t>
            </a:r>
          </a:p>
          <a:p>
            <a:endParaRPr lang="en-US" sz="1800" b="1" dirty="0">
              <a:latin typeface="Inconsolata" panose="020B0609030003000000" pitchFamily="49" charset="77"/>
            </a:endParaRPr>
          </a:p>
          <a:p>
            <a:r>
              <a:rPr lang="en-US" sz="1800" b="1" dirty="0" err="1">
                <a:latin typeface="Inconsolata" panose="020B0609030003000000" pitchFamily="49" charset="77"/>
              </a:rPr>
              <a:t>lst</a:t>
            </a:r>
            <a:r>
              <a:rPr lang="en-US" sz="1800" b="1" dirty="0">
                <a:latin typeface="Inconsolata" panose="020B0609030003000000" pitchFamily="49" charset="77"/>
              </a:rPr>
              <a:t> = [1, "hi"]</a:t>
            </a:r>
          </a:p>
          <a:p>
            <a:endParaRPr lang="en-US" sz="1800" b="1" dirty="0">
              <a:latin typeface="Inconsolata" panose="020B0609030003000000" pitchFamily="49" charset="77"/>
            </a:endParaRPr>
          </a:p>
          <a:p>
            <a:r>
              <a:rPr lang="en-US" sz="1800" b="1" dirty="0">
                <a:latin typeface="Inconsolata" panose="020B0609030003000000" pitchFamily="49" charset="77"/>
              </a:rPr>
              <a:t>def add(x, y):</a:t>
            </a:r>
          </a:p>
          <a:p>
            <a:r>
              <a:rPr lang="en-US" sz="1800" b="1" dirty="0">
                <a:latin typeface="Inconsolata" panose="020B0609030003000000" pitchFamily="49" charset="77"/>
              </a:rPr>
              <a:t>	return x + 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C1027A-A2B6-B44B-9245-2E5D826BC5DB}"/>
              </a:ext>
            </a:extLst>
          </p:cNvPr>
          <p:cNvSpPr txBox="1"/>
          <p:nvPr/>
        </p:nvSpPr>
        <p:spPr>
          <a:xfrm>
            <a:off x="5199324" y="1420814"/>
            <a:ext cx="1308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err="1"/>
              <a:t>helper.py</a:t>
            </a:r>
            <a:endParaRPr lang="en-US" sz="18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78D9F0-77F4-7A43-B46C-EBDB97CE2005}"/>
              </a:ext>
            </a:extLst>
          </p:cNvPr>
          <p:cNvSpPr txBox="1"/>
          <p:nvPr/>
        </p:nvSpPr>
        <p:spPr>
          <a:xfrm>
            <a:off x="740637" y="1520411"/>
            <a:ext cx="1030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err="1"/>
              <a:t>main.py</a:t>
            </a:r>
            <a:endParaRPr lang="en-US" sz="18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A88EF5-A7E3-4B42-AC10-E3709C51AEBA}"/>
              </a:ext>
            </a:extLst>
          </p:cNvPr>
          <p:cNvSpPr txBox="1"/>
          <p:nvPr/>
        </p:nvSpPr>
        <p:spPr>
          <a:xfrm>
            <a:off x="800187" y="4283565"/>
            <a:ext cx="180215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Output:</a:t>
            </a:r>
          </a:p>
          <a:p>
            <a:r>
              <a:rPr lang="en-US" sz="1800" dirty="0">
                <a:solidFill>
                  <a:srgbClr val="FF0000"/>
                </a:solidFill>
              </a:rPr>
              <a:t>in </a:t>
            </a:r>
            <a:r>
              <a:rPr lang="en-US" sz="1800" dirty="0" err="1">
                <a:solidFill>
                  <a:srgbClr val="FF0000"/>
                </a:solidFill>
              </a:rPr>
              <a:t>helper.py</a:t>
            </a:r>
            <a:r>
              <a:rPr lang="en-US" sz="1800" dirty="0">
                <a:solidFill>
                  <a:srgbClr val="FF0000"/>
                </a:solidFill>
              </a:rPr>
              <a:t>!</a:t>
            </a:r>
          </a:p>
          <a:p>
            <a:r>
              <a:rPr lang="en-US" sz="1800" dirty="0">
                <a:solidFill>
                  <a:srgbClr val="FF0000"/>
                </a:solidFill>
              </a:rPr>
              <a:t>5</a:t>
            </a:r>
          </a:p>
          <a:p>
            <a:r>
              <a:rPr lang="en-US" sz="1800" dirty="0">
                <a:solidFill>
                  <a:srgbClr val="FF0000"/>
                </a:solidFill>
              </a:rPr>
              <a:t>[1,"hi", "hello"]</a:t>
            </a:r>
          </a:p>
          <a:p>
            <a:r>
              <a:rPr lang="en-US" sz="1800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672431-8FFA-904A-BC8A-F824A588FCDD}"/>
              </a:ext>
            </a:extLst>
          </p:cNvPr>
          <p:cNvSpPr txBox="1"/>
          <p:nvPr/>
        </p:nvSpPr>
        <p:spPr>
          <a:xfrm>
            <a:off x="2982858" y="4567116"/>
            <a:ext cx="53609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00B0F0"/>
                </a:solidFill>
              </a:rPr>
              <a:t>You can see the code for this example on </a:t>
            </a:r>
            <a:r>
              <a:rPr lang="en-US" sz="1800" dirty="0" err="1">
                <a:solidFill>
                  <a:srgbClr val="00B0F0"/>
                </a:solidFill>
              </a:rPr>
              <a:t>repl.it</a:t>
            </a:r>
            <a:r>
              <a:rPr lang="en-US" sz="1800" dirty="0">
                <a:solidFill>
                  <a:srgbClr val="00B0F0"/>
                </a:solidFill>
              </a:rPr>
              <a:t> at:</a:t>
            </a:r>
          </a:p>
          <a:p>
            <a:endParaRPr lang="en-US" sz="1800" dirty="0">
              <a:solidFill>
                <a:srgbClr val="00B0F0"/>
              </a:solidFill>
            </a:endParaRPr>
          </a:p>
          <a:p>
            <a:r>
              <a:rPr lang="en-US" sz="1800" dirty="0">
                <a:solidFill>
                  <a:srgbClr val="00B0F0"/>
                </a:solidFill>
                <a:hlinkClick r:id="rId2"/>
              </a:rPr>
              <a:t>https://repl.it/@LongNguyen18/ImportModulesPython  </a:t>
            </a:r>
            <a:endParaRPr lang="en-US" sz="18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2312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4" grpId="0"/>
      <p:bldP spid="8" grpId="0"/>
      <p:bldP spid="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83453"/>
            <a:ext cx="7053542" cy="683886"/>
          </a:xfrm>
        </p:spPr>
        <p:txBody>
          <a:bodyPr/>
          <a:lstStyle/>
          <a:p>
            <a:r>
              <a:rPr lang="en-US" dirty="0"/>
              <a:t>A Program with Multiple Modules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769715"/>
            <a:ext cx="8051725" cy="473437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latin typeface="Gill Sans MT" panose="020B0502020104020203" pitchFamily="34" charset="77"/>
              </a:rPr>
              <a:t>You can specify an </a:t>
            </a:r>
            <a:r>
              <a:rPr lang="en-US" sz="2000" b="1" dirty="0">
                <a:latin typeface="Gill Sans MT" panose="020B0502020104020203" pitchFamily="34" charset="77"/>
              </a:rPr>
              <a:t>alias</a:t>
            </a:r>
            <a:r>
              <a:rPr lang="en-US" sz="2000" dirty="0">
                <a:latin typeface="Gill Sans MT" panose="020B0502020104020203" pitchFamily="34" charset="77"/>
              </a:rPr>
              <a:t> for the imported module. </a:t>
            </a:r>
            <a:endParaRPr lang="en-US" sz="16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16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16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1600" dirty="0">
              <a:latin typeface="Gill Sans MT" panose="020B0502020104020203" pitchFamily="34" charset="7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BC40CC-AD73-DE40-9706-D1FABABD38CB}"/>
              </a:ext>
            </a:extLst>
          </p:cNvPr>
          <p:cNvSpPr txBox="1"/>
          <p:nvPr/>
        </p:nvSpPr>
        <p:spPr>
          <a:xfrm>
            <a:off x="800187" y="2020142"/>
            <a:ext cx="3484733" cy="1693412"/>
          </a:xfrm>
          <a:prstGeom prst="rect">
            <a:avLst/>
          </a:prstGeom>
          <a:noFill/>
          <a:ln w="25400">
            <a:solidFill>
              <a:schemeClr val="dk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  <a:latin typeface="Inconsolata" panose="020B0609030003000000" pitchFamily="49" charset="77"/>
              </a:rPr>
              <a:t>import helper as hp</a:t>
            </a:r>
          </a:p>
          <a:p>
            <a:endParaRPr lang="en-US" sz="1800" b="1" dirty="0">
              <a:latin typeface="Inconsolata" panose="020B0609030003000000" pitchFamily="49" charset="77"/>
            </a:endParaRPr>
          </a:p>
          <a:p>
            <a:r>
              <a:rPr lang="en-US" sz="1800" b="1" dirty="0">
                <a:latin typeface="Inconsolata" panose="020B0609030003000000" pitchFamily="49" charset="77"/>
              </a:rPr>
              <a:t>print(</a:t>
            </a:r>
            <a:r>
              <a:rPr lang="en-US" sz="1800" b="1" dirty="0" err="1">
                <a:latin typeface="Inconsolata" panose="020B0609030003000000" pitchFamily="49" charset="77"/>
              </a:rPr>
              <a:t>hp.a</a:t>
            </a:r>
            <a:r>
              <a:rPr lang="en-US" sz="1800" b="1" dirty="0">
                <a:latin typeface="Inconsolata" panose="020B0609030003000000" pitchFamily="49" charset="77"/>
              </a:rPr>
              <a:t>)</a:t>
            </a:r>
          </a:p>
          <a:p>
            <a:r>
              <a:rPr lang="en-US" sz="1800" b="1" dirty="0">
                <a:latin typeface="Inconsolata" panose="020B0609030003000000" pitchFamily="49" charset="77"/>
              </a:rPr>
              <a:t>print(</a:t>
            </a:r>
            <a:r>
              <a:rPr lang="en-US" sz="1800" b="1" dirty="0" err="1">
                <a:latin typeface="Inconsolata" panose="020B0609030003000000" pitchFamily="49" charset="77"/>
              </a:rPr>
              <a:t>hp.lst</a:t>
            </a:r>
            <a:r>
              <a:rPr lang="en-US" sz="1800" b="1" dirty="0">
                <a:latin typeface="Inconsolata" panose="020B0609030003000000" pitchFamily="49" charset="77"/>
              </a:rPr>
              <a:t>)</a:t>
            </a:r>
          </a:p>
          <a:p>
            <a:r>
              <a:rPr lang="en-US" sz="1800" b="1" dirty="0">
                <a:latin typeface="Inconsolata" panose="020B0609030003000000" pitchFamily="49" charset="77"/>
              </a:rPr>
              <a:t>print(</a:t>
            </a:r>
            <a:r>
              <a:rPr lang="en-US" sz="1800" b="1" dirty="0" err="1">
                <a:latin typeface="Inconsolata" panose="020B0609030003000000" pitchFamily="49" charset="77"/>
              </a:rPr>
              <a:t>hp.add</a:t>
            </a:r>
            <a:r>
              <a:rPr lang="en-US" sz="1800" b="1" dirty="0">
                <a:latin typeface="Inconsolata" panose="020B0609030003000000" pitchFamily="49" charset="77"/>
              </a:rPr>
              <a:t>(3, 5))</a:t>
            </a:r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0DFD29-B861-3643-8A1F-6A851B97825B}"/>
              </a:ext>
            </a:extLst>
          </p:cNvPr>
          <p:cNvSpPr txBox="1"/>
          <p:nvPr/>
        </p:nvSpPr>
        <p:spPr>
          <a:xfrm>
            <a:off x="5220590" y="1903240"/>
            <a:ext cx="3019644" cy="2308324"/>
          </a:xfrm>
          <a:prstGeom prst="rect">
            <a:avLst/>
          </a:prstGeom>
          <a:noFill/>
          <a:ln w="25400">
            <a:solidFill>
              <a:schemeClr val="dk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b="1" dirty="0">
                <a:latin typeface="Inconsolata" panose="020B0609030003000000" pitchFamily="49" charset="77"/>
              </a:rPr>
              <a:t>print("in </a:t>
            </a:r>
            <a:r>
              <a:rPr lang="en-US" sz="1800" b="1" dirty="0" err="1">
                <a:latin typeface="Inconsolata" panose="020B0609030003000000" pitchFamily="49" charset="77"/>
              </a:rPr>
              <a:t>helper.py</a:t>
            </a:r>
            <a:r>
              <a:rPr lang="en-US" sz="1800" b="1" dirty="0">
                <a:latin typeface="Inconsolata" panose="020B0609030003000000" pitchFamily="49" charset="77"/>
              </a:rPr>
              <a:t>!")</a:t>
            </a:r>
          </a:p>
          <a:p>
            <a:endParaRPr lang="en-US" sz="1800" b="1" dirty="0">
              <a:latin typeface="Inconsolata" panose="020B0609030003000000" pitchFamily="49" charset="77"/>
            </a:endParaRPr>
          </a:p>
          <a:p>
            <a:r>
              <a:rPr lang="en-US" sz="1800" b="1" dirty="0">
                <a:latin typeface="Inconsolata" panose="020B0609030003000000" pitchFamily="49" charset="77"/>
              </a:rPr>
              <a:t>a = 5</a:t>
            </a:r>
          </a:p>
          <a:p>
            <a:endParaRPr lang="en-US" sz="1800" b="1" dirty="0">
              <a:latin typeface="Inconsolata" panose="020B0609030003000000" pitchFamily="49" charset="77"/>
            </a:endParaRPr>
          </a:p>
          <a:p>
            <a:r>
              <a:rPr lang="en-US" sz="1800" b="1" dirty="0" err="1">
                <a:latin typeface="Inconsolata" panose="020B0609030003000000" pitchFamily="49" charset="77"/>
              </a:rPr>
              <a:t>lst</a:t>
            </a:r>
            <a:r>
              <a:rPr lang="en-US" sz="1800" b="1" dirty="0">
                <a:latin typeface="Inconsolata" panose="020B0609030003000000" pitchFamily="49" charset="77"/>
              </a:rPr>
              <a:t> = [1, "hi"]</a:t>
            </a:r>
          </a:p>
          <a:p>
            <a:endParaRPr lang="en-US" sz="1800" b="1" dirty="0">
              <a:latin typeface="Inconsolata" panose="020B0609030003000000" pitchFamily="49" charset="77"/>
            </a:endParaRPr>
          </a:p>
          <a:p>
            <a:r>
              <a:rPr lang="en-US" sz="1800" b="1" dirty="0">
                <a:latin typeface="Inconsolata" panose="020B0609030003000000" pitchFamily="49" charset="77"/>
              </a:rPr>
              <a:t>def add(x, y):</a:t>
            </a:r>
          </a:p>
          <a:p>
            <a:r>
              <a:rPr lang="en-US" sz="1800" b="1" dirty="0">
                <a:latin typeface="Inconsolata" panose="020B0609030003000000" pitchFamily="49" charset="77"/>
              </a:rPr>
              <a:t>	return x + 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C1027A-A2B6-B44B-9245-2E5D826BC5DB}"/>
              </a:ext>
            </a:extLst>
          </p:cNvPr>
          <p:cNvSpPr txBox="1"/>
          <p:nvPr/>
        </p:nvSpPr>
        <p:spPr>
          <a:xfrm>
            <a:off x="5199324" y="1420814"/>
            <a:ext cx="1308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err="1"/>
              <a:t>helper.py</a:t>
            </a:r>
            <a:endParaRPr lang="en-US" sz="18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78D9F0-77F4-7A43-B46C-EBDB97CE2005}"/>
              </a:ext>
            </a:extLst>
          </p:cNvPr>
          <p:cNvSpPr txBox="1"/>
          <p:nvPr/>
        </p:nvSpPr>
        <p:spPr>
          <a:xfrm>
            <a:off x="740637" y="1520411"/>
            <a:ext cx="1030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err="1"/>
              <a:t>main.py</a:t>
            </a:r>
            <a:endParaRPr lang="en-US" sz="18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A88EF5-A7E3-4B42-AC10-E3709C51AEBA}"/>
              </a:ext>
            </a:extLst>
          </p:cNvPr>
          <p:cNvSpPr txBox="1"/>
          <p:nvPr/>
        </p:nvSpPr>
        <p:spPr>
          <a:xfrm>
            <a:off x="800187" y="4091958"/>
            <a:ext cx="19961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Output:</a:t>
            </a:r>
          </a:p>
          <a:p>
            <a:r>
              <a:rPr lang="en-US" sz="1800" dirty="0">
                <a:solidFill>
                  <a:srgbClr val="FF0000"/>
                </a:solidFill>
              </a:rPr>
              <a:t>in </a:t>
            </a:r>
            <a:r>
              <a:rPr lang="en-US" sz="1800" dirty="0" err="1">
                <a:solidFill>
                  <a:srgbClr val="FF0000"/>
                </a:solidFill>
              </a:rPr>
              <a:t>helper.py</a:t>
            </a:r>
            <a:r>
              <a:rPr lang="en-US" sz="1800" dirty="0">
                <a:solidFill>
                  <a:srgbClr val="FF0000"/>
                </a:solidFill>
              </a:rPr>
              <a:t>!</a:t>
            </a:r>
          </a:p>
          <a:p>
            <a:r>
              <a:rPr lang="en-US" sz="1800" dirty="0">
                <a:solidFill>
                  <a:srgbClr val="FF0000"/>
                </a:solidFill>
              </a:rPr>
              <a:t>5</a:t>
            </a:r>
          </a:p>
          <a:p>
            <a:r>
              <a:rPr lang="en-US" sz="1800" dirty="0">
                <a:solidFill>
                  <a:srgbClr val="FF0000"/>
                </a:solidFill>
              </a:rPr>
              <a:t>[1,"hi"]</a:t>
            </a:r>
          </a:p>
          <a:p>
            <a:r>
              <a:rPr lang="en-US" sz="1800" dirty="0">
                <a:solidFill>
                  <a:srgbClr val="FF0000"/>
                </a:solidFill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420249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4" grpId="0"/>
      <p:bldP spid="8" grpId="0"/>
      <p:bldP spid="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83453"/>
            <a:ext cx="7053542" cy="683886"/>
          </a:xfrm>
        </p:spPr>
        <p:txBody>
          <a:bodyPr/>
          <a:lstStyle/>
          <a:p>
            <a:r>
              <a:rPr lang="en-US" dirty="0"/>
              <a:t>A Program with Multiple Modules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769715"/>
            <a:ext cx="8051725" cy="473437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latin typeface="Gill Sans MT" panose="020B0502020104020203" pitchFamily="34" charset="77"/>
              </a:rPr>
              <a:t>You can import all objects by using *. No dot notation is needed to access the imported code in this case. </a:t>
            </a:r>
          </a:p>
          <a:p>
            <a:pPr marL="0" indent="0">
              <a:buNone/>
            </a:pPr>
            <a:endParaRPr lang="en-US" sz="16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16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1600" dirty="0">
              <a:latin typeface="Gill Sans MT" panose="020B0502020104020203" pitchFamily="34" charset="7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BC40CC-AD73-DE40-9706-D1FABABD38CB}"/>
              </a:ext>
            </a:extLst>
          </p:cNvPr>
          <p:cNvSpPr txBox="1"/>
          <p:nvPr/>
        </p:nvSpPr>
        <p:spPr>
          <a:xfrm>
            <a:off x="800187" y="2020142"/>
            <a:ext cx="3484733" cy="1693412"/>
          </a:xfrm>
          <a:prstGeom prst="rect">
            <a:avLst/>
          </a:prstGeom>
          <a:noFill/>
          <a:ln w="25400">
            <a:solidFill>
              <a:schemeClr val="dk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  <a:latin typeface="Inconsolata" panose="020B0609030003000000" pitchFamily="49" charset="77"/>
              </a:rPr>
              <a:t>from helper import * </a:t>
            </a:r>
          </a:p>
          <a:p>
            <a:endParaRPr lang="en-US" sz="1800" b="1" dirty="0">
              <a:latin typeface="Inconsolata" panose="020B0609030003000000" pitchFamily="49" charset="77"/>
            </a:endParaRPr>
          </a:p>
          <a:p>
            <a:r>
              <a:rPr lang="en-US" sz="1800" b="1" dirty="0">
                <a:latin typeface="Inconsolata" panose="020B0609030003000000" pitchFamily="49" charset="77"/>
              </a:rPr>
              <a:t>print(a)</a:t>
            </a:r>
          </a:p>
          <a:p>
            <a:r>
              <a:rPr lang="en-US" sz="1800" b="1" dirty="0">
                <a:latin typeface="Inconsolata" panose="020B0609030003000000" pitchFamily="49" charset="77"/>
              </a:rPr>
              <a:t>print(</a:t>
            </a:r>
            <a:r>
              <a:rPr lang="en-US" sz="1800" b="1" dirty="0" err="1">
                <a:latin typeface="Inconsolata" panose="020B0609030003000000" pitchFamily="49" charset="77"/>
              </a:rPr>
              <a:t>lst</a:t>
            </a:r>
            <a:r>
              <a:rPr lang="en-US" sz="1800" b="1" dirty="0">
                <a:latin typeface="Inconsolata" panose="020B0609030003000000" pitchFamily="49" charset="77"/>
              </a:rPr>
              <a:t>)</a:t>
            </a:r>
          </a:p>
          <a:p>
            <a:r>
              <a:rPr lang="en-US" sz="1800" b="1" dirty="0">
                <a:latin typeface="Inconsolata" panose="020B0609030003000000" pitchFamily="49" charset="77"/>
              </a:rPr>
              <a:t>print(add(3, 5))</a:t>
            </a:r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0DFD29-B861-3643-8A1F-6A851B97825B}"/>
              </a:ext>
            </a:extLst>
          </p:cNvPr>
          <p:cNvSpPr txBox="1"/>
          <p:nvPr/>
        </p:nvSpPr>
        <p:spPr>
          <a:xfrm>
            <a:off x="5220590" y="1903240"/>
            <a:ext cx="3019644" cy="2308324"/>
          </a:xfrm>
          <a:prstGeom prst="rect">
            <a:avLst/>
          </a:prstGeom>
          <a:noFill/>
          <a:ln w="25400">
            <a:solidFill>
              <a:schemeClr val="dk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b="1" dirty="0">
                <a:latin typeface="Inconsolata" panose="020B0609030003000000" pitchFamily="49" charset="77"/>
              </a:rPr>
              <a:t>print("in </a:t>
            </a:r>
            <a:r>
              <a:rPr lang="en-US" sz="1800" b="1" dirty="0" err="1">
                <a:latin typeface="Inconsolata" panose="020B0609030003000000" pitchFamily="49" charset="77"/>
              </a:rPr>
              <a:t>helper.py</a:t>
            </a:r>
            <a:r>
              <a:rPr lang="en-US" sz="1800" b="1" dirty="0">
                <a:latin typeface="Inconsolata" panose="020B0609030003000000" pitchFamily="49" charset="77"/>
              </a:rPr>
              <a:t>!")</a:t>
            </a:r>
          </a:p>
          <a:p>
            <a:endParaRPr lang="en-US" sz="1800" b="1" dirty="0">
              <a:latin typeface="Inconsolata" panose="020B0609030003000000" pitchFamily="49" charset="77"/>
            </a:endParaRPr>
          </a:p>
          <a:p>
            <a:r>
              <a:rPr lang="en-US" sz="1800" b="1" dirty="0">
                <a:latin typeface="Inconsolata" panose="020B0609030003000000" pitchFamily="49" charset="77"/>
              </a:rPr>
              <a:t>a = 5</a:t>
            </a:r>
          </a:p>
          <a:p>
            <a:endParaRPr lang="en-US" sz="1800" b="1" dirty="0">
              <a:latin typeface="Inconsolata" panose="020B0609030003000000" pitchFamily="49" charset="77"/>
            </a:endParaRPr>
          </a:p>
          <a:p>
            <a:r>
              <a:rPr lang="en-US" sz="1800" b="1" dirty="0" err="1">
                <a:latin typeface="Inconsolata" panose="020B0609030003000000" pitchFamily="49" charset="77"/>
              </a:rPr>
              <a:t>lst</a:t>
            </a:r>
            <a:r>
              <a:rPr lang="en-US" sz="1800" b="1" dirty="0">
                <a:latin typeface="Inconsolata" panose="020B0609030003000000" pitchFamily="49" charset="77"/>
              </a:rPr>
              <a:t> = [1, "hi"]</a:t>
            </a:r>
          </a:p>
          <a:p>
            <a:endParaRPr lang="en-US" sz="1800" b="1" dirty="0">
              <a:latin typeface="Inconsolata" panose="020B0609030003000000" pitchFamily="49" charset="77"/>
            </a:endParaRPr>
          </a:p>
          <a:p>
            <a:r>
              <a:rPr lang="en-US" sz="1800" b="1" dirty="0">
                <a:latin typeface="Inconsolata" panose="020B0609030003000000" pitchFamily="49" charset="77"/>
              </a:rPr>
              <a:t>def add(x, y):</a:t>
            </a:r>
          </a:p>
          <a:p>
            <a:r>
              <a:rPr lang="en-US" sz="1800" b="1" dirty="0">
                <a:latin typeface="Inconsolata" panose="020B0609030003000000" pitchFamily="49" charset="77"/>
              </a:rPr>
              <a:t>	return x + 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C1027A-A2B6-B44B-9245-2E5D826BC5DB}"/>
              </a:ext>
            </a:extLst>
          </p:cNvPr>
          <p:cNvSpPr txBox="1"/>
          <p:nvPr/>
        </p:nvSpPr>
        <p:spPr>
          <a:xfrm>
            <a:off x="5199324" y="1420814"/>
            <a:ext cx="1308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err="1"/>
              <a:t>helper.py</a:t>
            </a:r>
            <a:endParaRPr lang="en-US" sz="18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78D9F0-77F4-7A43-B46C-EBDB97CE2005}"/>
              </a:ext>
            </a:extLst>
          </p:cNvPr>
          <p:cNvSpPr txBox="1"/>
          <p:nvPr/>
        </p:nvSpPr>
        <p:spPr>
          <a:xfrm>
            <a:off x="740637" y="1520411"/>
            <a:ext cx="1030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err="1"/>
              <a:t>main.py</a:t>
            </a:r>
            <a:endParaRPr lang="en-US" sz="18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A88EF5-A7E3-4B42-AC10-E3709C51AEBA}"/>
              </a:ext>
            </a:extLst>
          </p:cNvPr>
          <p:cNvSpPr txBox="1"/>
          <p:nvPr/>
        </p:nvSpPr>
        <p:spPr>
          <a:xfrm>
            <a:off x="800187" y="4091958"/>
            <a:ext cx="19961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Output:</a:t>
            </a:r>
          </a:p>
          <a:p>
            <a:r>
              <a:rPr lang="en-US" sz="1800" dirty="0">
                <a:solidFill>
                  <a:srgbClr val="FF0000"/>
                </a:solidFill>
              </a:rPr>
              <a:t>in </a:t>
            </a:r>
            <a:r>
              <a:rPr lang="en-US" sz="1800" dirty="0" err="1">
                <a:solidFill>
                  <a:srgbClr val="FF0000"/>
                </a:solidFill>
              </a:rPr>
              <a:t>helper.py</a:t>
            </a:r>
            <a:r>
              <a:rPr lang="en-US" sz="1800" dirty="0">
                <a:solidFill>
                  <a:srgbClr val="FF0000"/>
                </a:solidFill>
              </a:rPr>
              <a:t>!</a:t>
            </a:r>
          </a:p>
          <a:p>
            <a:r>
              <a:rPr lang="en-US" sz="1800" dirty="0">
                <a:solidFill>
                  <a:srgbClr val="FF0000"/>
                </a:solidFill>
              </a:rPr>
              <a:t>5</a:t>
            </a:r>
          </a:p>
          <a:p>
            <a:r>
              <a:rPr lang="en-US" sz="1800" dirty="0">
                <a:solidFill>
                  <a:srgbClr val="FF0000"/>
                </a:solidFill>
              </a:rPr>
              <a:t>[1,"hi"]</a:t>
            </a:r>
          </a:p>
          <a:p>
            <a:r>
              <a:rPr lang="en-US" sz="1800" dirty="0">
                <a:solidFill>
                  <a:srgbClr val="FF0000"/>
                </a:solidFill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532134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09" y="123498"/>
            <a:ext cx="7053542" cy="683886"/>
          </a:xfrm>
        </p:spPr>
        <p:txBody>
          <a:bodyPr/>
          <a:lstStyle/>
          <a:p>
            <a:r>
              <a:rPr lang="en-US" dirty="0"/>
              <a:t>Lab 1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916" y="914401"/>
            <a:ext cx="8301657" cy="46771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Write the Student class which has two instance variables: name(str) and </a:t>
            </a:r>
            <a:r>
              <a:rPr lang="en-US" dirty="0" err="1"/>
              <a:t>gpa</a:t>
            </a:r>
            <a:r>
              <a:rPr lang="en-US" dirty="0"/>
              <a:t>(float). </a:t>
            </a:r>
          </a:p>
          <a:p>
            <a:pPr marL="0" indent="0">
              <a:buNone/>
            </a:pPr>
            <a:endParaRPr lang="en-US" sz="20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sz="2000" dirty="0">
                <a:latin typeface="Gill Sans MT" panose="020B0502020104020203" pitchFamily="34" charset="77"/>
              </a:rPr>
              <a:t>Write the </a:t>
            </a:r>
            <a:r>
              <a:rPr lang="en-US" sz="2000" dirty="0" err="1">
                <a:latin typeface="Gill Sans MT" panose="020B0502020104020203" pitchFamily="34" charset="77"/>
              </a:rPr>
              <a:t>average_gpa</a:t>
            </a:r>
            <a:r>
              <a:rPr lang="en-US" sz="2000" dirty="0">
                <a:latin typeface="Gill Sans MT" panose="020B0502020104020203" pitchFamily="34" charset="77"/>
              </a:rPr>
              <a:t> function which accepts a list of Student objects and returns the average </a:t>
            </a:r>
            <a:r>
              <a:rPr lang="en-US" sz="2000" dirty="0" err="1">
                <a:latin typeface="Gill Sans MT" panose="020B0502020104020203" pitchFamily="34" charset="77"/>
              </a:rPr>
              <a:t>gpa</a:t>
            </a:r>
            <a:r>
              <a:rPr lang="en-US" sz="2000" dirty="0">
                <a:latin typeface="Gill Sans MT" panose="020B0502020104020203" pitchFamily="34" charset="77"/>
              </a:rPr>
              <a:t>. </a:t>
            </a:r>
          </a:p>
          <a:p>
            <a:pPr marL="0" indent="0">
              <a:buNone/>
            </a:pPr>
            <a:endParaRPr lang="en-US" sz="20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sz="2000" dirty="0">
                <a:latin typeface="Gill Sans MT" panose="020B0502020104020203" pitchFamily="34" charset="77"/>
              </a:rPr>
              <a:t>Write the main method and:</a:t>
            </a:r>
          </a:p>
          <a:p>
            <a:pPr marL="457200" indent="-457200">
              <a:buAutoNum type="arabicParenR"/>
            </a:pPr>
            <a:r>
              <a:rPr lang="en-US" sz="2000" dirty="0">
                <a:latin typeface="Gill Sans MT" panose="020B0502020104020203" pitchFamily="34" charset="77"/>
              </a:rPr>
              <a:t>Create a Student object and store it in a variable. Print out name and </a:t>
            </a:r>
            <a:r>
              <a:rPr lang="en-US" sz="2000" dirty="0" err="1">
                <a:latin typeface="Gill Sans MT" panose="020B0502020104020203" pitchFamily="34" charset="77"/>
              </a:rPr>
              <a:t>gpa</a:t>
            </a:r>
            <a:r>
              <a:rPr lang="en-US" sz="2000" dirty="0">
                <a:latin typeface="Gill Sans MT" panose="020B0502020104020203" pitchFamily="34" charset="77"/>
              </a:rPr>
              <a:t> of the Student object using the dot notation. </a:t>
            </a:r>
          </a:p>
          <a:p>
            <a:pPr marL="457200" indent="-457200">
              <a:buAutoNum type="arabicParenR"/>
            </a:pPr>
            <a:r>
              <a:rPr lang="en-US" sz="2000" dirty="0">
                <a:latin typeface="Gill Sans MT" panose="020B0502020104020203" pitchFamily="34" charset="77"/>
              </a:rPr>
              <a:t>Create a list of three Student objects. Use a for loop to print out the names.  </a:t>
            </a:r>
          </a:p>
          <a:p>
            <a:pPr marL="457200" indent="-457200">
              <a:buAutoNum type="arabicParenR"/>
            </a:pPr>
            <a:r>
              <a:rPr lang="en-US" sz="2000" dirty="0">
                <a:latin typeface="Gill Sans MT" panose="020B0502020104020203" pitchFamily="34" charset="77"/>
              </a:rPr>
              <a:t>Call </a:t>
            </a:r>
            <a:r>
              <a:rPr lang="en-US" sz="2000" dirty="0" err="1">
                <a:latin typeface="Gill Sans MT" panose="020B0502020104020203" pitchFamily="34" charset="77"/>
              </a:rPr>
              <a:t>average_gpa</a:t>
            </a:r>
            <a:r>
              <a:rPr lang="en-US" sz="2000" dirty="0">
                <a:latin typeface="Gill Sans MT" panose="020B0502020104020203" pitchFamily="34" charset="77"/>
              </a:rPr>
              <a:t> and make sure it works by printing out the average </a:t>
            </a:r>
            <a:r>
              <a:rPr lang="en-US" sz="2000" dirty="0" err="1">
                <a:latin typeface="Gill Sans MT" panose="020B0502020104020203" pitchFamily="34" charset="77"/>
              </a:rPr>
              <a:t>gpa</a:t>
            </a:r>
            <a:r>
              <a:rPr lang="en-US" sz="2000" dirty="0">
                <a:latin typeface="Gill Sans MT" panose="020B0502020104020203" pitchFamily="34" charset="77"/>
              </a:rPr>
              <a:t>.</a:t>
            </a:r>
          </a:p>
          <a:p>
            <a:pPr marL="0" indent="0">
              <a:buNone/>
            </a:pPr>
            <a:endParaRPr lang="en-US" sz="20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8548615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Lab 1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57299"/>
            <a:ext cx="8051725" cy="433420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Modify the previous lab by putting Student class and the average </a:t>
            </a:r>
            <a:r>
              <a:rPr lang="en-US" dirty="0" err="1"/>
              <a:t>gpa</a:t>
            </a:r>
            <a:r>
              <a:rPr lang="en-US" dirty="0"/>
              <a:t> function in a different module(.</a:t>
            </a:r>
            <a:r>
              <a:rPr lang="en-US" dirty="0" err="1"/>
              <a:t>py</a:t>
            </a:r>
            <a:r>
              <a:rPr lang="en-US" dirty="0"/>
              <a:t>).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Make the necessary import statement to make your code runs correctly. </a:t>
            </a:r>
          </a:p>
          <a:p>
            <a:pPr marL="0" indent="0">
              <a:buNone/>
            </a:pPr>
            <a:endParaRPr lang="en-US" sz="20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20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0277568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3"/>
            <a:ext cx="8051725" cy="444059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457200" indent="-457200">
              <a:buAutoNum type="arabicParenR"/>
            </a:pPr>
            <a:r>
              <a:rPr lang="en-US" dirty="0" err="1"/>
              <a:t>Halterman</a:t>
            </a:r>
            <a:r>
              <a:rPr lang="en-US" dirty="0"/>
              <a:t>, Richard.  Fundamentals of Python Programming. Southern Adventist </a:t>
            </a:r>
            <a:r>
              <a:rPr lang="en-US"/>
              <a:t>University.</a:t>
            </a:r>
          </a:p>
          <a:p>
            <a:pPr marL="457200" indent="-457200">
              <a:buAutoNum type="arabicParenR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711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4A410BF0-5019-0D40-8CE7-D9E5FEAB56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1822" y="8630"/>
            <a:ext cx="7886700" cy="751682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cs typeface="+mj-cs"/>
              </a:rPr>
              <a:t>An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9D0DA-1D67-ED43-A19F-6557EAD9C0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61" y="688190"/>
            <a:ext cx="9058940" cy="502681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So far, our data has been one piece of information: an int, a float, a string. If we have several pieces of information, we can use tuples to store all of the data:</a:t>
            </a:r>
          </a:p>
          <a:p>
            <a:pPr marL="0" indent="0">
              <a:buNone/>
            </a:pPr>
            <a:r>
              <a:rPr lang="en-US" sz="1800" dirty="0">
                <a:latin typeface="Inconsolata" pitchFamily="49" charset="77"/>
                <a:ea typeface="Inconsolata" pitchFamily="49" charset="77"/>
              </a:rPr>
              <a:t>student = (“Mike Smith”, 3.5)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Tuples are often used to store static data: data that doesn’t change in the course of the program. In a more complex setting, we might need to store data that does change throughout the program.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We need a data type that: 1) store several pieces of data and 2) have the ability to manipulate or change that data.</a:t>
            </a:r>
          </a:p>
        </p:txBody>
      </p:sp>
    </p:spTree>
    <p:extLst>
      <p:ext uri="{BB962C8B-B14F-4D97-AF65-F5344CB8AC3E}">
        <p14:creationId xmlns:p14="http://schemas.microsoft.com/office/powerpoint/2010/main" val="4073389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4A410BF0-5019-0D40-8CE7-D9E5FEAB56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1822" y="8630"/>
            <a:ext cx="7886700" cy="751682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cs typeface="+mj-cs"/>
              </a:rPr>
              <a:t>An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9D0DA-1D67-ED43-A19F-6557EAD9C0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61" y="688190"/>
            <a:ext cx="9058940" cy="502681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/>
              <a:t>Suppose we are writing a program that manages a database of students. 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We need a data type that contains information about a student.  A student has more than just one piece of information: name, age, id, address,list of courses, grades </a:t>
            </a:r>
            <a:r>
              <a:rPr lang="en-US" sz="1800" dirty="0" err="1"/>
              <a:t>etc</a:t>
            </a:r>
            <a:r>
              <a:rPr lang="en-US" sz="1800" dirty="0"/>
              <a:t>…These collectively are the </a:t>
            </a:r>
            <a:r>
              <a:rPr lang="en-US" sz="1800" b="1" dirty="0"/>
              <a:t>data</a:t>
            </a:r>
            <a:r>
              <a:rPr lang="en-US" sz="1800" dirty="0"/>
              <a:t> of a student. 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A student might have some </a:t>
            </a:r>
            <a:r>
              <a:rPr lang="en-US" sz="1800" b="1" dirty="0"/>
              <a:t>functionalities</a:t>
            </a:r>
            <a:r>
              <a:rPr lang="en-US" sz="1800" dirty="0"/>
              <a:t>: ability to print personal information, add a course, update a grade., change their address, update school information, 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We like a data type that can bundle </a:t>
            </a:r>
            <a:r>
              <a:rPr lang="en-US" sz="1800" b="1" dirty="0"/>
              <a:t>data</a:t>
            </a:r>
            <a:r>
              <a:rPr lang="en-US" sz="1800" dirty="0"/>
              <a:t> and </a:t>
            </a:r>
            <a:r>
              <a:rPr lang="en-US" sz="1800" b="1" dirty="0"/>
              <a:t>functionality</a:t>
            </a:r>
            <a:r>
              <a:rPr lang="en-US" sz="1800" dirty="0"/>
              <a:t> into one variable.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A </a:t>
            </a:r>
            <a:r>
              <a:rPr lang="en-US" sz="1800" b="1" dirty="0"/>
              <a:t>class</a:t>
            </a:r>
            <a:r>
              <a:rPr lang="en-US" sz="1800" dirty="0"/>
              <a:t> bundles together </a:t>
            </a:r>
            <a:r>
              <a:rPr lang="en-US" sz="1800" i="1" dirty="0"/>
              <a:t>data </a:t>
            </a:r>
            <a:r>
              <a:rPr lang="en-US" sz="1800" dirty="0"/>
              <a:t>(instance variables or attributes) and </a:t>
            </a:r>
            <a:r>
              <a:rPr lang="en-US" sz="1800" i="1" dirty="0"/>
              <a:t>functionality </a:t>
            </a:r>
            <a:r>
              <a:rPr lang="en-US" sz="1800" dirty="0"/>
              <a:t>(functions). From that class, we can create many </a:t>
            </a:r>
            <a:r>
              <a:rPr lang="en-US" sz="1800" b="1" dirty="0"/>
              <a:t>objects</a:t>
            </a:r>
            <a:r>
              <a:rPr lang="en-US" sz="1800" dirty="0"/>
              <a:t> of that class. </a:t>
            </a:r>
          </a:p>
        </p:txBody>
      </p:sp>
    </p:spTree>
    <p:extLst>
      <p:ext uri="{BB962C8B-B14F-4D97-AF65-F5344CB8AC3E}">
        <p14:creationId xmlns:p14="http://schemas.microsoft.com/office/powerpoint/2010/main" val="3285234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83453"/>
            <a:ext cx="7053542" cy="535672"/>
          </a:xfrm>
        </p:spPr>
        <p:txBody>
          <a:bodyPr>
            <a:normAutofit fontScale="90000"/>
          </a:bodyPr>
          <a:lstStyle/>
          <a:p>
            <a:r>
              <a:rPr lang="en-US" dirty="0"/>
              <a:t>An Example of a class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619125"/>
            <a:ext cx="8051725" cy="5095875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1600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34A327"/>
                </a:solidFill>
                <a:latin typeface="Inconsolata" panose="020B0609030003000000" pitchFamily="49" charset="77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sz="1600" b="1" dirty="0">
                <a:solidFill>
                  <a:srgbClr val="3C9FF2"/>
                </a:solidFill>
                <a:latin typeface="Inconsolata" panose="020B0609030003000000" pitchFamily="49" charset="77"/>
              </a:rPr>
              <a:t>Student: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3C9FF2"/>
                </a:solidFill>
                <a:latin typeface="Inconsolata" panose="020B0609030003000000" pitchFamily="49" charset="77"/>
              </a:rPr>
              <a:t>	def __</a:t>
            </a:r>
            <a:r>
              <a:rPr lang="en-US" sz="1600" b="1" dirty="0" err="1">
                <a:solidFill>
                  <a:srgbClr val="3C9FF2"/>
                </a:solidFill>
                <a:latin typeface="Inconsolata" panose="020B0609030003000000" pitchFamily="49" charset="77"/>
              </a:rPr>
              <a:t>init</a:t>
            </a:r>
            <a:r>
              <a:rPr lang="en-US" sz="1600" b="1" dirty="0">
                <a:solidFill>
                  <a:srgbClr val="3C9FF2"/>
                </a:solidFill>
                <a:latin typeface="Inconsolata" panose="020B0609030003000000" pitchFamily="49" charset="77"/>
              </a:rPr>
              <a:t>__(self, </a:t>
            </a:r>
            <a:r>
              <a:rPr lang="en-US" sz="1600" b="1" dirty="0">
                <a:latin typeface="Inconsolata" panose="020B0609030003000000" pitchFamily="49" charset="77"/>
              </a:rPr>
              <a:t>name</a:t>
            </a:r>
            <a:r>
              <a:rPr lang="en-US" sz="1600" b="1" dirty="0">
                <a:solidFill>
                  <a:srgbClr val="3C9FF2"/>
                </a:solidFill>
                <a:latin typeface="Inconsolata" panose="020B0609030003000000" pitchFamily="49" charset="77"/>
              </a:rPr>
              <a:t>, </a:t>
            </a:r>
            <a:r>
              <a:rPr lang="en-US" sz="1600" b="1" dirty="0">
                <a:latin typeface="Inconsolata" panose="020B0609030003000000" pitchFamily="49" charset="77"/>
              </a:rPr>
              <a:t>id</a:t>
            </a:r>
            <a:r>
              <a:rPr lang="en-US" sz="1600" b="1" dirty="0">
                <a:solidFill>
                  <a:srgbClr val="3C9FF2"/>
                </a:solidFill>
                <a:latin typeface="Inconsolata" panose="020B0609030003000000" pitchFamily="49" charset="77"/>
              </a:rPr>
              <a:t>):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3C9FF2"/>
                </a:solidFill>
                <a:latin typeface="Inconsolata" panose="020B0609030003000000" pitchFamily="49" charset="77"/>
              </a:rPr>
              <a:t>		</a:t>
            </a:r>
            <a:r>
              <a:rPr lang="en-US" sz="1600" b="1" dirty="0" err="1">
                <a:latin typeface="Inconsolata" panose="020B0609030003000000" pitchFamily="49" charset="77"/>
              </a:rPr>
              <a:t>self.name</a:t>
            </a:r>
            <a:r>
              <a:rPr lang="en-US" sz="1600" b="1" dirty="0">
                <a:latin typeface="Inconsolata" panose="020B0609030003000000" pitchFamily="49" charset="77"/>
              </a:rPr>
              <a:t> </a:t>
            </a:r>
            <a:r>
              <a:rPr lang="en-US" sz="1600" b="1" dirty="0">
                <a:solidFill>
                  <a:srgbClr val="3C9FF2"/>
                </a:solidFill>
                <a:latin typeface="Inconsolata" panose="020B0609030003000000" pitchFamily="49" charset="77"/>
              </a:rPr>
              <a:t>= name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3C9FF2"/>
                </a:solidFill>
                <a:latin typeface="Inconsolata" panose="020B0609030003000000" pitchFamily="49" charset="77"/>
              </a:rPr>
              <a:t>		</a:t>
            </a:r>
            <a:r>
              <a:rPr lang="en-US" sz="1600" b="1" dirty="0" err="1">
                <a:latin typeface="Inconsolata" panose="020B0609030003000000" pitchFamily="49" charset="77"/>
              </a:rPr>
              <a:t>self.id</a:t>
            </a:r>
            <a:r>
              <a:rPr lang="en-US" sz="1600" b="1" dirty="0">
                <a:latin typeface="Inconsolata" panose="020B0609030003000000" pitchFamily="49" charset="77"/>
              </a:rPr>
              <a:t> </a:t>
            </a:r>
            <a:r>
              <a:rPr lang="en-US" sz="1600" b="1" dirty="0">
                <a:solidFill>
                  <a:srgbClr val="3C9FF2"/>
                </a:solidFill>
                <a:latin typeface="Inconsolata" panose="020B0609030003000000" pitchFamily="49" charset="77"/>
              </a:rPr>
              <a:t>= id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3C9FF2"/>
                </a:solidFill>
                <a:latin typeface="Inconsolata" panose="020B0609030003000000" pitchFamily="49" charset="77"/>
              </a:rPr>
              <a:t>	def </a:t>
            </a:r>
            <a:r>
              <a:rPr lang="en-US" sz="1600" b="1" dirty="0" err="1">
                <a:solidFill>
                  <a:srgbClr val="3C9FF2"/>
                </a:solidFill>
                <a:latin typeface="Inconsolata" panose="020B0609030003000000" pitchFamily="49" charset="77"/>
              </a:rPr>
              <a:t>print_info</a:t>
            </a:r>
            <a:r>
              <a:rPr lang="en-US" sz="1600" b="1" dirty="0">
                <a:solidFill>
                  <a:srgbClr val="3C9FF2"/>
                </a:solidFill>
                <a:latin typeface="Inconsolata" panose="020B0609030003000000" pitchFamily="49" charset="77"/>
              </a:rPr>
              <a:t>(self):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3C9FF2"/>
                </a:solidFill>
                <a:latin typeface="Inconsolata" panose="020B0609030003000000" pitchFamily="49" charset="77"/>
              </a:rPr>
              <a:t>		</a:t>
            </a:r>
            <a:r>
              <a:rPr lang="en-US" sz="1600" b="1" dirty="0">
                <a:latin typeface="Inconsolata" panose="020B0609030003000000" pitchFamily="49" charset="77"/>
              </a:rPr>
              <a:t>print(</a:t>
            </a:r>
            <a:r>
              <a:rPr lang="en-US" sz="1600" b="1" dirty="0" err="1">
                <a:latin typeface="Inconsolata" panose="020B0609030003000000" pitchFamily="49" charset="77"/>
              </a:rPr>
              <a:t>self.name</a:t>
            </a:r>
            <a:r>
              <a:rPr lang="en-US" sz="1600" b="1" dirty="0">
                <a:latin typeface="Inconsolata" panose="020B0609030003000000" pitchFamily="49" charset="77"/>
              </a:rPr>
              <a:t>, </a:t>
            </a:r>
            <a:r>
              <a:rPr lang="en-US" sz="1600" b="1" dirty="0" err="1">
                <a:latin typeface="Inconsolata" panose="020B0609030003000000" pitchFamily="49" charset="77"/>
              </a:rPr>
              <a:t>self.id</a:t>
            </a:r>
            <a:r>
              <a:rPr lang="en-US" sz="1600" b="1" dirty="0">
                <a:latin typeface="Inconsolata" panose="020B0609030003000000" pitchFamily="49" charset="77"/>
              </a:rPr>
              <a:t>)</a:t>
            </a:r>
            <a:endParaRPr lang="en-US" sz="1600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600" b="1" dirty="0">
              <a:solidFill>
                <a:srgbClr val="000000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Inconsolata" panose="020B0609030003000000" pitchFamily="49" charset="77"/>
              </a:rPr>
              <a:t>s1 = Student("Mike Smith", 34323)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Inconsolata" panose="020B0609030003000000" pitchFamily="49" charset="77"/>
              </a:rPr>
              <a:t>s2 = Student("Sarah Jones", 67432)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Inconsolata" panose="020B0609030003000000" pitchFamily="49" charset="77"/>
              </a:rPr>
              <a:t>print(s1.name)	</a:t>
            </a:r>
            <a:r>
              <a:rPr lang="en-US" sz="1600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Mike Smith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Inconsolata" panose="020B0609030003000000" pitchFamily="49" charset="77"/>
              </a:rPr>
              <a:t>print(s2.name)	</a:t>
            </a:r>
            <a:r>
              <a:rPr lang="en-US" sz="1600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Sarah Jones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Inconsolata" panose="020B0609030003000000" pitchFamily="49" charset="77"/>
              </a:rPr>
              <a:t>print(s1.id)		</a:t>
            </a:r>
            <a:r>
              <a:rPr lang="en-US" sz="1600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34323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Inconsolata" panose="020B0609030003000000" pitchFamily="49" charset="77"/>
              </a:rPr>
              <a:t>s1.print_info()	</a:t>
            </a:r>
            <a:r>
              <a:rPr lang="en-US" sz="1600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Mike Smith 34323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Inconsolata" panose="020B0609030003000000" pitchFamily="49" charset="77"/>
              </a:rPr>
              <a:t>s2.print_info()	</a:t>
            </a:r>
            <a:r>
              <a:rPr lang="en-US" sz="1600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Sarah Jones 67432</a:t>
            </a:r>
          </a:p>
          <a:p>
            <a:pPr marL="0" indent="0">
              <a:buNone/>
            </a:pPr>
            <a:endParaRPr lang="en-US" sz="1600" b="1" dirty="0">
              <a:solidFill>
                <a:srgbClr val="000000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600" b="1" dirty="0">
              <a:solidFill>
                <a:srgbClr val="000000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600" b="1" dirty="0">
              <a:solidFill>
                <a:srgbClr val="000000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600" b="1" dirty="0">
              <a:latin typeface="Inconsolata" panose="020B0609030003000000" pitchFamily="49" charset="7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7D7E28-6576-C043-832E-2CDC9179B6E0}"/>
              </a:ext>
            </a:extLst>
          </p:cNvPr>
          <p:cNvSpPr txBox="1"/>
          <p:nvPr/>
        </p:nvSpPr>
        <p:spPr>
          <a:xfrm>
            <a:off x="3554035" y="546340"/>
            <a:ext cx="3401572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solidFill>
                  <a:srgbClr val="FF0000"/>
                </a:solidFill>
              </a:rPr>
              <a:t>We'll discuss "self" later in the slides.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74B46E1-76CC-9549-A9EA-426276DA9BB1}"/>
              </a:ext>
            </a:extLst>
          </p:cNvPr>
          <p:cNvCxnSpPr>
            <a:cxnSpLocks/>
          </p:cNvCxnSpPr>
          <p:nvPr/>
        </p:nvCxnSpPr>
        <p:spPr>
          <a:xfrm flipV="1">
            <a:off x="3048849" y="1573620"/>
            <a:ext cx="529212" cy="160690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27FB062-DB15-4646-AE2B-FEAD356A26B0}"/>
              </a:ext>
            </a:extLst>
          </p:cNvPr>
          <p:cNvCxnSpPr>
            <a:cxnSpLocks/>
          </p:cNvCxnSpPr>
          <p:nvPr/>
        </p:nvCxnSpPr>
        <p:spPr>
          <a:xfrm flipV="1">
            <a:off x="3750365" y="1573619"/>
            <a:ext cx="236844" cy="160690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7554D4B-A0AA-934D-95C7-A5055505D0B9}"/>
              </a:ext>
            </a:extLst>
          </p:cNvPr>
          <p:cNvCxnSpPr>
            <a:cxnSpLocks/>
          </p:cNvCxnSpPr>
          <p:nvPr/>
        </p:nvCxnSpPr>
        <p:spPr>
          <a:xfrm flipH="1">
            <a:off x="3048849" y="900283"/>
            <a:ext cx="1523152" cy="31182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107E4D1-0301-F548-9ED3-CBC5803E3B3D}"/>
              </a:ext>
            </a:extLst>
          </p:cNvPr>
          <p:cNvSpPr txBox="1"/>
          <p:nvPr/>
        </p:nvSpPr>
        <p:spPr>
          <a:xfrm>
            <a:off x="5808600" y="1476563"/>
            <a:ext cx="3335400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FF0000"/>
                </a:solidFill>
              </a:rPr>
              <a:t>Class definition.</a:t>
            </a:r>
          </a:p>
          <a:p>
            <a:endParaRPr lang="en-US" sz="2200" dirty="0">
              <a:solidFill>
                <a:srgbClr val="FF0000"/>
              </a:solidFill>
            </a:endParaRPr>
          </a:p>
          <a:p>
            <a:r>
              <a:rPr lang="en-US" sz="2200" dirty="0">
                <a:solidFill>
                  <a:srgbClr val="FF0000"/>
                </a:solidFill>
              </a:rPr>
              <a:t>This class Student can </a:t>
            </a:r>
          </a:p>
          <a:p>
            <a:r>
              <a:rPr lang="en-US" sz="2200" dirty="0">
                <a:solidFill>
                  <a:srgbClr val="FF0000"/>
                </a:solidFill>
              </a:rPr>
              <a:t>then be used to create</a:t>
            </a:r>
          </a:p>
          <a:p>
            <a:r>
              <a:rPr lang="en-US" sz="2200" dirty="0">
                <a:solidFill>
                  <a:srgbClr val="FF0000"/>
                </a:solidFill>
              </a:rPr>
              <a:t>multiple Student objects.</a:t>
            </a:r>
          </a:p>
          <a:p>
            <a:endParaRPr lang="en-US" sz="2200" dirty="0">
              <a:solidFill>
                <a:srgbClr val="FF0000"/>
              </a:solidFill>
            </a:endParaRPr>
          </a:p>
          <a:p>
            <a:r>
              <a:rPr lang="en-US" sz="2200" dirty="0">
                <a:solidFill>
                  <a:srgbClr val="FF0000"/>
                </a:solidFill>
              </a:rPr>
              <a:t>Each Student object has </a:t>
            </a:r>
          </a:p>
          <a:p>
            <a:r>
              <a:rPr lang="en-US" sz="2200" dirty="0">
                <a:solidFill>
                  <a:srgbClr val="FF0000"/>
                </a:solidFill>
              </a:rPr>
              <a:t>data(name, id) and </a:t>
            </a:r>
          </a:p>
          <a:p>
            <a:r>
              <a:rPr lang="en-US" sz="2200" dirty="0">
                <a:solidFill>
                  <a:srgbClr val="FF0000"/>
                </a:solidFill>
              </a:rPr>
              <a:t>functionality(</a:t>
            </a:r>
            <a:r>
              <a:rPr lang="en-US" sz="2200" dirty="0" err="1">
                <a:solidFill>
                  <a:srgbClr val="FF0000"/>
                </a:solidFill>
              </a:rPr>
              <a:t>print_info</a:t>
            </a:r>
            <a:r>
              <a:rPr lang="en-US" sz="2200" dirty="0">
                <a:solidFill>
                  <a:srgbClr val="FF0000"/>
                </a:solidFill>
              </a:rPr>
              <a:t>).</a:t>
            </a:r>
          </a:p>
          <a:p>
            <a:endParaRPr lang="en-US" sz="2200" dirty="0">
              <a:solidFill>
                <a:srgbClr val="FF0000"/>
              </a:solidFill>
            </a:endParaRPr>
          </a:p>
          <a:p>
            <a:r>
              <a:rPr lang="en-US" sz="2200" dirty="0">
                <a:solidFill>
                  <a:srgbClr val="FF0000"/>
                </a:solidFill>
              </a:rPr>
              <a:t>To access data/functionality,</a:t>
            </a:r>
          </a:p>
          <a:p>
            <a:r>
              <a:rPr lang="en-US" sz="2200" dirty="0">
                <a:solidFill>
                  <a:srgbClr val="FF0000"/>
                </a:solidFill>
              </a:rPr>
              <a:t>the dot notation is used.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6D3977F-3544-9641-AFBB-25BF817E6788}"/>
              </a:ext>
            </a:extLst>
          </p:cNvPr>
          <p:cNvCxnSpPr>
            <a:cxnSpLocks/>
          </p:cNvCxnSpPr>
          <p:nvPr/>
        </p:nvCxnSpPr>
        <p:spPr>
          <a:xfrm flipH="1">
            <a:off x="4916557" y="1798974"/>
            <a:ext cx="831041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B428E3B-1CF3-EC4D-BAD1-D50AB5FDCD95}"/>
              </a:ext>
            </a:extLst>
          </p:cNvPr>
          <p:cNvCxnSpPr>
            <a:cxnSpLocks/>
          </p:cNvCxnSpPr>
          <p:nvPr/>
        </p:nvCxnSpPr>
        <p:spPr>
          <a:xfrm flipH="1">
            <a:off x="4267200" y="3170364"/>
            <a:ext cx="1584493" cy="31101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98DA242-2CD6-6E40-A620-CFEE1D241218}"/>
              </a:ext>
            </a:extLst>
          </p:cNvPr>
          <p:cNvCxnSpPr>
            <a:cxnSpLocks/>
          </p:cNvCxnSpPr>
          <p:nvPr/>
        </p:nvCxnSpPr>
        <p:spPr>
          <a:xfrm flipH="1" flipV="1">
            <a:off x="2001078" y="4479235"/>
            <a:ext cx="3807523" cy="6959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283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948" y="108959"/>
            <a:ext cx="7053542" cy="683886"/>
          </a:xfrm>
        </p:spPr>
        <p:txBody>
          <a:bodyPr/>
          <a:lstStyle/>
          <a:p>
            <a:r>
              <a:rPr lang="en-US" dirty="0"/>
              <a:t>Class vs Objects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650" y="792845"/>
            <a:ext cx="8287923" cy="4813196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 </a:t>
            </a:r>
            <a:r>
              <a:rPr lang="en-US" b="1" dirty="0"/>
              <a:t>class</a:t>
            </a:r>
            <a:r>
              <a:rPr lang="en-US" dirty="0"/>
              <a:t> bundles together </a:t>
            </a:r>
            <a:r>
              <a:rPr lang="en-US" i="1" dirty="0"/>
              <a:t>data </a:t>
            </a:r>
            <a:r>
              <a:rPr lang="en-US" dirty="0"/>
              <a:t>(instance variables or attributes) and </a:t>
            </a:r>
            <a:r>
              <a:rPr lang="en-US" i="1" dirty="0"/>
              <a:t>functionality </a:t>
            </a:r>
            <a:r>
              <a:rPr lang="en-US" dirty="0"/>
              <a:t>(methods). </a:t>
            </a:r>
          </a:p>
          <a:p>
            <a:pPr marL="0" indent="0">
              <a:buNone/>
            </a:pPr>
            <a:endParaRPr lang="en-US" sz="2000" b="1" dirty="0">
              <a:solidFill>
                <a:srgbClr val="4070A0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dirty="0">
                <a:latin typeface="Gill Sans MT" panose="020B0502020104020203" pitchFamily="34" charset="77"/>
              </a:rPr>
              <a:t>Thus, in the previous example, Student is a </a:t>
            </a:r>
            <a:r>
              <a:rPr lang="en-US" sz="2000" b="1" dirty="0">
                <a:latin typeface="Gill Sans MT" panose="020B0502020104020203" pitchFamily="34" charset="77"/>
              </a:rPr>
              <a:t>class</a:t>
            </a:r>
            <a:r>
              <a:rPr lang="en-US" sz="2000" dirty="0">
                <a:latin typeface="Gill Sans MT" panose="020B0502020104020203" pitchFamily="34" charset="77"/>
              </a:rPr>
              <a:t> and s1 and s2 are two of its </a:t>
            </a:r>
            <a:r>
              <a:rPr lang="en-US" sz="2000" b="1" dirty="0">
                <a:latin typeface="Gill Sans MT" panose="020B0502020104020203" pitchFamily="34" charset="77"/>
              </a:rPr>
              <a:t>objects</a:t>
            </a:r>
            <a:r>
              <a:rPr lang="en-US" sz="2000" dirty="0">
                <a:latin typeface="Gill Sans MT" panose="020B0502020104020203" pitchFamily="34" charset="77"/>
              </a:rPr>
              <a:t>. </a:t>
            </a:r>
          </a:p>
          <a:p>
            <a:pPr marL="0" indent="0">
              <a:buNone/>
            </a:pPr>
            <a:endParaRPr lang="en-US" sz="20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2000" b="1" dirty="0">
              <a:latin typeface="Inconsolata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098356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4A410BF0-5019-0D40-8CE7-D9E5FEAB56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0975" y="191690"/>
            <a:ext cx="7886700" cy="751682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cs typeface="+mj-cs"/>
              </a:rPr>
              <a:t>OOP/OOD</a:t>
            </a:r>
          </a:p>
        </p:txBody>
      </p:sp>
      <p:sp>
        <p:nvSpPr>
          <p:cNvPr id="27650" name="Rectangle 3">
            <a:extLst>
              <a:ext uri="{FF2B5EF4-FFF2-40B4-BE49-F238E27FC236}">
                <a16:creationId xmlns:a16="http://schemas.microsoft.com/office/drawing/2014/main" id="{CDDBD0B0-F30B-EE40-92BE-F8B3992FD6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0975" y="1019176"/>
            <a:ext cx="8334375" cy="412829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en-US" sz="2000" b="1" dirty="0"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000" b="1" dirty="0">
                <a:ea typeface="ＭＳ Ｐゴシック" panose="020B0600070205080204" pitchFamily="34" charset="-128"/>
              </a:rPr>
              <a:t>Object-Oriented Programming</a:t>
            </a:r>
            <a:r>
              <a:rPr lang="en-US" altLang="en-US" sz="2000" dirty="0">
                <a:ea typeface="ＭＳ Ｐゴシック" panose="020B0600070205080204" pitchFamily="34" charset="-128"/>
              </a:rPr>
              <a:t>(OOP) is a programming paradigm based on the concepts of </a:t>
            </a:r>
            <a:r>
              <a:rPr lang="en-US" altLang="en-US" sz="2000" b="1" dirty="0">
                <a:ea typeface="ＭＳ Ｐゴシック" panose="020B0600070205080204" pitchFamily="34" charset="-128"/>
              </a:rPr>
              <a:t>objects</a:t>
            </a:r>
            <a:r>
              <a:rPr lang="en-US" altLang="en-US" sz="2000" dirty="0">
                <a:ea typeface="ＭＳ Ｐゴシック" panose="020B0600070205080204" pitchFamily="34" charset="-128"/>
              </a:rPr>
              <a:t> which bundles together </a:t>
            </a:r>
            <a:r>
              <a:rPr lang="en-US" altLang="en-US" sz="2000" b="1" dirty="0">
                <a:ea typeface="ＭＳ Ｐゴシック" panose="020B0600070205080204" pitchFamily="34" charset="-128"/>
              </a:rPr>
              <a:t>data(</a:t>
            </a:r>
            <a:r>
              <a:rPr lang="en-US" altLang="en-US" sz="2000" dirty="0">
                <a:ea typeface="ＭＳ Ｐゴシック" panose="020B0600070205080204" pitchFamily="34" charset="-128"/>
              </a:rPr>
              <a:t>in the form of instance variables) and </a:t>
            </a:r>
            <a:r>
              <a:rPr lang="en-US" altLang="en-US" sz="2000" b="1" dirty="0">
                <a:ea typeface="ＭＳ Ｐゴシック" panose="020B0600070205080204" pitchFamily="34" charset="-128"/>
              </a:rPr>
              <a:t>functionality or behavior(</a:t>
            </a:r>
            <a:r>
              <a:rPr lang="en-US" altLang="en-US" sz="2000" dirty="0">
                <a:ea typeface="ＭＳ Ｐゴシック" panose="020B0600070205080204" pitchFamily="34" charset="-128"/>
              </a:rPr>
              <a:t>in the form of functions or methods). </a:t>
            </a:r>
          </a:p>
          <a:p>
            <a:pPr marL="0" indent="0">
              <a:buNone/>
            </a:pPr>
            <a:endParaRPr lang="en-US" altLang="en-US" sz="2000" dirty="0"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000" dirty="0">
                <a:ea typeface="ＭＳ Ｐゴシック" panose="020B0600070205080204" pitchFamily="34" charset="-128"/>
              </a:rPr>
              <a:t>Many popular languages are object-oriented(C++, Java, </a:t>
            </a:r>
            <a:r>
              <a:rPr lang="en-US" altLang="en-US" sz="2000" dirty="0" err="1">
                <a:ea typeface="ＭＳ Ｐゴシック" panose="020B0600070205080204" pitchFamily="34" charset="-128"/>
              </a:rPr>
              <a:t>Javascript</a:t>
            </a:r>
            <a:r>
              <a:rPr lang="en-US" altLang="en-US" sz="2000" dirty="0">
                <a:ea typeface="ＭＳ Ｐゴシック" panose="020B0600070205080204" pitchFamily="34" charset="-128"/>
              </a:rPr>
              <a:t>, Python).</a:t>
            </a:r>
          </a:p>
          <a:p>
            <a:pPr marL="0" indent="0">
              <a:buNone/>
            </a:pPr>
            <a:endParaRPr lang="en-US" altLang="en-US" sz="2000" dirty="0"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000" dirty="0">
                <a:ea typeface="ＭＳ Ｐゴシック" panose="020B0600070205080204" pitchFamily="34" charset="-128"/>
              </a:rPr>
              <a:t>In OOP, programs are made up of many objects and a program run is the interaction of these objects. </a:t>
            </a:r>
          </a:p>
          <a:p>
            <a:pPr marL="0" indent="0">
              <a:buNone/>
            </a:pPr>
            <a:endParaRPr lang="en-US" altLang="en-US" sz="2000" dirty="0">
              <a:ea typeface="ＭＳ Ｐゴシック" panose="020B0600070205080204" pitchFamily="34" charset="-128"/>
            </a:endParaRPr>
          </a:p>
          <a:p>
            <a:pPr lvl="1" eaLnBrk="1" hangingPunct="1"/>
            <a:endParaRPr lang="en-US" altLang="en-US" sz="2000" dirty="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lvl="1" eaLnBrk="1" hangingPunct="1"/>
            <a:endParaRPr lang="en-US" altLang="en-US" sz="2000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63137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948" y="152702"/>
            <a:ext cx="7053542" cy="683886"/>
          </a:xfrm>
        </p:spPr>
        <p:txBody>
          <a:bodyPr/>
          <a:lstStyle/>
          <a:p>
            <a:r>
              <a:rPr lang="en-US" dirty="0"/>
              <a:t>Class Declaration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176" y="933451"/>
            <a:ext cx="8278398" cy="4469182"/>
          </a:xfrm>
        </p:spPr>
        <p:txBody>
          <a:bodyPr>
            <a:noAutofit/>
          </a:bodyPr>
          <a:lstStyle/>
          <a:p>
            <a:pPr marL="0" indent="0">
              <a:buNone/>
              <a:tabLst>
                <a:tab pos="1141413" algn="l"/>
                <a:tab pos="2173288" algn="l"/>
              </a:tabLst>
            </a:pPr>
            <a:r>
              <a:rPr lang="en-US" sz="2000" dirty="0">
                <a:solidFill>
                  <a:srgbClr val="000000"/>
                </a:solidFill>
                <a:latin typeface="Gill Sans MT" panose="020B0502020104020203" pitchFamily="34" charset="77"/>
                <a:cs typeface="InaiMathi" pitchFamily="2" charset="0"/>
              </a:rPr>
              <a:t>A class is declared with the keyword class followed by the class name. </a:t>
            </a:r>
          </a:p>
          <a:p>
            <a:pPr marL="0" indent="0">
              <a:buNone/>
              <a:tabLst>
                <a:tab pos="1141413" algn="l"/>
                <a:tab pos="2173288" algn="l"/>
              </a:tabLst>
            </a:pPr>
            <a:endParaRPr lang="en-US" altLang="en-US" sz="2000" dirty="0">
              <a:ea typeface="ＭＳ Ｐゴシック" panose="020B0600070205080204" pitchFamily="34" charset="-128"/>
            </a:endParaRPr>
          </a:p>
          <a:p>
            <a:pPr marL="0" indent="0">
              <a:buNone/>
              <a:tabLst>
                <a:tab pos="1141413" algn="l"/>
                <a:tab pos="2173288" algn="l"/>
              </a:tabLst>
            </a:pP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class</a:t>
            </a:r>
            <a:r>
              <a:rPr lang="en-US" sz="2000" b="1" dirty="0">
                <a:latin typeface="Inconsolata" panose="020B0609030003000000" pitchFamily="49" charset="77"/>
              </a:rPr>
              <a:t> </a:t>
            </a:r>
            <a:r>
              <a:rPr lang="en-US" sz="2000" b="1" dirty="0" err="1">
                <a:solidFill>
                  <a:srgbClr val="0E84B5"/>
                </a:solidFill>
                <a:latin typeface="Inconsolata" panose="020B0609030003000000" pitchFamily="49" charset="77"/>
              </a:rPr>
              <a:t>ClassName</a:t>
            </a:r>
            <a:r>
              <a:rPr lang="en-US" sz="2000" b="1" dirty="0">
                <a:latin typeface="Inconsolata" panose="020B0609030003000000" pitchFamily="49" charset="77"/>
              </a:rPr>
              <a:t>: </a:t>
            </a:r>
          </a:p>
          <a:p>
            <a:pPr marL="0" indent="0">
              <a:buNone/>
              <a:tabLst>
                <a:tab pos="1141413" algn="l"/>
                <a:tab pos="2173288" algn="l"/>
              </a:tabLst>
            </a:pPr>
            <a:endParaRPr lang="en-US" altLang="en-US" sz="2000" dirty="0">
              <a:ea typeface="ＭＳ Ｐゴシック" panose="020B0600070205080204" pitchFamily="34" charset="-128"/>
            </a:endParaRPr>
          </a:p>
          <a:p>
            <a:pPr marL="0" indent="0">
              <a:buNone/>
              <a:tabLst>
                <a:tab pos="1141413" algn="l"/>
                <a:tab pos="2173288" algn="l"/>
              </a:tabLst>
            </a:pPr>
            <a:r>
              <a:rPr lang="en-US" altLang="en-US" sz="2000" dirty="0">
                <a:ea typeface="ＭＳ Ｐゴシック" panose="020B0600070205080204" pitchFamily="34" charset="-128"/>
              </a:rPr>
              <a:t>To create and initialize our instance variables, we need to define a </a:t>
            </a:r>
            <a:r>
              <a:rPr lang="en-US" altLang="en-US" sz="2000" b="1" dirty="0">
                <a:ea typeface="ＭＳ Ｐゴシック" panose="020B0600070205080204" pitchFamily="34" charset="-128"/>
              </a:rPr>
              <a:t>special method</a:t>
            </a:r>
            <a:r>
              <a:rPr lang="en-US" altLang="en-US" sz="2000" dirty="0">
                <a:ea typeface="ＭＳ Ｐゴシック" panose="020B0600070205080204" pitchFamily="34" charset="-128"/>
              </a:rPr>
              <a:t> called __</a:t>
            </a:r>
            <a:r>
              <a:rPr lang="en-US" altLang="en-US" sz="2000" dirty="0" err="1">
                <a:ea typeface="ＭＳ Ｐゴシック" panose="020B0600070205080204" pitchFamily="34" charset="-128"/>
              </a:rPr>
              <a:t>init</a:t>
            </a:r>
            <a:r>
              <a:rPr lang="en-US" altLang="en-US" sz="2000" dirty="0">
                <a:ea typeface="ＭＳ Ｐゴシック" panose="020B0600070205080204" pitchFamily="34" charset="-128"/>
              </a:rPr>
              <a:t>__(double underscore </a:t>
            </a:r>
            <a:r>
              <a:rPr lang="en-US" altLang="en-US" sz="2000" dirty="0" err="1">
                <a:ea typeface="ＭＳ Ｐゴシック" panose="020B0600070205080204" pitchFamily="34" charset="-128"/>
              </a:rPr>
              <a:t>init</a:t>
            </a:r>
            <a:r>
              <a:rPr lang="en-US" altLang="en-US" sz="2000" dirty="0">
                <a:ea typeface="ＭＳ Ｐゴシック" panose="020B0600070205080204" pitchFamily="34" charset="-128"/>
              </a:rPr>
              <a:t> or "</a:t>
            </a:r>
            <a:r>
              <a:rPr lang="en-US" altLang="en-US" sz="2000" dirty="0" err="1">
                <a:ea typeface="ＭＳ Ｐゴシック" panose="020B0600070205080204" pitchFamily="34" charset="-128"/>
              </a:rPr>
              <a:t>dunder</a:t>
            </a:r>
            <a:r>
              <a:rPr lang="en-US" altLang="en-US" sz="2000" dirty="0">
                <a:ea typeface="ＭＳ Ｐゴシック" panose="020B0600070205080204" pitchFamily="34" charset="-128"/>
              </a:rPr>
              <a:t> </a:t>
            </a:r>
            <a:r>
              <a:rPr lang="en-US" altLang="en-US" sz="2000" dirty="0" err="1">
                <a:ea typeface="ＭＳ Ｐゴシック" panose="020B0600070205080204" pitchFamily="34" charset="-128"/>
              </a:rPr>
              <a:t>init</a:t>
            </a:r>
            <a:r>
              <a:rPr lang="en-US" altLang="en-US" sz="2000" dirty="0">
                <a:ea typeface="ＭＳ Ｐゴシック" panose="020B0600070205080204" pitchFamily="34" charset="-128"/>
              </a:rPr>
              <a:t>"). This method is sometimes called the </a:t>
            </a:r>
            <a:r>
              <a:rPr lang="en-US" altLang="en-US" sz="2000" b="1" dirty="0">
                <a:ea typeface="ＭＳ Ｐゴシック" panose="020B0600070205080204" pitchFamily="34" charset="-128"/>
              </a:rPr>
              <a:t>constructor.</a:t>
            </a:r>
            <a:r>
              <a:rPr lang="en-US" altLang="en-US" sz="2000" dirty="0">
                <a:ea typeface="ＭＳ Ｐゴシック" panose="020B0600070205080204" pitchFamily="34" charset="-128"/>
              </a:rPr>
              <a:t> </a:t>
            </a:r>
          </a:p>
          <a:p>
            <a:pPr marL="0" indent="0">
              <a:buNone/>
              <a:tabLst>
                <a:tab pos="1141413" algn="l"/>
                <a:tab pos="2173288" algn="l"/>
              </a:tabLst>
            </a:pPr>
            <a:endParaRPr lang="en-US" altLang="en-US" sz="2000" dirty="0">
              <a:ea typeface="ＭＳ Ｐゴシック" panose="020B0600070205080204" pitchFamily="34" charset="-128"/>
            </a:endParaRPr>
          </a:p>
          <a:p>
            <a:pPr marL="0" indent="0">
              <a:buNone/>
              <a:tabLst>
                <a:tab pos="1141413" algn="l"/>
                <a:tab pos="2173288" algn="l"/>
              </a:tabLst>
            </a:pPr>
            <a:endParaRPr lang="en-US" altLang="en-US" sz="2000" dirty="0">
              <a:ea typeface="ＭＳ Ｐゴシック" panose="020B0600070205080204" pitchFamily="34" charset="-128"/>
            </a:endParaRPr>
          </a:p>
          <a:p>
            <a:pPr marL="0" indent="0">
              <a:buNone/>
              <a:tabLst>
                <a:tab pos="1141413" algn="l"/>
                <a:tab pos="2173288" algn="l"/>
              </a:tabLst>
            </a:pPr>
            <a:endParaRPr lang="en-US" altLang="en-US" sz="2000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06346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The Character Class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44008"/>
            <a:ext cx="8051725" cy="415862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Gill Sans MT" panose="020B0502020104020203" pitchFamily="34" charset="77"/>
                <a:cs typeface="InaiMathi" pitchFamily="2" charset="0"/>
              </a:rPr>
              <a:t>An example of a class. </a:t>
            </a:r>
          </a:p>
          <a:p>
            <a:pPr marL="0" indent="0">
              <a:buNone/>
            </a:pPr>
            <a:endParaRPr lang="en-US" sz="1900" b="1" dirty="0">
              <a:solidFill>
                <a:srgbClr val="000000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solidFill>
                <a:srgbClr val="000000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000000"/>
                </a:solidFill>
                <a:latin typeface="Inconsolata" panose="020B0609030003000000" pitchFamily="49" charset="77"/>
              </a:rPr>
              <a:t>class</a:t>
            </a:r>
            <a:r>
              <a:rPr lang="en-US" sz="1900" b="1" dirty="0">
                <a:latin typeface="Inconsolata" panose="020B0609030003000000" pitchFamily="49" charset="77"/>
              </a:rPr>
              <a:t> </a:t>
            </a:r>
            <a:r>
              <a:rPr lang="en-US" sz="1900" b="1" dirty="0">
                <a:solidFill>
                  <a:srgbClr val="0E84B5"/>
                </a:solidFill>
                <a:latin typeface="Inconsolata" panose="020B0609030003000000" pitchFamily="49" charset="77"/>
              </a:rPr>
              <a:t>Character</a:t>
            </a:r>
            <a:r>
              <a:rPr lang="en-US" sz="1900" b="1" dirty="0">
                <a:latin typeface="Inconsolata" panose="020B0609030003000000" pitchFamily="49" charset="77"/>
              </a:rPr>
              <a:t>: 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000000"/>
                </a:solidFill>
                <a:latin typeface="Inconsolata" panose="020B0609030003000000" pitchFamily="49" charset="77"/>
              </a:rPr>
              <a:t>	def</a:t>
            </a:r>
            <a:r>
              <a:rPr lang="en-US" sz="1900" b="1" dirty="0">
                <a:latin typeface="Inconsolata" panose="020B0609030003000000" pitchFamily="49" charset="77"/>
              </a:rPr>
              <a:t> </a:t>
            </a:r>
            <a:r>
              <a:rPr lang="en-US" sz="1900" b="1" dirty="0">
                <a:solidFill>
                  <a:srgbClr val="06287E"/>
                </a:solidFill>
                <a:latin typeface="Inconsolata" panose="020B0609030003000000" pitchFamily="49" charset="77"/>
              </a:rPr>
              <a:t>__</a:t>
            </a:r>
            <a:r>
              <a:rPr lang="en-US" sz="1900" b="1" dirty="0" err="1">
                <a:solidFill>
                  <a:srgbClr val="06287E"/>
                </a:solidFill>
                <a:latin typeface="Inconsolata" panose="020B0609030003000000" pitchFamily="49" charset="77"/>
              </a:rPr>
              <a:t>init</a:t>
            </a:r>
            <a:r>
              <a:rPr lang="en-US" sz="1900" b="1" dirty="0">
                <a:solidFill>
                  <a:srgbClr val="06287E"/>
                </a:solidFill>
                <a:latin typeface="Inconsolata" panose="020B0609030003000000" pitchFamily="49" charset="77"/>
              </a:rPr>
              <a:t>__</a:t>
            </a:r>
            <a:r>
              <a:rPr lang="en-US" sz="1900" b="1" dirty="0">
                <a:latin typeface="Inconsolata" panose="020B0609030003000000" pitchFamily="49" charset="77"/>
              </a:rPr>
              <a:t>(</a:t>
            </a:r>
            <a:r>
              <a:rPr lang="en-US" sz="1900" b="1" dirty="0">
                <a:solidFill>
                  <a:srgbClr val="004BD7"/>
                </a:solidFill>
                <a:latin typeface="Inconsolata" panose="020B0609030003000000" pitchFamily="49" charset="77"/>
              </a:rPr>
              <a:t>self, </a:t>
            </a:r>
            <a:r>
              <a:rPr lang="en-US" sz="1900" b="1" dirty="0" err="1">
                <a:solidFill>
                  <a:srgbClr val="004BD7"/>
                </a:solidFill>
                <a:latin typeface="Inconsolata" panose="020B0609030003000000" pitchFamily="49" charset="77"/>
              </a:rPr>
              <a:t>i_name</a:t>
            </a:r>
            <a:r>
              <a:rPr lang="en-US" sz="1900" b="1" dirty="0">
                <a:solidFill>
                  <a:srgbClr val="004BD7"/>
                </a:solidFill>
                <a:latin typeface="Inconsolata" panose="020B0609030003000000" pitchFamily="49" charset="77"/>
              </a:rPr>
              <a:t>, </a:t>
            </a:r>
            <a:r>
              <a:rPr lang="en-US" sz="1900" b="1" dirty="0" err="1">
                <a:solidFill>
                  <a:srgbClr val="004BD7"/>
                </a:solidFill>
                <a:latin typeface="Inconsolata" panose="020B0609030003000000" pitchFamily="49" charset="77"/>
              </a:rPr>
              <a:t>i_x</a:t>
            </a:r>
            <a:r>
              <a:rPr lang="en-US" sz="1900" b="1" dirty="0">
                <a:solidFill>
                  <a:srgbClr val="004BD7"/>
                </a:solidFill>
                <a:latin typeface="Inconsolata" panose="020B0609030003000000" pitchFamily="49" charset="77"/>
              </a:rPr>
              <a:t>, </a:t>
            </a:r>
            <a:r>
              <a:rPr lang="en-US" sz="1900" b="1" dirty="0" err="1">
                <a:solidFill>
                  <a:srgbClr val="004BD7"/>
                </a:solidFill>
                <a:latin typeface="Inconsolata" panose="020B0609030003000000" pitchFamily="49" charset="77"/>
              </a:rPr>
              <a:t>i_speed</a:t>
            </a:r>
            <a:r>
              <a:rPr lang="en-US" sz="1900" b="1" dirty="0">
                <a:latin typeface="Inconsolata" panose="020B0609030003000000" pitchFamily="49" charset="77"/>
              </a:rPr>
              <a:t>): 		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004BD7"/>
                </a:solidFill>
                <a:latin typeface="Inconsolata" panose="020B0609030003000000" pitchFamily="49" charset="77"/>
              </a:rPr>
              <a:t>		</a:t>
            </a:r>
            <a:r>
              <a:rPr lang="en-US" sz="1900" b="1" dirty="0" err="1">
                <a:solidFill>
                  <a:srgbClr val="004BD7"/>
                </a:solidFill>
                <a:latin typeface="Inconsolata" panose="020B0609030003000000" pitchFamily="49" charset="77"/>
              </a:rPr>
              <a:t>self.name</a:t>
            </a:r>
            <a:r>
              <a:rPr lang="en-US" sz="1900" b="1" dirty="0">
                <a:latin typeface="Inconsolata" panose="020B0609030003000000" pitchFamily="49" charset="77"/>
              </a:rPr>
              <a:t> </a:t>
            </a:r>
            <a:r>
              <a:rPr lang="en-US" sz="1900" b="1" dirty="0">
                <a:solidFill>
                  <a:srgbClr val="666666"/>
                </a:solidFill>
                <a:latin typeface="Inconsolata" panose="020B0609030003000000" pitchFamily="49" charset="77"/>
              </a:rPr>
              <a:t>=</a:t>
            </a:r>
            <a:r>
              <a:rPr lang="en-US" sz="1900" b="1" dirty="0">
                <a:latin typeface="Inconsolata" panose="020B0609030003000000" pitchFamily="49" charset="77"/>
              </a:rPr>
              <a:t> </a:t>
            </a:r>
            <a:r>
              <a:rPr lang="en-US" sz="1900" b="1" dirty="0" err="1">
                <a:latin typeface="Inconsolata" panose="020B0609030003000000" pitchFamily="49" charset="77"/>
              </a:rPr>
              <a:t>i_name</a:t>
            </a: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4070A0"/>
                </a:solidFill>
                <a:latin typeface="Inconsolata" panose="020B0609030003000000" pitchFamily="49" charset="77"/>
              </a:rPr>
              <a:t>		</a:t>
            </a:r>
            <a:r>
              <a:rPr lang="en-US" sz="1900" b="1" dirty="0" err="1">
                <a:solidFill>
                  <a:srgbClr val="004BD7"/>
                </a:solidFill>
                <a:latin typeface="Inconsolata" panose="020B0609030003000000" pitchFamily="49" charset="77"/>
              </a:rPr>
              <a:t>self.x</a:t>
            </a:r>
            <a:r>
              <a:rPr lang="en-US" sz="1900" b="1" dirty="0">
                <a:latin typeface="Inconsolata" panose="020B0609030003000000" pitchFamily="49" charset="77"/>
              </a:rPr>
              <a:t> </a:t>
            </a:r>
            <a:r>
              <a:rPr lang="en-US" sz="1900" b="1" dirty="0">
                <a:solidFill>
                  <a:srgbClr val="666666"/>
                </a:solidFill>
                <a:latin typeface="Inconsolata" panose="020B0609030003000000" pitchFamily="49" charset="77"/>
              </a:rPr>
              <a:t>=</a:t>
            </a:r>
            <a:r>
              <a:rPr lang="en-US" sz="1900" b="1" dirty="0">
                <a:latin typeface="Inconsolata" panose="020B0609030003000000" pitchFamily="49" charset="77"/>
              </a:rPr>
              <a:t> </a:t>
            </a:r>
            <a:r>
              <a:rPr lang="en-US" sz="1900" b="1" dirty="0" err="1">
                <a:latin typeface="Inconsolata" panose="020B0609030003000000" pitchFamily="49" charset="77"/>
              </a:rPr>
              <a:t>i_x</a:t>
            </a: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4070A0"/>
                </a:solidFill>
                <a:latin typeface="Inconsolata" panose="020B0609030003000000" pitchFamily="49" charset="77"/>
              </a:rPr>
              <a:t>		</a:t>
            </a:r>
            <a:r>
              <a:rPr lang="en-US" sz="1900" b="1" dirty="0" err="1">
                <a:solidFill>
                  <a:srgbClr val="004BD7"/>
                </a:solidFill>
                <a:latin typeface="Inconsolata" panose="020B0609030003000000" pitchFamily="49" charset="77"/>
              </a:rPr>
              <a:t>self.speed</a:t>
            </a:r>
            <a:r>
              <a:rPr lang="en-US" sz="1900" b="1" dirty="0">
                <a:latin typeface="Inconsolata" panose="020B0609030003000000" pitchFamily="49" charset="77"/>
              </a:rPr>
              <a:t> </a:t>
            </a:r>
            <a:r>
              <a:rPr lang="en-US" sz="1900" b="1" dirty="0">
                <a:solidFill>
                  <a:srgbClr val="666666"/>
                </a:solidFill>
                <a:latin typeface="Inconsolata" panose="020B0609030003000000" pitchFamily="49" charset="77"/>
              </a:rPr>
              <a:t>=</a:t>
            </a:r>
            <a:r>
              <a:rPr lang="en-US" sz="1900" b="1" dirty="0">
                <a:latin typeface="Inconsolata" panose="020B0609030003000000" pitchFamily="49" charset="77"/>
              </a:rPr>
              <a:t> </a:t>
            </a:r>
            <a:r>
              <a:rPr lang="en-US" sz="1900" b="1" dirty="0" err="1">
                <a:latin typeface="Inconsolata" panose="020B0609030003000000" pitchFamily="49" charset="77"/>
              </a:rPr>
              <a:t>i_speed</a:t>
            </a: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000000"/>
                </a:solidFill>
                <a:latin typeface="Inconsolata" panose="020B0609030003000000" pitchFamily="49" charset="77"/>
              </a:rPr>
              <a:t>	</a:t>
            </a:r>
            <a:endParaRPr lang="en-US" sz="1900" b="1" dirty="0">
              <a:latin typeface="Inconsolata" panose="020B0609030003000000" pitchFamily="49" charset="77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46F3D1F-4E4F-FA42-90BE-0487CC045C6E}"/>
              </a:ext>
            </a:extLst>
          </p:cNvPr>
          <p:cNvCxnSpPr>
            <a:cxnSpLocks/>
          </p:cNvCxnSpPr>
          <p:nvPr/>
        </p:nvCxnSpPr>
        <p:spPr>
          <a:xfrm flipH="1">
            <a:off x="2628900" y="2179083"/>
            <a:ext cx="1037247" cy="5556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1DFF59C-0607-DD47-93E1-3B5DBC7CB72D}"/>
              </a:ext>
            </a:extLst>
          </p:cNvPr>
          <p:cNvSpPr txBox="1"/>
          <p:nvPr/>
        </p:nvSpPr>
        <p:spPr>
          <a:xfrm>
            <a:off x="3666146" y="1608524"/>
            <a:ext cx="55469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Constructor:  </a:t>
            </a:r>
            <a:r>
              <a:rPr lang="en-US" sz="1800" dirty="0" err="1">
                <a:solidFill>
                  <a:srgbClr val="FF0000"/>
                </a:solidFill>
              </a:rPr>
              <a:t>init</a:t>
            </a:r>
            <a:r>
              <a:rPr lang="en-US" sz="1800" dirty="0">
                <a:solidFill>
                  <a:srgbClr val="FF0000"/>
                </a:solidFill>
              </a:rPr>
              <a:t> is a </a:t>
            </a:r>
            <a:r>
              <a:rPr lang="en-US" sz="1800" b="1" dirty="0">
                <a:solidFill>
                  <a:srgbClr val="FF0000"/>
                </a:solidFill>
              </a:rPr>
              <a:t>special method </a:t>
            </a:r>
            <a:r>
              <a:rPr lang="en-US" sz="1800" dirty="0">
                <a:solidFill>
                  <a:srgbClr val="FF0000"/>
                </a:solidFill>
              </a:rPr>
              <a:t>that </a:t>
            </a:r>
          </a:p>
          <a:p>
            <a:r>
              <a:rPr lang="en-US" sz="1800" dirty="0">
                <a:solidFill>
                  <a:srgbClr val="FF0000"/>
                </a:solidFill>
              </a:rPr>
              <a:t>creates and initializes the instance variables(or attributes)</a:t>
            </a:r>
          </a:p>
          <a:p>
            <a:r>
              <a:rPr lang="en-US" sz="1800" dirty="0">
                <a:solidFill>
                  <a:srgbClr val="FF0000"/>
                </a:solidFill>
              </a:rPr>
              <a:t>(pronounced "</a:t>
            </a:r>
            <a:r>
              <a:rPr lang="en-US" sz="1800" dirty="0" err="1">
                <a:solidFill>
                  <a:srgbClr val="FF0000"/>
                </a:solidFill>
              </a:rPr>
              <a:t>dunder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dirty="0" err="1">
                <a:solidFill>
                  <a:srgbClr val="FF0000"/>
                </a:solidFill>
              </a:rPr>
              <a:t>init</a:t>
            </a:r>
            <a:r>
              <a:rPr lang="en-US" sz="1800" dirty="0">
                <a:solidFill>
                  <a:srgbClr val="FF0000"/>
                </a:solidFill>
              </a:rPr>
              <a:t>" (double underscore </a:t>
            </a:r>
            <a:r>
              <a:rPr lang="en-US" sz="1800" dirty="0" err="1">
                <a:solidFill>
                  <a:srgbClr val="FF0000"/>
                </a:solidFill>
              </a:rPr>
              <a:t>init</a:t>
            </a:r>
            <a:r>
              <a:rPr lang="en-US" sz="1800" dirty="0">
                <a:solidFill>
                  <a:srgbClr val="FF0000"/>
                </a:solidFill>
              </a:rPr>
              <a:t>))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58B594-C488-9F41-BC3D-B12A7562F3F7}"/>
              </a:ext>
            </a:extLst>
          </p:cNvPr>
          <p:cNvSpPr txBox="1"/>
          <p:nvPr/>
        </p:nvSpPr>
        <p:spPr>
          <a:xfrm>
            <a:off x="0" y="3626835"/>
            <a:ext cx="18117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instance variables </a:t>
            </a:r>
          </a:p>
          <a:p>
            <a:r>
              <a:rPr lang="en-US" sz="1800" dirty="0">
                <a:solidFill>
                  <a:srgbClr val="FF0000"/>
                </a:solidFill>
              </a:rPr>
              <a:t>or instance attributes</a:t>
            </a:r>
          </a:p>
          <a:p>
            <a:r>
              <a:rPr lang="en-US" sz="1800" dirty="0">
                <a:solidFill>
                  <a:srgbClr val="FF0000"/>
                </a:solidFill>
              </a:rPr>
              <a:t>(use self with dot notation)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2A59FBC-12F0-5C49-8BA8-983F96E9EE0E}"/>
              </a:ext>
            </a:extLst>
          </p:cNvPr>
          <p:cNvCxnSpPr>
            <a:cxnSpLocks/>
          </p:cNvCxnSpPr>
          <p:nvPr/>
        </p:nvCxnSpPr>
        <p:spPr>
          <a:xfrm flipV="1">
            <a:off x="941123" y="3278998"/>
            <a:ext cx="870585" cy="25819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EDF072F-75BE-8741-9067-D2D254F08E47}"/>
              </a:ext>
            </a:extLst>
          </p:cNvPr>
          <p:cNvSpPr txBox="1"/>
          <p:nvPr/>
        </p:nvSpPr>
        <p:spPr>
          <a:xfrm>
            <a:off x="4974091" y="3289696"/>
            <a:ext cx="42389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The </a:t>
            </a:r>
            <a:r>
              <a:rPr lang="en-US" sz="1800" b="1" dirty="0">
                <a:solidFill>
                  <a:srgbClr val="FF0000"/>
                </a:solidFill>
              </a:rPr>
              <a:t>self </a:t>
            </a:r>
            <a:r>
              <a:rPr lang="en-US" sz="1800" dirty="0">
                <a:solidFill>
                  <a:srgbClr val="FF0000"/>
                </a:solidFill>
              </a:rPr>
              <a:t>parameter is automatically set </a:t>
            </a:r>
          </a:p>
          <a:p>
            <a:r>
              <a:rPr lang="en-US" sz="1800" dirty="0">
                <a:solidFill>
                  <a:srgbClr val="FF0000"/>
                </a:solidFill>
              </a:rPr>
              <a:t>to reference the newly created object. It can use another name but "</a:t>
            </a:r>
            <a:r>
              <a:rPr lang="en-US" sz="1800" b="1" dirty="0">
                <a:solidFill>
                  <a:srgbClr val="FF0000"/>
                </a:solidFill>
              </a:rPr>
              <a:t>self</a:t>
            </a:r>
            <a:r>
              <a:rPr lang="en-US" sz="1800" dirty="0">
                <a:solidFill>
                  <a:srgbClr val="FF0000"/>
                </a:solidFill>
              </a:rPr>
              <a:t>" is the convention.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7544DEB-4070-1144-B42C-B2D00FB2B589}"/>
              </a:ext>
            </a:extLst>
          </p:cNvPr>
          <p:cNvCxnSpPr>
            <a:cxnSpLocks/>
          </p:cNvCxnSpPr>
          <p:nvPr/>
        </p:nvCxnSpPr>
        <p:spPr>
          <a:xfrm flipH="1" flipV="1">
            <a:off x="3524250" y="2980222"/>
            <a:ext cx="1611773" cy="17058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9169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  <p:bldP spid="14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4001</TotalTime>
  <Words>2570</Words>
  <Application>Microsoft Macintosh PowerPoint</Application>
  <PresentationFormat>On-screen Show (16:10)</PresentationFormat>
  <Paragraphs>393</Paragraphs>
  <Slides>27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Courier New</vt:lpstr>
      <vt:lpstr>Gill Sans MT</vt:lpstr>
      <vt:lpstr>Inconsolata</vt:lpstr>
      <vt:lpstr>Office Theme</vt:lpstr>
      <vt:lpstr>Introduction to Python</vt:lpstr>
      <vt:lpstr>Topics</vt:lpstr>
      <vt:lpstr>An Example</vt:lpstr>
      <vt:lpstr>An Example</vt:lpstr>
      <vt:lpstr>An Example of a class</vt:lpstr>
      <vt:lpstr>Class vs Objects</vt:lpstr>
      <vt:lpstr>OOP/OOD</vt:lpstr>
      <vt:lpstr>Class Declaration</vt:lpstr>
      <vt:lpstr>The Character Class</vt:lpstr>
      <vt:lpstr>A Class Diagram</vt:lpstr>
      <vt:lpstr>Class</vt:lpstr>
      <vt:lpstr>Class</vt:lpstr>
      <vt:lpstr>game.py</vt:lpstr>
      <vt:lpstr>Function vs Methods</vt:lpstr>
      <vt:lpstr>game.py</vt:lpstr>
      <vt:lpstr>game.py</vt:lpstr>
      <vt:lpstr>game2.py</vt:lpstr>
      <vt:lpstr>game3.py</vt:lpstr>
      <vt:lpstr>game3.py</vt:lpstr>
      <vt:lpstr>Python Program Template</vt:lpstr>
      <vt:lpstr>A Program with Multiple Modules</vt:lpstr>
      <vt:lpstr>A Program with Multiple Modules</vt:lpstr>
      <vt:lpstr>A Program with Multiple Modules</vt:lpstr>
      <vt:lpstr>A Program with Multiple Modules</vt:lpstr>
      <vt:lpstr>Lab 1</vt:lpstr>
      <vt:lpstr>Lab 1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Coding Games in Python</dc:title>
  <dc:creator>Long B Nguyen</dc:creator>
  <cp:lastModifiedBy>Long Nguyen</cp:lastModifiedBy>
  <cp:revision>1</cp:revision>
  <dcterms:created xsi:type="dcterms:W3CDTF">2019-05-29T16:38:51Z</dcterms:created>
  <dcterms:modified xsi:type="dcterms:W3CDTF">2024-01-16T23:18:31Z</dcterms:modified>
</cp:coreProperties>
</file>