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286" r:id="rId3"/>
    <p:sldId id="559" r:id="rId4"/>
    <p:sldId id="558" r:id="rId5"/>
    <p:sldId id="556" r:id="rId6"/>
    <p:sldId id="257" r:id="rId7"/>
    <p:sldId id="555" r:id="rId8"/>
    <p:sldId id="342" r:id="rId9"/>
    <p:sldId id="341" r:id="rId10"/>
    <p:sldId id="339" r:id="rId11"/>
    <p:sldId id="340" r:id="rId12"/>
    <p:sldId id="547" r:id="rId13"/>
    <p:sldId id="324" r:id="rId14"/>
    <p:sldId id="328" r:id="rId15"/>
    <p:sldId id="333" r:id="rId16"/>
    <p:sldId id="557" r:id="rId17"/>
    <p:sldId id="335" r:id="rId18"/>
    <p:sldId id="548" r:id="rId19"/>
    <p:sldId id="332" r:id="rId20"/>
    <p:sldId id="336" r:id="rId21"/>
    <p:sldId id="321" r:id="rId22"/>
    <p:sldId id="331" r:id="rId23"/>
    <p:sldId id="334" r:id="rId24"/>
    <p:sldId id="346" r:id="rId25"/>
    <p:sldId id="347" r:id="rId26"/>
    <p:sldId id="348" r:id="rId27"/>
    <p:sldId id="351" r:id="rId28"/>
    <p:sldId id="350" r:id="rId29"/>
    <p:sldId id="546" r:id="rId30"/>
    <p:sldId id="554" r:id="rId31"/>
    <p:sldId id="28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BE549-1123-0646-AF0D-D853CA6ECE39}" v="866" dt="2023-01-05T15:04:38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90560"/>
  </p:normalViewPr>
  <p:slideViewPr>
    <p:cSldViewPr snapToGrid="0" snapToObjects="1">
      <p:cViewPr varScale="1">
        <p:scale>
          <a:sx n="112" d="100"/>
          <a:sy n="112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46:49.597" v="1455" actId="20577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46:49.597" v="1455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4:46:49.597" v="1455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4:46:29.463" v="1453" actId="1076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4:46:23.618" v="1451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4:46:17.880" v="1449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  <pc:docChgLst>
    <pc:chgData name="Long Nguyen" userId="f59fb8f3-a021-417a-8bc1-65c8d471c621" providerId="ADAL" clId="{625106A7-3D2F-2F41-B14B-01ED01256878}"/>
    <pc:docChg chg="custSel delSld modSld">
      <pc:chgData name="Long Nguyen" userId="f59fb8f3-a021-417a-8bc1-65c8d471c621" providerId="ADAL" clId="{625106A7-3D2F-2F41-B14B-01ED01256878}" dt="2022-05-20T11:49:21.605" v="198" actId="2696"/>
      <pc:docMkLst>
        <pc:docMk/>
      </pc:docMkLst>
      <pc:sldChg chg="modSp">
        <pc:chgData name="Long Nguyen" userId="f59fb8f3-a021-417a-8bc1-65c8d471c621" providerId="ADAL" clId="{625106A7-3D2F-2F41-B14B-01ED01256878}" dt="2022-05-20T11:42:19.116" v="15" actId="20577"/>
        <pc:sldMkLst>
          <pc:docMk/>
          <pc:sldMk cId="3098356658" sldId="257"/>
        </pc:sldMkLst>
        <pc:spChg chg="mod">
          <ac:chgData name="Long Nguyen" userId="f59fb8f3-a021-417a-8bc1-65c8d471c621" providerId="ADAL" clId="{625106A7-3D2F-2F41-B14B-01ED01256878}" dt="2022-05-20T11:42:19.116" v="15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5:45.901" v="53" actId="1076"/>
        <pc:sldMkLst>
          <pc:docMk/>
          <pc:sldMk cId="1370301937" sldId="335"/>
        </pc:sldMkLst>
        <pc:spChg chg="mod">
          <ac:chgData name="Long Nguyen" userId="f59fb8f3-a021-417a-8bc1-65c8d471c621" providerId="ADAL" clId="{625106A7-3D2F-2F41-B14B-01ED01256878}" dt="2022-05-20T11:45:45.901" v="53" actId="1076"/>
          <ac:spMkLst>
            <pc:docMk/>
            <pc:sldMk cId="1370301937" sldId="335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625106A7-3D2F-2F41-B14B-01ED01256878}" dt="2022-05-20T11:49:21.605" v="198" actId="2696"/>
        <pc:sldMkLst>
          <pc:docMk/>
          <pc:sldMk cId="1454819895" sldId="337"/>
        </pc:sldMkLst>
      </pc:sldChg>
      <pc:sldChg chg="modSp">
        <pc:chgData name="Long Nguyen" userId="f59fb8f3-a021-417a-8bc1-65c8d471c621" providerId="ADAL" clId="{625106A7-3D2F-2F41-B14B-01ED01256878}" dt="2022-05-20T11:43:23.310" v="49" actId="20577"/>
        <pc:sldMkLst>
          <pc:docMk/>
          <pc:sldMk cId="1097937752" sldId="342"/>
        </pc:sldMkLst>
        <pc:spChg chg="mod">
          <ac:chgData name="Long Nguyen" userId="f59fb8f3-a021-417a-8bc1-65c8d471c621" providerId="ADAL" clId="{625106A7-3D2F-2F41-B14B-01ED01256878}" dt="2022-05-20T11:43:23.310" v="49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11" v="1" actId="27636"/>
        <pc:sldMkLst>
          <pc:docMk/>
          <pc:sldMk cId="2946703032" sldId="346"/>
        </pc:sldMkLst>
        <pc:spChg chg="mod">
          <ac:chgData name="Long Nguyen" userId="f59fb8f3-a021-417a-8bc1-65c8d471c621" providerId="ADAL" clId="{625106A7-3D2F-2F41-B14B-01ED01256878}" dt="2022-05-20T11:42:06.611" v="1" actId="27636"/>
          <ac:spMkLst>
            <pc:docMk/>
            <pc:sldMk cId="2946703032" sldId="346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7:51.694" v="116" actId="14100"/>
        <pc:sldMkLst>
          <pc:docMk/>
          <pc:sldMk cId="4152312606" sldId="348"/>
        </pc:sldMkLst>
        <pc:spChg chg="mod">
          <ac:chgData name="Long Nguyen" userId="f59fb8f3-a021-417a-8bc1-65c8d471c621" providerId="ADAL" clId="{625106A7-3D2F-2F41-B14B-01ED01256878}" dt="2022-05-20T11:47:51.694" v="116" actId="14100"/>
          <ac:spMkLst>
            <pc:docMk/>
            <pc:sldMk cId="4152312606" sldId="348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625106A7-3D2F-2F41-B14B-01ED01256878}" dt="2022-05-20T11:48:13.480" v="117" actId="2696"/>
        <pc:sldMkLst>
          <pc:docMk/>
          <pc:sldMk cId="2239308720" sldId="349"/>
        </pc:sldMkLst>
      </pc:sldChg>
      <pc:sldChg chg="modSp mod">
        <pc:chgData name="Long Nguyen" userId="f59fb8f3-a021-417a-8bc1-65c8d471c621" providerId="ADAL" clId="{625106A7-3D2F-2F41-B14B-01ED01256878}" dt="2022-05-20T11:49:15.194" v="197" actId="255"/>
        <pc:sldMkLst>
          <pc:docMk/>
          <pc:sldMk cId="1532134668" sldId="350"/>
        </pc:sldMkLst>
        <pc:spChg chg="mod">
          <ac:chgData name="Long Nguyen" userId="f59fb8f3-a021-417a-8bc1-65c8d471c621" providerId="ADAL" clId="{625106A7-3D2F-2F41-B14B-01ED01256878}" dt="2022-05-20T11:49:15.194" v="197" actId="255"/>
          <ac:spMkLst>
            <pc:docMk/>
            <pc:sldMk cId="1532134668" sldId="350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9:07.153" v="194" actId="21"/>
        <pc:sldMkLst>
          <pc:docMk/>
          <pc:sldMk cId="3420249496" sldId="351"/>
        </pc:sldMkLst>
        <pc:spChg chg="mod">
          <ac:chgData name="Long Nguyen" userId="f59fb8f3-a021-417a-8bc1-65c8d471c621" providerId="ADAL" clId="{625106A7-3D2F-2F41-B14B-01ED01256878}" dt="2022-05-20T11:49:07.153" v="194" actId="21"/>
          <ac:spMkLst>
            <pc:docMk/>
            <pc:sldMk cId="3420249496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12.406" v="6" actId="20577"/>
        <pc:sldMkLst>
          <pc:docMk/>
          <pc:sldMk cId="2101795491" sldId="545"/>
        </pc:sldMkLst>
        <pc:spChg chg="mod">
          <ac:chgData name="Long Nguyen" userId="f59fb8f3-a021-417a-8bc1-65c8d471c621" providerId="ADAL" clId="{625106A7-3D2F-2F41-B14B-01ED01256878}" dt="2022-05-20T11:42:12.406" v="6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 mod">
        <pc:chgData name="Long Nguyen" userId="f59fb8f3-a021-417a-8bc1-65c8d471c621" providerId="ADAL" clId="{625106A7-3D2F-2F41-B14B-01ED01256878}" dt="2022-05-20T11:45:42.243" v="52" actId="1076"/>
        <pc:sldMkLst>
          <pc:docMk/>
          <pc:sldMk cId="2079192273" sldId="548"/>
        </pc:sldMkLst>
        <pc:spChg chg="mod">
          <ac:chgData name="Long Nguyen" userId="f59fb8f3-a021-417a-8bc1-65c8d471c621" providerId="ADAL" clId="{625106A7-3D2F-2F41-B14B-01ED01256878}" dt="2022-05-20T11:45:42.243" v="52" actId="1076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Nguyen" userId="f59fb8f3-a021-417a-8bc1-65c8d471c621" providerId="ADAL" clId="{625106A7-3D2F-2F41-B14B-01ED01256878}" dt="2022-05-20T11:45:39.990" v="51" actId="14100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47" v="2" actId="27636"/>
        <pc:sldMkLst>
          <pc:docMk/>
          <pc:sldMk cId="1299838656" sldId="549"/>
        </pc:sldMkLst>
        <pc:spChg chg="mod">
          <ac:chgData name="Long Nguyen" userId="f59fb8f3-a021-417a-8bc1-65c8d471c621" providerId="ADAL" clId="{625106A7-3D2F-2F41-B14B-01ED01256878}" dt="2022-05-20T11:42:06.647" v="2" actId="27636"/>
          <ac:spMkLst>
            <pc:docMk/>
            <pc:sldMk cId="1299838656" sldId="549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2:06.666" v="3" actId="27636"/>
        <pc:sldMkLst>
          <pc:docMk/>
          <pc:sldMk cId="2820908233" sldId="551"/>
        </pc:sldMkLst>
        <pc:spChg chg="mod">
          <ac:chgData name="Long Nguyen" userId="f59fb8f3-a021-417a-8bc1-65c8d471c621" providerId="ADAL" clId="{625106A7-3D2F-2F41-B14B-01ED01256878}" dt="2022-05-20T11:42:06.666" v="3" actId="27636"/>
          <ac:spMkLst>
            <pc:docMk/>
            <pc:sldMk cId="2820908233" sldId="551"/>
            <ac:spMk id="2" creationId="{AA3A228F-61D0-D949-A5E7-F83756230BF8}"/>
          </ac:spMkLst>
        </pc:spChg>
      </pc:sldChg>
      <pc:sldChg chg="modSp del mod">
        <pc:chgData name="Long Nguyen" userId="f59fb8f3-a021-417a-8bc1-65c8d471c621" providerId="ADAL" clId="{625106A7-3D2F-2F41-B14B-01ED01256878}" dt="2022-05-20T11:48:28.496" v="118" actId="2696"/>
        <pc:sldMkLst>
          <pc:docMk/>
          <pc:sldMk cId="1358728332" sldId="553"/>
        </pc:sldMkLst>
        <pc:spChg chg="mod">
          <ac:chgData name="Long Nguyen" userId="f59fb8f3-a021-417a-8bc1-65c8d471c621" providerId="ADAL" clId="{625106A7-3D2F-2F41-B14B-01ED01256878}" dt="2022-05-20T11:47:05.398" v="54" actId="1076"/>
          <ac:spMkLst>
            <pc:docMk/>
            <pc:sldMk cId="1358728332" sldId="553"/>
            <ac:spMk id="2" creationId="{AA3A228F-61D0-D949-A5E7-F83756230BF8}"/>
          </ac:spMkLst>
        </pc:spChg>
      </pc:sldChg>
      <pc:sldChg chg="modSp">
        <pc:chgData name="Long Nguyen" userId="f59fb8f3-a021-417a-8bc1-65c8d471c621" providerId="ADAL" clId="{625106A7-3D2F-2F41-B14B-01ED01256878}" dt="2022-05-20T11:42:58.528" v="40" actId="255"/>
        <pc:sldMkLst>
          <pc:docMk/>
          <pc:sldMk cId="1226276962" sldId="555"/>
        </pc:sldMkLst>
        <pc:spChg chg="mod">
          <ac:chgData name="Long Nguyen" userId="f59fb8f3-a021-417a-8bc1-65c8d471c621" providerId="ADAL" clId="{625106A7-3D2F-2F41-B14B-01ED01256878}" dt="2022-05-20T11:42:58.528" v="40" actId="255"/>
          <ac:spMkLst>
            <pc:docMk/>
            <pc:sldMk cId="1226276962" sldId="555"/>
            <ac:spMk id="27650" creationId="{CDDBD0B0-F30B-EE40-92BE-F8B3992FD62C}"/>
          </ac:spMkLst>
        </pc:spChg>
      </pc:sldChg>
      <pc:sldChg chg="modSp mod">
        <pc:chgData name="Long Nguyen" userId="f59fb8f3-a021-417a-8bc1-65c8d471c621" providerId="ADAL" clId="{625106A7-3D2F-2F41-B14B-01ED01256878}" dt="2022-05-20T11:42:06.697" v="5" actId="27636"/>
        <pc:sldMkLst>
          <pc:docMk/>
          <pc:sldMk cId="290283863" sldId="556"/>
        </pc:sldMkLst>
        <pc:spChg chg="mod">
          <ac:chgData name="Long Nguyen" userId="f59fb8f3-a021-417a-8bc1-65c8d471c621" providerId="ADAL" clId="{625106A7-3D2F-2F41-B14B-01ED01256878}" dt="2022-05-20T11:42:06.697" v="5" actId="27636"/>
          <ac:spMkLst>
            <pc:docMk/>
            <pc:sldMk cId="290283863" sldId="556"/>
            <ac:spMk id="2" creationId="{AA3A228F-61D0-D949-A5E7-F83756230BF8}"/>
          </ac:spMkLst>
        </pc:spChg>
      </pc:sldChg>
    </pc:docChg>
  </pc:docChgLst>
  <pc:docChgLst>
    <pc:chgData name="Long Nguyen" userId="f59fb8f3-a021-417a-8bc1-65c8d471c621" providerId="ADAL" clId="{A12BE549-1123-0646-AF0D-D853CA6ECE39}"/>
    <pc:docChg chg="undo custSel addSld delSld modSld">
      <pc:chgData name="Long Nguyen" userId="f59fb8f3-a021-417a-8bc1-65c8d471c621" providerId="ADAL" clId="{A12BE549-1123-0646-AF0D-D853CA6ECE39}" dt="2023-01-05T15:04:38.945" v="895"/>
      <pc:docMkLst>
        <pc:docMk/>
      </pc:docMkLst>
      <pc:sldChg chg="modSp add del mod modAnim">
        <pc:chgData name="Long Nguyen" userId="f59fb8f3-a021-417a-8bc1-65c8d471c621" providerId="ADAL" clId="{A12BE549-1123-0646-AF0D-D853CA6ECE39}" dt="2023-01-05T14:55:53.919" v="712" actId="2696"/>
        <pc:sldMkLst>
          <pc:docMk/>
          <pc:sldMk cId="2101795491" sldId="545"/>
        </pc:sldMkLst>
        <pc:spChg chg="mod">
          <ac:chgData name="Long Nguyen" userId="f59fb8f3-a021-417a-8bc1-65c8d471c621" providerId="ADAL" clId="{A12BE549-1123-0646-AF0D-D853CA6ECE39}" dt="2023-01-05T14:51:11.087" v="506" actId="20577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Nguyen" userId="f59fb8f3-a021-417a-8bc1-65c8d471c621" providerId="ADAL" clId="{A12BE549-1123-0646-AF0D-D853CA6ECE39}" dt="2023-01-05T14:48:16.555" v="332" actId="1038"/>
          <ac:spMkLst>
            <pc:docMk/>
            <pc:sldMk cId="2101795491" sldId="545"/>
            <ac:spMk id="23554" creationId="{4A410BF0-5019-0D40-8CE7-D9E5FEAB56F9}"/>
          </ac:spMkLst>
        </pc:spChg>
      </pc:sldChg>
      <pc:sldChg chg="modSp add del mod modAnim">
        <pc:chgData name="Long Nguyen" userId="f59fb8f3-a021-417a-8bc1-65c8d471c621" providerId="ADAL" clId="{A12BE549-1123-0646-AF0D-D853CA6ECE39}" dt="2023-01-05T14:57:49.123" v="729" actId="2696"/>
        <pc:sldMkLst>
          <pc:docMk/>
          <pc:sldMk cId="2375327809" sldId="545"/>
        </pc:sldMkLst>
        <pc:spChg chg="mod">
          <ac:chgData name="Long Nguyen" userId="f59fb8f3-a021-417a-8bc1-65c8d471c621" providerId="ADAL" clId="{A12BE549-1123-0646-AF0D-D853CA6ECE39}" dt="2023-01-05T14:57:43.213" v="725" actId="21"/>
          <ac:spMkLst>
            <pc:docMk/>
            <pc:sldMk cId="2375327809" sldId="545"/>
            <ac:spMk id="3" creationId="{8BA9D0DA-1D67-ED43-A19F-6557EAD9C067}"/>
          </ac:spMkLst>
        </pc:spChg>
      </pc:sldChg>
      <pc:sldChg chg="del">
        <pc:chgData name="Long Nguyen" userId="f59fb8f3-a021-417a-8bc1-65c8d471c621" providerId="ADAL" clId="{A12BE549-1123-0646-AF0D-D853CA6ECE39}" dt="2023-01-05T12:54:49.188" v="57" actId="2696"/>
        <pc:sldMkLst>
          <pc:docMk/>
          <pc:sldMk cId="1299838656" sldId="549"/>
        </pc:sldMkLst>
      </pc:sldChg>
      <pc:sldChg chg="del">
        <pc:chgData name="Long Nguyen" userId="f59fb8f3-a021-417a-8bc1-65c8d471c621" providerId="ADAL" clId="{A12BE549-1123-0646-AF0D-D853CA6ECE39}" dt="2023-01-05T12:54:49.203" v="58" actId="2696"/>
        <pc:sldMkLst>
          <pc:docMk/>
          <pc:sldMk cId="2820908233" sldId="551"/>
        </pc:sldMkLst>
      </pc:sldChg>
      <pc:sldChg chg="del">
        <pc:chgData name="Long Nguyen" userId="f59fb8f3-a021-417a-8bc1-65c8d471c621" providerId="ADAL" clId="{A12BE549-1123-0646-AF0D-D853CA6ECE39}" dt="2023-01-05T14:54:56.502" v="695" actId="2696"/>
        <pc:sldMkLst>
          <pc:docMk/>
          <pc:sldMk cId="1226276962" sldId="555"/>
        </pc:sldMkLst>
      </pc:sldChg>
      <pc:sldChg chg="modSp add">
        <pc:chgData name="Long Nguyen" userId="f59fb8f3-a021-417a-8bc1-65c8d471c621" providerId="ADAL" clId="{A12BE549-1123-0646-AF0D-D853CA6ECE39}" dt="2023-01-05T14:55:14.182" v="709" actId="20577"/>
        <pc:sldMkLst>
          <pc:docMk/>
          <pc:sldMk cId="2163137016" sldId="555"/>
        </pc:sldMkLst>
        <pc:spChg chg="mod">
          <ac:chgData name="Long Nguyen" userId="f59fb8f3-a021-417a-8bc1-65c8d471c621" providerId="ADAL" clId="{A12BE549-1123-0646-AF0D-D853CA6ECE39}" dt="2023-01-05T14:55:14.182" v="709" actId="20577"/>
          <ac:spMkLst>
            <pc:docMk/>
            <pc:sldMk cId="2163137016" sldId="555"/>
            <ac:spMk id="27650" creationId="{CDDBD0B0-F30B-EE40-92BE-F8B3992FD62C}"/>
          </ac:spMkLst>
        </pc:spChg>
      </pc:sldChg>
      <pc:sldChg chg="modAnim">
        <pc:chgData name="Long Nguyen" userId="f59fb8f3-a021-417a-8bc1-65c8d471c621" providerId="ADAL" clId="{A12BE549-1123-0646-AF0D-D853CA6ECE39}" dt="2023-01-05T15:04:38.945" v="895"/>
        <pc:sldMkLst>
          <pc:docMk/>
          <pc:sldMk cId="290283863" sldId="556"/>
        </pc:sldMkLst>
      </pc:sldChg>
      <pc:sldChg chg="modSp add del mod modAnim">
        <pc:chgData name="Long Nguyen" userId="f59fb8f3-a021-417a-8bc1-65c8d471c621" providerId="ADAL" clId="{A12BE549-1123-0646-AF0D-D853CA6ECE39}" dt="2023-01-05T14:56:52.238" v="717" actId="2696"/>
        <pc:sldMkLst>
          <pc:docMk/>
          <pc:sldMk cId="1951937657" sldId="558"/>
        </pc:sldMkLst>
        <pc:spChg chg="mod">
          <ac:chgData name="Long Nguyen" userId="f59fb8f3-a021-417a-8bc1-65c8d471c621" providerId="ADAL" clId="{A12BE549-1123-0646-AF0D-D853CA6ECE39}" dt="2023-01-05T14:53:45.699" v="688" actId="20577"/>
          <ac:spMkLst>
            <pc:docMk/>
            <pc:sldMk cId="1951937657" sldId="558"/>
            <ac:spMk id="3" creationId="{8BA9D0DA-1D67-ED43-A19F-6557EAD9C067}"/>
          </ac:spMkLst>
        </pc:spChg>
      </pc:sldChg>
      <pc:sldChg chg="modSp add modAnim">
        <pc:chgData name="Long Nguyen" userId="f59fb8f3-a021-417a-8bc1-65c8d471c621" providerId="ADAL" clId="{A12BE549-1123-0646-AF0D-D853CA6ECE39}" dt="2023-01-05T14:59:12.002" v="849" actId="20577"/>
        <pc:sldMkLst>
          <pc:docMk/>
          <pc:sldMk cId="3285234988" sldId="558"/>
        </pc:sldMkLst>
        <pc:spChg chg="mod">
          <ac:chgData name="Long Nguyen" userId="f59fb8f3-a021-417a-8bc1-65c8d471c621" providerId="ADAL" clId="{A12BE549-1123-0646-AF0D-D853CA6ECE39}" dt="2023-01-05T14:59:12.002" v="849" actId="20577"/>
          <ac:spMkLst>
            <pc:docMk/>
            <pc:sldMk cId="3285234988" sldId="558"/>
            <ac:spMk id="3" creationId="{8BA9D0DA-1D67-ED43-A19F-6557EAD9C067}"/>
          </ac:spMkLst>
        </pc:spChg>
      </pc:sldChg>
      <pc:sldChg chg="modSp add mod">
        <pc:chgData name="Long Nguyen" userId="f59fb8f3-a021-417a-8bc1-65c8d471c621" providerId="ADAL" clId="{A12BE549-1123-0646-AF0D-D853CA6ECE39}" dt="2023-01-05T14:57:03.193" v="719" actId="20577"/>
        <pc:sldMkLst>
          <pc:docMk/>
          <pc:sldMk cId="4073389924" sldId="559"/>
        </pc:sldMkLst>
        <pc:spChg chg="mod">
          <ac:chgData name="Long Nguyen" userId="f59fb8f3-a021-417a-8bc1-65c8d471c621" providerId="ADAL" clId="{A12BE549-1123-0646-AF0D-D853CA6ECE39}" dt="2023-01-05T14:57:03.193" v="719" actId="20577"/>
          <ac:spMkLst>
            <pc:docMk/>
            <pc:sldMk cId="4073389924" sldId="559"/>
            <ac:spMk id="3" creationId="{8BA9D0DA-1D67-ED43-A19F-6557EAD9C067}"/>
          </ac:spMkLst>
        </pc:spChg>
      </pc:sldChg>
    </pc:docChg>
  </pc:docChgLst>
  <pc:docChgLst>
    <pc:chgData name="Long B Nguyen" userId="f59fb8f3-a021-417a-8bc1-65c8d471c621" providerId="ADAL" clId="{6E7B29A8-F479-1D4C-864D-9324180C0D1F}"/>
    <pc:docChg chg="custSel addSld delSld modSld">
      <pc:chgData name="Long B Nguyen" userId="f59fb8f3-a021-417a-8bc1-65c8d471c621" providerId="ADAL" clId="{6E7B29A8-F479-1D4C-864D-9324180C0D1F}" dt="2021-07-26T15:59:18.733" v="1282" actId="1076"/>
      <pc:docMkLst>
        <pc:docMk/>
      </pc:docMkLst>
      <pc:sldChg chg="modSp mod">
        <pc:chgData name="Long B Nguyen" userId="f59fb8f3-a021-417a-8bc1-65c8d471c621" providerId="ADAL" clId="{6E7B29A8-F479-1D4C-864D-9324180C0D1F}" dt="2021-07-26T15:51:33.456" v="770" actId="1076"/>
        <pc:sldMkLst>
          <pc:docMk/>
          <pc:sldMk cId="3036972376" sldId="321"/>
        </pc:sldMkLst>
        <pc:spChg chg="mod">
          <ac:chgData name="Long B Nguyen" userId="f59fb8f3-a021-417a-8bc1-65c8d471c621" providerId="ADAL" clId="{6E7B29A8-F479-1D4C-864D-9324180C0D1F}" dt="2021-07-26T15:51:33.456" v="770" actId="1076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08.219" v="768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2:11.080" v="787" actId="1076"/>
        <pc:sldMkLst>
          <pc:docMk/>
          <pc:sldMk cId="1403592009" sldId="331"/>
        </pc:sldMkLst>
        <pc:spChg chg="mod">
          <ac:chgData name="Long B Nguyen" userId="f59fb8f3-a021-417a-8bc1-65c8d471c621" providerId="ADAL" clId="{6E7B29A8-F479-1D4C-864D-9324180C0D1F}" dt="2021-07-26T15:51:29.714" v="769" actId="1076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56.364" v="785" actId="20577"/>
          <ac:spMkLst>
            <pc:docMk/>
            <pc:sldMk cId="140359200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2:11.080" v="787" actId="1076"/>
          <ac:cxnSpMkLst>
            <pc:docMk/>
            <pc:sldMk cId="1403592009" sldId="331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08.039" v="7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modSp mod">
        <pc:chgData name="Long B Nguyen" userId="f59fb8f3-a021-417a-8bc1-65c8d471c621" providerId="ADAL" clId="{6E7B29A8-F479-1D4C-864D-9324180C0D1F}" dt="2021-07-26T15:51:42.057" v="772" actId="1076"/>
        <pc:sldMkLst>
          <pc:docMk/>
          <pc:sldMk cId="1776526477" sldId="332"/>
        </pc:sldMkLst>
        <pc:spChg chg="mod">
          <ac:chgData name="Long B Nguyen" userId="f59fb8f3-a021-417a-8bc1-65c8d471c621" providerId="ADAL" clId="{6E7B29A8-F479-1D4C-864D-9324180C0D1F}" dt="2021-07-26T15:51:42.057" v="772" actId="1076"/>
          <ac:spMkLst>
            <pc:docMk/>
            <pc:sldMk cId="1776526477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08.702" v="739" actId="20577"/>
          <ac:spMkLst>
            <pc:docMk/>
            <pc:sldMk cId="1776526477" sldId="332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0:13.101" v="740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mod delAnim modAnim">
        <pc:chgData name="Long B Nguyen" userId="f59fb8f3-a021-417a-8bc1-65c8d471c621" providerId="ADAL" clId="{6E7B29A8-F479-1D4C-864D-9324180C0D1F}" dt="2021-07-26T15:36:29.857" v="561" actId="20577"/>
        <pc:sldMkLst>
          <pc:docMk/>
          <pc:sldMk cId="3768911574" sldId="333"/>
        </pc:sldMkLst>
        <pc:spChg chg="mod">
          <ac:chgData name="Long B Nguyen" userId="f59fb8f3-a021-417a-8bc1-65c8d471c621" providerId="ADAL" clId="{6E7B29A8-F479-1D4C-864D-9324180C0D1F}" dt="2021-07-26T15:30:02.208" v="446" actId="20577"/>
          <ac:spMkLst>
            <pc:docMk/>
            <pc:sldMk cId="3768911574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35:45.671" v="470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34:58.115" v="466" actId="20577"/>
          <ac:spMkLst>
            <pc:docMk/>
            <pc:sldMk cId="3768911574" sldId="333"/>
            <ac:spMk id="14" creationId="{5EDF072F-75BE-8741-9067-D2D254F08E47}"/>
          </ac:spMkLst>
        </pc:spChg>
        <pc:spChg chg="mod">
          <ac:chgData name="Long B Nguyen" userId="f59fb8f3-a021-417a-8bc1-65c8d471c621" providerId="ADAL" clId="{6E7B29A8-F479-1D4C-864D-9324180C0D1F}" dt="2021-07-26T15:36:29.857" v="561" actId="20577"/>
          <ac:spMkLst>
            <pc:docMk/>
            <pc:sldMk cId="3768911574" sldId="333"/>
            <ac:spMk id="16" creationId="{5A9C07C4-A578-9340-813C-79D04F7B9BE1}"/>
          </ac:spMkLst>
        </pc:spChg>
        <pc:spChg chg="del mod">
          <ac:chgData name="Long B Nguyen" userId="f59fb8f3-a021-417a-8bc1-65c8d471c621" providerId="ADAL" clId="{6E7B29A8-F479-1D4C-864D-9324180C0D1F}" dt="2021-07-26T15:36:05.744" v="471" actId="478"/>
          <ac:spMkLst>
            <pc:docMk/>
            <pc:sldMk cId="3768911574" sldId="333"/>
            <ac:spMk id="17" creationId="{A0DA8034-18BF-A04B-95E1-E02483E3609C}"/>
          </ac:spMkLst>
        </pc:spChg>
        <pc:spChg chg="mod">
          <ac:chgData name="Long B Nguyen" userId="f59fb8f3-a021-417a-8bc1-65c8d471c621" providerId="ADAL" clId="{6E7B29A8-F479-1D4C-864D-9324180C0D1F}" dt="2021-07-26T15:28:59.837" v="422" actId="1076"/>
          <ac:spMkLst>
            <pc:docMk/>
            <pc:sldMk cId="3768911574" sldId="333"/>
            <ac:spMk id="20" creationId="{F9A61694-4FC5-7F46-9DC1-78F5E8AD77B0}"/>
          </ac:spMkLst>
        </pc:spChg>
        <pc:cxnChg chg="del mod">
          <ac:chgData name="Long B Nguyen" userId="f59fb8f3-a021-417a-8bc1-65c8d471c621" providerId="ADAL" clId="{6E7B29A8-F479-1D4C-864D-9324180C0D1F}" dt="2021-07-26T15:27:45.411" v="348" actId="478"/>
          <ac:cxnSpMkLst>
            <pc:docMk/>
            <pc:sldMk cId="3768911574" sldId="333"/>
            <ac:cxnSpMk id="10" creationId="{78689255-3173-164C-A63E-73DEF65651F2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2" creationId="{CC48B4CD-941B-0741-BFA8-B9998C524923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33:51.270" v="451" actId="14100"/>
          <ac:cxnSpMkLst>
            <pc:docMk/>
            <pc:sldMk cId="3768911574" sldId="333"/>
            <ac:cxnSpMk id="18" creationId="{0455C446-0CB9-7542-A5E5-DF0CA973519D}"/>
          </ac:cxnSpMkLst>
        </pc:cxnChg>
        <pc:cxnChg chg="del mod">
          <ac:chgData name="Long B Nguyen" userId="f59fb8f3-a021-417a-8bc1-65c8d471c621" providerId="ADAL" clId="{6E7B29A8-F479-1D4C-864D-9324180C0D1F}" dt="2021-07-26T15:28:55.956" v="421" actId="478"/>
          <ac:cxnSpMkLst>
            <pc:docMk/>
            <pc:sldMk cId="3768911574" sldId="333"/>
            <ac:cxnSpMk id="19" creationId="{A6C5B7ED-9686-3549-A3DD-5DD0CF6E8DED}"/>
          </ac:cxnSpMkLst>
        </pc:cxnChg>
        <pc:cxnChg chg="add mod">
          <ac:chgData name="Long B Nguyen" userId="f59fb8f3-a021-417a-8bc1-65c8d471c621" providerId="ADAL" clId="{6E7B29A8-F479-1D4C-864D-9324180C0D1F}" dt="2021-07-26T15:30:18.062" v="449" actId="14100"/>
          <ac:cxnSpMkLst>
            <pc:docMk/>
            <pc:sldMk cId="3768911574" sldId="333"/>
            <ac:cxnSpMk id="21" creationId="{53ED16DE-3D55-ED4C-829A-FF1AD32F9E73}"/>
          </ac:cxnSpMkLst>
        </pc:cxnChg>
      </pc:sldChg>
      <pc:sldChg chg="addSp modSp mod modAnim">
        <pc:chgData name="Long B Nguyen" userId="f59fb8f3-a021-417a-8bc1-65c8d471c621" providerId="ADAL" clId="{6E7B29A8-F479-1D4C-864D-9324180C0D1F}" dt="2021-07-26T15:54:17.605" v="943" actId="20577"/>
        <pc:sldMkLst>
          <pc:docMk/>
          <pc:sldMk cId="1520390356" sldId="334"/>
        </pc:sldMkLst>
        <pc:spChg chg="mod">
          <ac:chgData name="Long B Nguyen" userId="f59fb8f3-a021-417a-8bc1-65c8d471c621" providerId="ADAL" clId="{6E7B29A8-F479-1D4C-864D-9324180C0D1F}" dt="2021-07-26T15:52:44.567" v="788" actId="1076"/>
          <ac:spMkLst>
            <pc:docMk/>
            <pc:sldMk cId="152039035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3:01.201" v="801" actId="20577"/>
          <ac:spMkLst>
            <pc:docMk/>
            <pc:sldMk cId="1520390356" sldId="334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54:17.605" v="943" actId="20577"/>
          <ac:spMkLst>
            <pc:docMk/>
            <pc:sldMk cId="1520390356" sldId="334"/>
            <ac:spMk id="10" creationId="{AA3AB9B8-02D8-8044-BFBE-F626E4ABA877}"/>
          </ac:spMkLst>
        </pc:spChg>
        <pc:cxnChg chg="mod">
          <ac:chgData name="Long B Nguyen" userId="f59fb8f3-a021-417a-8bc1-65c8d471c621" providerId="ADAL" clId="{6E7B29A8-F479-1D4C-864D-9324180C0D1F}" dt="2021-07-26T15:52:54.585" v="794" actId="14100"/>
          <ac:cxnSpMkLst>
            <pc:docMk/>
            <pc:sldMk cId="1520390356" sldId="334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57.582" v="795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modSp mod">
        <pc:chgData name="Long B Nguyen" userId="f59fb8f3-a021-417a-8bc1-65c8d471c621" providerId="ADAL" clId="{6E7B29A8-F479-1D4C-864D-9324180C0D1F}" dt="2021-07-26T15:48:29.563" v="692" actId="20577"/>
        <pc:sldMkLst>
          <pc:docMk/>
          <pc:sldMk cId="1370301937" sldId="335"/>
        </pc:sldMkLst>
        <pc:spChg chg="mod">
          <ac:chgData name="Long B Nguyen" userId="f59fb8f3-a021-417a-8bc1-65c8d471c621" providerId="ADAL" clId="{6E7B29A8-F479-1D4C-864D-9324180C0D1F}" dt="2021-07-26T15:48:29.563" v="692" actId="20577"/>
          <ac:spMkLst>
            <pc:docMk/>
            <pc:sldMk cId="1370301937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E7B29A8-F479-1D4C-864D-9324180C0D1F}" dt="2021-07-26T15:51:38.408" v="771" actId="1076"/>
        <pc:sldMkLst>
          <pc:docMk/>
          <pc:sldMk cId="649473723" sldId="336"/>
        </pc:sldMkLst>
        <pc:spChg chg="mod">
          <ac:chgData name="Long B Nguyen" userId="f59fb8f3-a021-417a-8bc1-65c8d471c621" providerId="ADAL" clId="{6E7B29A8-F479-1D4C-864D-9324180C0D1F}" dt="2021-07-26T15:51:38.408" v="771" actId="1076"/>
          <ac:spMkLst>
            <pc:docMk/>
            <pc:sldMk cId="649473723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42.492" v="756" actId="1076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6E7B29A8-F479-1D4C-864D-9324180C0D1F}" dt="2021-07-26T15:50:39.364" v="755" actId="20577"/>
          <ac:spMkLst>
            <pc:docMk/>
            <pc:sldMk cId="649473723" sldId="33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18.763" v="1240" actId="20577"/>
        <pc:sldMkLst>
          <pc:docMk/>
          <pc:sldMk cId="1454819895" sldId="337"/>
        </pc:sldMkLst>
        <pc:spChg chg="mod">
          <ac:chgData name="Long B Nguyen" userId="f59fb8f3-a021-417a-8bc1-65c8d471c621" providerId="ADAL" clId="{6E7B29A8-F479-1D4C-864D-9324180C0D1F}" dt="2021-07-26T15:58:09.249" v="1224" actId="1076"/>
          <ac:spMkLst>
            <pc:docMk/>
            <pc:sldMk cId="14548198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18.763" v="1240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E7B29A8-F479-1D4C-864D-9324180C0D1F}" dt="2021-07-26T15:58:30.539" v="1241" actId="2696"/>
        <pc:sldMkLst>
          <pc:docMk/>
          <pc:sldMk cId="3761802647" sldId="338"/>
        </pc:sldMkLst>
        <pc:spChg chg="mod">
          <ac:chgData name="Long B Nguyen" userId="f59fb8f3-a021-417a-8bc1-65c8d471c621" providerId="ADAL" clId="{6E7B29A8-F479-1D4C-864D-9324180C0D1F}" dt="2021-07-26T15:58:02.773" v="1221" actId="21"/>
          <ac:spMkLst>
            <pc:docMk/>
            <pc:sldMk cId="3761802647" sldId="33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56:20.774" v="1086" actId="14100"/>
        <pc:sldMkLst>
          <pc:docMk/>
          <pc:sldMk cId="2946703032" sldId="346"/>
        </pc:sldMkLst>
        <pc:spChg chg="mod">
          <ac:chgData name="Long B Nguyen" userId="f59fb8f3-a021-417a-8bc1-65c8d471c621" providerId="ADAL" clId="{6E7B29A8-F479-1D4C-864D-9324180C0D1F}" dt="2021-07-26T15:55:21.634" v="983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56:02.630" v="1083" actId="20577"/>
          <ac:spMkLst>
            <pc:docMk/>
            <pc:sldMk cId="2946703032" sldId="346"/>
            <ac:spMk id="10" creationId="{9947108E-12E8-044F-805D-DC505E96834C}"/>
          </ac:spMkLst>
        </pc:spChg>
        <pc:cxnChg chg="add mod">
          <ac:chgData name="Long B Nguyen" userId="f59fb8f3-a021-417a-8bc1-65c8d471c621" providerId="ADAL" clId="{6E7B29A8-F479-1D4C-864D-9324180C0D1F}" dt="2021-07-26T15:56:20.774" v="1086" actId="14100"/>
          <ac:cxnSpMkLst>
            <pc:docMk/>
            <pc:sldMk cId="2946703032" sldId="346"/>
            <ac:cxnSpMk id="5" creationId="{03280DB2-BCC7-8247-B529-D40FB21EA841}"/>
          </ac:cxnSpMkLst>
        </pc:cxnChg>
      </pc:sldChg>
      <pc:sldChg chg="modSp">
        <pc:chgData name="Long B Nguyen" userId="f59fb8f3-a021-417a-8bc1-65c8d471c621" providerId="ADAL" clId="{6E7B29A8-F479-1D4C-864D-9324180C0D1F}" dt="2021-07-26T15:17:31.240" v="23" actId="20577"/>
        <pc:sldMkLst>
          <pc:docMk/>
          <pc:sldMk cId="2101795491" sldId="545"/>
        </pc:sldMkLst>
        <pc:spChg chg="mod">
          <ac:chgData name="Long B Nguyen" userId="f59fb8f3-a021-417a-8bc1-65c8d471c621" providerId="ADAL" clId="{6E7B29A8-F479-1D4C-864D-9324180C0D1F}" dt="2021-07-26T15:17:31.240" v="23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">
        <pc:chgData name="Long B Nguyen" userId="f59fb8f3-a021-417a-8bc1-65c8d471c621" providerId="ADAL" clId="{6E7B29A8-F479-1D4C-864D-9324180C0D1F}" dt="2021-07-26T15:49:18.815" v="720" actId="20577"/>
        <pc:sldMkLst>
          <pc:docMk/>
          <pc:sldMk cId="2079192273" sldId="548"/>
        </pc:sldMkLst>
        <pc:spChg chg="mod">
          <ac:chgData name="Long B Nguyen" userId="f59fb8f3-a021-417a-8bc1-65c8d471c621" providerId="ADAL" clId="{6E7B29A8-F479-1D4C-864D-9324180C0D1F}" dt="2021-07-26T15:49:18.815" v="720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53.301" v="1267" actId="20577"/>
        <pc:sldMkLst>
          <pc:docMk/>
          <pc:sldMk cId="1299838656" sldId="549"/>
        </pc:sldMkLst>
        <pc:spChg chg="mod">
          <ac:chgData name="Long B Nguyen" userId="f59fb8f3-a021-417a-8bc1-65c8d471c621" providerId="ADAL" clId="{6E7B29A8-F479-1D4C-864D-9324180C0D1F}" dt="2021-07-26T15:58:40.985" v="1254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53.301" v="1267" actId="20577"/>
          <ac:spMkLst>
            <pc:docMk/>
            <pc:sldMk cId="1299838656" sldId="5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9:18.733" v="1282" actId="1076"/>
        <pc:sldMkLst>
          <pc:docMk/>
          <pc:sldMk cId="2820908233" sldId="551"/>
        </pc:sldMkLst>
        <pc:spChg chg="mod">
          <ac:chgData name="Long B Nguyen" userId="f59fb8f3-a021-417a-8bc1-65c8d471c621" providerId="ADAL" clId="{6E7B29A8-F479-1D4C-864D-9324180C0D1F}" dt="2021-07-26T15:59:18.733" v="1282" actId="1076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9:07.331" v="1281" actId="20577"/>
          <ac:spMkLst>
            <pc:docMk/>
            <pc:sldMk cId="2820908233" sldId="551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24:09.140" v="321" actId="14100"/>
        <pc:sldMkLst>
          <pc:docMk/>
          <pc:sldMk cId="290283863" sldId="556"/>
        </pc:sldMkLst>
        <pc:spChg chg="mod">
          <ac:chgData name="Long B Nguyen" userId="f59fb8f3-a021-417a-8bc1-65c8d471c621" providerId="ADAL" clId="{6E7B29A8-F479-1D4C-864D-9324180C0D1F}" dt="2021-07-26T15:18:55.070" v="43" actId="20577"/>
          <ac:spMkLst>
            <pc:docMk/>
            <pc:sldMk cId="290283863" sldId="556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23:54.624" v="306" actId="1076"/>
          <ac:spMkLst>
            <pc:docMk/>
            <pc:sldMk cId="290283863" sldId="556"/>
            <ac:spMk id="11" creationId="{F107E4D1-0301-F548-9ED3-CBC5803E3B3D}"/>
          </ac:spMkLst>
        </pc:spChg>
        <pc:cxnChg chg="mod">
          <ac:chgData name="Long B Nguyen" userId="f59fb8f3-a021-417a-8bc1-65c8d471c621" providerId="ADAL" clId="{6E7B29A8-F479-1D4C-864D-9324180C0D1F}" dt="2021-07-26T15:18:46.725" v="41" actId="14100"/>
          <ac:cxnSpMkLst>
            <pc:docMk/>
            <pc:sldMk cId="290283863" sldId="556"/>
            <ac:cxnSpMk id="5" creationId="{574B46E1-76CC-9549-A9EA-426276DA9BB1}"/>
          </ac:cxnSpMkLst>
        </pc:cxnChg>
        <pc:cxnChg chg="mod">
          <ac:chgData name="Long B Nguyen" userId="f59fb8f3-a021-417a-8bc1-65c8d471c621" providerId="ADAL" clId="{6E7B29A8-F479-1D4C-864D-9324180C0D1F}" dt="2021-07-26T15:18:43.881" v="40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6E7B29A8-F479-1D4C-864D-9324180C0D1F}" dt="2021-07-26T15:23:57.423" v="317" actId="1035"/>
          <ac:cxnSpMkLst>
            <pc:docMk/>
            <pc:sldMk cId="290283863" sldId="556"/>
            <ac:cxnSpMk id="12" creationId="{D6D3977F-3544-9641-AFBB-25BF817E6788}"/>
          </ac:cxnSpMkLst>
        </pc:cxnChg>
        <pc:cxnChg chg="add mod">
          <ac:chgData name="Long B Nguyen" userId="f59fb8f3-a021-417a-8bc1-65c8d471c621" providerId="ADAL" clId="{6E7B29A8-F479-1D4C-864D-9324180C0D1F}" dt="2021-07-26T15:20:20.327" v="139" actId="14100"/>
          <ac:cxnSpMkLst>
            <pc:docMk/>
            <pc:sldMk cId="290283863" sldId="556"/>
            <ac:cxnSpMk id="14" creationId="{9B428E3B-1CF3-EC4D-BAD1-D50AB5FDCD95}"/>
          </ac:cxnSpMkLst>
        </pc:cxnChg>
        <pc:cxnChg chg="add mod">
          <ac:chgData name="Long B Nguyen" userId="f59fb8f3-a021-417a-8bc1-65c8d471c621" providerId="ADAL" clId="{6E7B29A8-F479-1D4C-864D-9324180C0D1F}" dt="2021-07-26T15:24:09.140" v="321" actId="14100"/>
          <ac:cxnSpMkLst>
            <pc:docMk/>
            <pc:sldMk cId="290283863" sldId="556"/>
            <ac:cxnSpMk id="16" creationId="{098DA242-2CD6-6E40-A620-CFEE1D241218}"/>
          </ac:cxnSpMkLst>
        </pc:cxnChg>
      </pc:sldChg>
      <pc:sldChg chg="delSp modSp add mod delAnim">
        <pc:chgData name="Long B Nguyen" userId="f59fb8f3-a021-417a-8bc1-65c8d471c621" providerId="ADAL" clId="{6E7B29A8-F479-1D4C-864D-9324180C0D1F}" dt="2021-07-26T15:47:21.101" v="680" actId="20577"/>
        <pc:sldMkLst>
          <pc:docMk/>
          <pc:sldMk cId="1596787660" sldId="557"/>
        </pc:sldMkLst>
        <pc:spChg chg="del">
          <ac:chgData name="Long B Nguyen" userId="f59fb8f3-a021-417a-8bc1-65c8d471c621" providerId="ADAL" clId="{6E7B29A8-F479-1D4C-864D-9324180C0D1F}" dt="2021-07-26T15:36:56.871" v="563" actId="478"/>
          <ac:spMkLst>
            <pc:docMk/>
            <pc:sldMk cId="1596787660" sldId="557"/>
            <ac:spMk id="14" creationId="{5EDF072F-75BE-8741-9067-D2D254F08E47}"/>
          </ac:spMkLst>
        </pc:spChg>
        <pc:spChg chg="del">
          <ac:chgData name="Long B Nguyen" userId="f59fb8f3-a021-417a-8bc1-65c8d471c621" providerId="ADAL" clId="{6E7B29A8-F479-1D4C-864D-9324180C0D1F}" dt="2021-07-26T15:37:06.952" v="566" actId="478"/>
          <ac:spMkLst>
            <pc:docMk/>
            <pc:sldMk cId="1596787660" sldId="557"/>
            <ac:spMk id="16" creationId="{5A9C07C4-A578-9340-813C-79D04F7B9BE1}"/>
          </ac:spMkLst>
        </pc:spChg>
        <pc:spChg chg="mod">
          <ac:chgData name="Long B Nguyen" userId="f59fb8f3-a021-417a-8bc1-65c8d471c621" providerId="ADAL" clId="{6E7B29A8-F479-1D4C-864D-9324180C0D1F}" dt="2021-07-26T15:47:21.101" v="680" actId="20577"/>
          <ac:spMkLst>
            <pc:docMk/>
            <pc:sldMk cId="1596787660" sldId="557"/>
            <ac:spMk id="17" creationId="{A0DA8034-18BF-A04B-95E1-E02483E3609C}"/>
          </ac:spMkLst>
        </pc:spChg>
        <pc:spChg chg="del">
          <ac:chgData name="Long B Nguyen" userId="f59fb8f3-a021-417a-8bc1-65c8d471c621" providerId="ADAL" clId="{6E7B29A8-F479-1D4C-864D-9324180C0D1F}" dt="2021-07-26T15:36:53.957" v="562" actId="478"/>
          <ac:spMkLst>
            <pc:docMk/>
            <pc:sldMk cId="1596787660" sldId="557"/>
            <ac:spMk id="20" creationId="{F9A61694-4FC5-7F46-9DC1-78F5E8AD77B0}"/>
          </ac:spMkLst>
        </pc:spChg>
        <pc:cxnChg chg="del">
          <ac:chgData name="Long B Nguyen" userId="f59fb8f3-a021-417a-8bc1-65c8d471c621" providerId="ADAL" clId="{6E7B29A8-F479-1D4C-864D-9324180C0D1F}" dt="2021-07-26T15:37:08.895" v="567" actId="478"/>
          <ac:cxnSpMkLst>
            <pc:docMk/>
            <pc:sldMk cId="1596787660" sldId="557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6E7B29A8-F479-1D4C-864D-9324180C0D1F}" dt="2021-07-26T15:37:10.560" v="568" actId="478"/>
          <ac:cxnSpMkLst>
            <pc:docMk/>
            <pc:sldMk cId="1596787660" sldId="557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6E7B29A8-F479-1D4C-864D-9324180C0D1F}" dt="2021-07-26T15:36:59.720" v="564" actId="478"/>
          <ac:cxnSpMkLst>
            <pc:docMk/>
            <pc:sldMk cId="1596787660" sldId="557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46:33.283" v="630" actId="14100"/>
          <ac:cxnSpMkLst>
            <pc:docMk/>
            <pc:sldMk cId="1596787660" sldId="557"/>
            <ac:cxnSpMk id="18" creationId="{0455C446-0CB9-7542-A5E5-DF0CA973519D}"/>
          </ac:cxnSpMkLst>
        </pc:cxnChg>
        <pc:cxnChg chg="del">
          <ac:chgData name="Long B Nguyen" userId="f59fb8f3-a021-417a-8bc1-65c8d471c621" providerId="ADAL" clId="{6E7B29A8-F479-1D4C-864D-9324180C0D1F}" dt="2021-07-26T15:37:01.883" v="565" actId="478"/>
          <ac:cxnSpMkLst>
            <pc:docMk/>
            <pc:sldMk cId="1596787660" sldId="557"/>
            <ac:cxnSpMk id="21" creationId="{53ED16DE-3D55-ED4C-829A-FF1AD32F9E7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59E6-F4BB-1F4B-A95E-4DE193584F11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F361-BF3E-A44F-A756-159279D5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71752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55639"/>
            <a:ext cx="8356525" cy="454699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8" y="1622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46113"/>
            <a:ext cx="8326023" cy="455651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52702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933451"/>
            <a:ext cx="8278398" cy="446918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" panose="020B0609030003000000" pitchFamily="49" charset="77"/>
              </a:rPr>
              <a:t>ClassName</a:t>
            </a:r>
            <a:r>
              <a:rPr lang="en-US" sz="20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3444177" y="312368"/>
            <a:ext cx="352737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405949" y="1751888"/>
            <a:ext cx="995010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187685" y="1751888"/>
            <a:ext cx="1220254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598503" y="1734921"/>
            <a:ext cx="1605618" cy="18818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564215" y="1751892"/>
            <a:ext cx="1084714" cy="1831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84683" y="2157308"/>
            <a:ext cx="24795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895791" y="2288112"/>
            <a:ext cx="30200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create and initialize the other attributes or variables of the object.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In this case: name, x and speed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are the three attributes of the Character object.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D16DE-3D55-ED4C-829A-FF1AD32F9E73}"/>
              </a:ext>
            </a:extLst>
          </p:cNvPr>
          <p:cNvCxnSpPr>
            <a:cxnSpLocks/>
          </p:cNvCxnSpPr>
          <p:nvPr/>
        </p:nvCxnSpPr>
        <p:spPr>
          <a:xfrm flipH="1" flipV="1">
            <a:off x="3648929" y="2157308"/>
            <a:ext cx="2169828" cy="864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attributes: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H="1">
            <a:off x="1339413" y="2994991"/>
            <a:ext cx="913457" cy="622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0" y="1819741"/>
            <a:ext cx="26788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After all  instance variables are initialized, the address or reference of the object is returned(to p).</a:t>
            </a:r>
          </a:p>
          <a:p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76" y="312368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9" y="250634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1150913"/>
            <a:ext cx="8604173" cy="431345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in this class.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04" y="77475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755374" y="2317899"/>
            <a:ext cx="1764542" cy="107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0" y="0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4333296" y="356982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4" y="148975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p2.x = 17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0" y="157949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i_name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i_x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i_speed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enemies</a:t>
            </a:r>
            <a:r>
              <a:rPr lang="en-US" sz="1600" b="1" dirty="0">
                <a:latin typeface="Inconsolata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x</a:t>
            </a:r>
            <a:r>
              <a:rPr lang="en-US" sz="1600" b="1" dirty="0">
                <a:latin typeface="Inconsolata" panose="020B0609030003000000" pitchFamily="49" charset="77"/>
              </a:rPr>
              <a:t> = </a:t>
            </a:r>
            <a:r>
              <a:rPr lang="en-US" sz="1600" b="1" dirty="0" err="1">
                <a:latin typeface="Inconsolata" panose="020B0609030003000000" pitchFamily="49" charset="77"/>
              </a:rPr>
              <a:t>random.randrange</a:t>
            </a:r>
            <a:r>
              <a:rPr lang="en-US" sz="1600" b="1" dirty="0">
                <a:latin typeface="Inconsolata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latin typeface="Inconsolata" panose="020B0609030003000000" pitchFamily="49" charset="77"/>
              </a:rPr>
              <a:t>enemies.append</a:t>
            </a:r>
            <a:r>
              <a:rPr lang="en-US" sz="1600" b="1" dirty="0">
                <a:latin typeface="Inconsolata" panose="020B0609030003000000" pitchFamily="49" charset="77"/>
              </a:rPr>
              <a:t>(Character(“</a:t>
            </a:r>
            <a:r>
              <a:rPr lang="en-US" sz="1600" b="1" dirty="0" err="1">
                <a:latin typeface="Inconsolata" panose="020B0609030003000000" pitchFamily="49" charset="77"/>
              </a:rPr>
              <a:t>Goomba</a:t>
            </a:r>
            <a:r>
              <a:rPr lang="en-US" sz="1600" b="1" dirty="0">
                <a:latin typeface="Inconsolata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4997354" y="4129336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286539" y="3319353"/>
            <a:ext cx="1285461" cy="1239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3" y="170553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shoot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target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608427" y="2580690"/>
            <a:ext cx="1810033" cy="1333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1513443" y="2563528"/>
            <a:ext cx="1485752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AB9B8-02D8-8044-BFBE-F626E4ABA877}"/>
              </a:ext>
            </a:extLst>
          </p:cNvPr>
          <p:cNvSpPr txBox="1"/>
          <p:nvPr/>
        </p:nvSpPr>
        <p:spPr>
          <a:xfrm>
            <a:off x="4558517" y="3319353"/>
            <a:ext cx="344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object e is shooting the object p in this example.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Thus, e's address is sent to self and p's address is sent to target.</a:t>
            </a:r>
          </a:p>
        </p:txBody>
      </p: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endParaRPr lang="en-US" sz="1600" b="1" dirty="0">
              <a:solidFill>
                <a:srgbClr val="3C9FF2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funct1()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a = MyClass1()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647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in the same file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use them right below their definitions.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280DB2-BCC7-8247-B529-D40FB21EA841}"/>
              </a:ext>
            </a:extLst>
          </p:cNvPr>
          <p:cNvCxnSpPr>
            <a:cxnSpLocks/>
          </p:cNvCxnSpPr>
          <p:nvPr/>
        </p:nvCxnSpPr>
        <p:spPr>
          <a:xfrm flipH="1">
            <a:off x="1895061" y="3644348"/>
            <a:ext cx="4134678" cy="1563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649995"/>
            <a:ext cx="8736376" cy="4981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The dot(“.”) notation is needed to access imported code.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helper.lst.append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 No dot notation is needed to access the imported code in this case.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22" y="863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 far, our data has been one piece of information: an int, a float, a string. If we have several pieces of information, we can use tuples to store all of the data:</a:t>
            </a:r>
          </a:p>
          <a:p>
            <a:pPr marL="0" indent="0">
              <a:buNone/>
            </a:pPr>
            <a:r>
              <a:rPr lang="en-US" sz="1800" dirty="0">
                <a:latin typeface="Inconsolata" pitchFamily="49" charset="77"/>
                <a:ea typeface="Inconsolata" pitchFamily="49" charset="77"/>
              </a:rPr>
              <a:t>student = (“Mike Smith”, 3.5)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Tuples are often used to store static data: data that doesn’t change in the course of the program. In a more complex setting, we might need to store data that does change throughout the program.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need a data type that: 1) store several pieces of data and 2) have the ability to manipulate or change that data.</a:t>
            </a:r>
          </a:p>
        </p:txBody>
      </p:sp>
    </p:spTree>
    <p:extLst>
      <p:ext uri="{BB962C8B-B14F-4D97-AF65-F5344CB8AC3E}">
        <p14:creationId xmlns:p14="http://schemas.microsoft.com/office/powerpoint/2010/main" val="40733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22" y="863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Suppose we are writing a program that manages a database of students.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need a data type that contains information about a student.  A student has more than just one piece of information: name, age, id, address,list of courses, grades </a:t>
            </a:r>
            <a:r>
              <a:rPr lang="en-US" sz="1800" dirty="0" err="1"/>
              <a:t>etc</a:t>
            </a:r>
            <a:r>
              <a:rPr lang="en-US" sz="1800" dirty="0"/>
              <a:t>…These collectively are the </a:t>
            </a:r>
            <a:r>
              <a:rPr lang="en-US" sz="1800" b="1" dirty="0"/>
              <a:t>data</a:t>
            </a:r>
            <a:r>
              <a:rPr lang="en-US" sz="1800" dirty="0"/>
              <a:t> of a student.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student might have some </a:t>
            </a:r>
            <a:r>
              <a:rPr lang="en-US" sz="1800" b="1" dirty="0"/>
              <a:t>functionalities</a:t>
            </a:r>
            <a:r>
              <a:rPr lang="en-US" sz="1800" dirty="0"/>
              <a:t>: ability to print personal information, add a course, update a grade., change their address, update school information,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like a data type that can bundle </a:t>
            </a:r>
            <a:r>
              <a:rPr lang="en-US" sz="1800" b="1" dirty="0"/>
              <a:t>data</a:t>
            </a:r>
            <a:r>
              <a:rPr lang="en-US" sz="1800" dirty="0"/>
              <a:t> and </a:t>
            </a:r>
            <a:r>
              <a:rPr lang="en-US" sz="1800" b="1" dirty="0"/>
              <a:t>functionality</a:t>
            </a:r>
            <a:r>
              <a:rPr lang="en-US" sz="1800" dirty="0"/>
              <a:t> into one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class</a:t>
            </a:r>
            <a:r>
              <a:rPr lang="en-US" sz="1800" dirty="0"/>
              <a:t> bundles together </a:t>
            </a:r>
            <a:r>
              <a:rPr lang="en-US" sz="1800" i="1" dirty="0"/>
              <a:t>data </a:t>
            </a:r>
            <a:r>
              <a:rPr lang="en-US" sz="1800" dirty="0"/>
              <a:t>(instance variables or attributes) and </a:t>
            </a:r>
            <a:r>
              <a:rPr lang="en-US" sz="1800" i="1" dirty="0"/>
              <a:t>functionality </a:t>
            </a:r>
            <a:r>
              <a:rPr lang="en-US" sz="1800" dirty="0"/>
              <a:t>(functions). From that class, we can create many </a:t>
            </a:r>
            <a:r>
              <a:rPr lang="en-US" sz="1800" b="1" dirty="0"/>
              <a:t>objects</a:t>
            </a:r>
            <a:r>
              <a:rPr lang="en-US" sz="1800" dirty="0"/>
              <a:t> of that class. </a:t>
            </a:r>
          </a:p>
        </p:txBody>
      </p:sp>
    </p:spTree>
    <p:extLst>
      <p:ext uri="{BB962C8B-B14F-4D97-AF65-F5344CB8AC3E}">
        <p14:creationId xmlns:p14="http://schemas.microsoft.com/office/powerpoint/2010/main" val="3285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print_info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latin typeface="Inconsolata" panose="020B0609030003000000" pitchFamily="49" charset="77"/>
              </a:rPr>
              <a:t>print(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print(s2.name)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print(s1.id)	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 67432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048849" y="1573620"/>
            <a:ext cx="529212" cy="1606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V="1">
            <a:off x="3750365" y="1573619"/>
            <a:ext cx="236844" cy="16069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3048849" y="900283"/>
            <a:ext cx="1523152" cy="31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7E4D1-0301-F548-9ED3-CBC5803E3B3D}"/>
              </a:ext>
            </a:extLst>
          </p:cNvPr>
          <p:cNvSpPr txBox="1"/>
          <p:nvPr/>
        </p:nvSpPr>
        <p:spPr>
          <a:xfrm>
            <a:off x="5808600" y="1476563"/>
            <a:ext cx="33354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Class definition.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This class Student can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then be used to create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multiple Student objects.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Each Student object has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data(name, id) and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functionality(</a:t>
            </a:r>
            <a:r>
              <a:rPr lang="en-US" sz="2200" dirty="0" err="1">
                <a:solidFill>
                  <a:srgbClr val="FF0000"/>
                </a:solidFill>
              </a:rPr>
              <a:t>print_info</a:t>
            </a:r>
            <a:r>
              <a:rPr lang="en-US" sz="2200" dirty="0">
                <a:solidFill>
                  <a:srgbClr val="FF0000"/>
                </a:solidFill>
              </a:rPr>
              <a:t>).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To access data/functionality,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dot notation is used.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3977F-3544-9641-AFBB-25BF817E6788}"/>
              </a:ext>
            </a:extLst>
          </p:cNvPr>
          <p:cNvCxnSpPr>
            <a:cxnSpLocks/>
          </p:cNvCxnSpPr>
          <p:nvPr/>
        </p:nvCxnSpPr>
        <p:spPr>
          <a:xfrm flipH="1">
            <a:off x="4916557" y="1798974"/>
            <a:ext cx="8310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28E3B-1CF3-EC4D-BAD1-D50AB5FDCD95}"/>
              </a:ext>
            </a:extLst>
          </p:cNvPr>
          <p:cNvCxnSpPr>
            <a:cxnSpLocks/>
          </p:cNvCxnSpPr>
          <p:nvPr/>
        </p:nvCxnSpPr>
        <p:spPr>
          <a:xfrm flipH="1">
            <a:off x="4267200" y="3170364"/>
            <a:ext cx="1584493" cy="311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DA242-2CD6-6E40-A620-CFEE1D241218}"/>
              </a:ext>
            </a:extLst>
          </p:cNvPr>
          <p:cNvCxnSpPr>
            <a:cxnSpLocks/>
          </p:cNvCxnSpPr>
          <p:nvPr/>
        </p:nvCxnSpPr>
        <p:spPr>
          <a:xfrm flipH="1" flipV="1">
            <a:off x="2001078" y="4479235"/>
            <a:ext cx="3807523" cy="695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(OOP) is a programming paradigm based on the concepts of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objects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which bundles together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functions or methods).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1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8127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65163"/>
            <a:ext cx="8356525" cy="47408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provides the ability for programmers to design their own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6" y="169316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9" y="853202"/>
            <a:ext cx="8617622" cy="44737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3996</TotalTime>
  <Words>2869</Words>
  <Application>Microsoft Macintosh PowerPoint</Application>
  <PresentationFormat>On-screen Show (16:10)</PresentationFormat>
  <Paragraphs>431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Inconsolata</vt:lpstr>
      <vt:lpstr>Office Theme</vt:lpstr>
      <vt:lpstr>Introduction to Python</vt:lpstr>
      <vt:lpstr>Topics</vt:lpstr>
      <vt:lpstr>An Example</vt:lpstr>
      <vt:lpstr>An Example</vt:lpstr>
      <vt:lpstr>An Example of a class</vt:lpstr>
      <vt:lpstr>Class vs Objects</vt:lpstr>
      <vt:lpstr>OOP/OOD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Class</vt:lpstr>
      <vt:lpstr>Class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2023-01-05T15:04:47Z</dcterms:modified>
</cp:coreProperties>
</file>