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7"/>
  </p:notesMasterIdLst>
  <p:sldIdLst>
    <p:sldId id="256" r:id="rId2"/>
    <p:sldId id="560" r:id="rId3"/>
    <p:sldId id="349" r:id="rId4"/>
    <p:sldId id="350" r:id="rId5"/>
    <p:sldId id="567" r:id="rId6"/>
    <p:sldId id="568" r:id="rId7"/>
    <p:sldId id="352" r:id="rId8"/>
    <p:sldId id="355" r:id="rId9"/>
    <p:sldId id="356" r:id="rId10"/>
    <p:sldId id="354" r:id="rId11"/>
    <p:sldId id="357" r:id="rId12"/>
    <p:sldId id="550" r:id="rId13"/>
    <p:sldId id="551" r:id="rId14"/>
    <p:sldId id="564" r:id="rId15"/>
    <p:sldId id="297" r:id="rId16"/>
    <p:sldId id="298" r:id="rId17"/>
    <p:sldId id="553" r:id="rId18"/>
    <p:sldId id="552" r:id="rId19"/>
    <p:sldId id="554" r:id="rId20"/>
    <p:sldId id="555" r:id="rId21"/>
    <p:sldId id="556" r:id="rId22"/>
    <p:sldId id="561" r:id="rId23"/>
    <p:sldId id="565" r:id="rId24"/>
    <p:sldId id="562" r:id="rId25"/>
    <p:sldId id="557" r:id="rId26"/>
    <p:sldId id="368" r:id="rId27"/>
    <p:sldId id="351" r:id="rId28"/>
    <p:sldId id="365" r:id="rId29"/>
    <p:sldId id="358" r:id="rId30"/>
    <p:sldId id="366" r:id="rId31"/>
    <p:sldId id="367" r:id="rId32"/>
    <p:sldId id="360" r:id="rId33"/>
    <p:sldId id="361" r:id="rId34"/>
    <p:sldId id="362" r:id="rId35"/>
    <p:sldId id="369" r:id="rId36"/>
    <p:sldId id="363" r:id="rId37"/>
    <p:sldId id="559" r:id="rId38"/>
    <p:sldId id="543" r:id="rId39"/>
    <p:sldId id="544" r:id="rId40"/>
    <p:sldId id="549" r:id="rId41"/>
    <p:sldId id="547" r:id="rId42"/>
    <p:sldId id="545" r:id="rId43"/>
    <p:sldId id="546" r:id="rId44"/>
    <p:sldId id="548" r:id="rId45"/>
    <p:sldId id="558" r:id="rId4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4794D-79B0-E046-9735-6A39B25F1254}" v="193" dt="2022-04-27T11:35:38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93B77CE-F394-FC41-B6D8-2FD1D9E1B7A2}"/>
    <pc:docChg chg="modSld">
      <pc:chgData name="Long B Nguyen" userId="f59fb8f3-a021-417a-8bc1-65c8d471c621" providerId="ADAL" clId="{D93B77CE-F394-FC41-B6D8-2FD1D9E1B7A2}" dt="2019-06-14T16:53:19.486" v="129" actId="20577"/>
      <pc:docMkLst>
        <pc:docMk/>
      </pc:docMkLst>
      <pc:sldChg chg="modSp">
        <pc:chgData name="Long B Nguyen" userId="f59fb8f3-a021-417a-8bc1-65c8d471c621" providerId="ADAL" clId="{D93B77CE-F394-FC41-B6D8-2FD1D9E1B7A2}" dt="2019-06-14T02:17:20.888" v="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D93B77CE-F394-FC41-B6D8-2FD1D9E1B7A2}" dt="2019-06-14T02:17:16.155" v="29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D93B77CE-F394-FC41-B6D8-2FD1D9E1B7A2}" dt="2019-06-14T02:17:20.888" v="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93B77CE-F394-FC41-B6D8-2FD1D9E1B7A2}" dt="2019-06-14T16:53:19.486" v="129" actId="20577"/>
        <pc:sldMkLst>
          <pc:docMk/>
          <pc:sldMk cId="3972787296" sldId="330"/>
        </pc:sldMkLst>
        <pc:spChg chg="mod">
          <ac:chgData name="Long B Nguyen" userId="f59fb8f3-a021-417a-8bc1-65c8d471c621" providerId="ADAL" clId="{D93B77CE-F394-FC41-B6D8-2FD1D9E1B7A2}" dt="2019-06-14T16:53:19.486" v="129" actId="20577"/>
          <ac:spMkLst>
            <pc:docMk/>
            <pc:sldMk cId="3972787296" sldId="33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76C267-E6BF-B644-A8D6-09119D529826}"/>
    <pc:docChg chg="custSel addSld delSld modSld">
      <pc:chgData name="Long B Nguyen" userId="f59fb8f3-a021-417a-8bc1-65c8d471c621" providerId="ADAL" clId="{0576C267-E6BF-B644-A8D6-09119D529826}" dt="2021-05-24T15:03:51.203" v="6077" actId="20577"/>
      <pc:docMkLst>
        <pc:docMk/>
      </pc:docMkLst>
      <pc:sldChg chg="modSp mod">
        <pc:chgData name="Long B Nguyen" userId="f59fb8f3-a021-417a-8bc1-65c8d471c621" providerId="ADAL" clId="{0576C267-E6BF-B644-A8D6-09119D529826}" dt="2021-05-06T12:33:24.414" v="1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576C267-E6BF-B644-A8D6-09119D529826}" dt="2021-05-06T12:33:24.414" v="1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modSp del mod">
        <pc:chgData name="Long B Nguyen" userId="f59fb8f3-a021-417a-8bc1-65c8d471c621" providerId="ADAL" clId="{0576C267-E6BF-B644-A8D6-09119D529826}" dt="2021-05-17T15:10:31.653" v="2777" actId="2696"/>
        <pc:sldMkLst>
          <pc:docMk/>
          <pc:sldMk cId="131840209" sldId="286"/>
        </pc:sldMkLst>
        <pc:spChg chg="mod">
          <ac:chgData name="Long B Nguyen" userId="f59fb8f3-a021-417a-8bc1-65c8d471c621" providerId="ADAL" clId="{0576C267-E6BF-B644-A8D6-09119D529826}" dt="2021-05-17T15:09:30.648" v="2750" actId="21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mod modNotes">
        <pc:chgData name="Long B Nguyen" userId="f59fb8f3-a021-417a-8bc1-65c8d471c621" providerId="ADAL" clId="{0576C267-E6BF-B644-A8D6-09119D529826}" dt="2021-05-19T14:41:34.349" v="3931" actId="1076"/>
        <pc:sldMkLst>
          <pc:docMk/>
          <pc:sldMk cId="2742157310" sldId="297"/>
        </pc:sldMkLst>
        <pc:spChg chg="mod">
          <ac:chgData name="Long B Nguyen" userId="f59fb8f3-a021-417a-8bc1-65c8d471c621" providerId="ADAL" clId="{0576C267-E6BF-B644-A8D6-09119D529826}" dt="2021-05-19T14:41:34.349" v="3931" actId="1076"/>
          <ac:spMkLst>
            <pc:docMk/>
            <pc:sldMk cId="2742157310" sldId="297"/>
            <ac:spMk id="28674" creationId="{C6B8F438-0BCB-7548-9023-EA72CB9BC9AE}"/>
          </ac:spMkLst>
        </pc:spChg>
        <pc:graphicFrameChg chg="mod">
          <ac:chgData name="Long B Nguyen" userId="f59fb8f3-a021-417a-8bc1-65c8d471c621" providerId="ADAL" clId="{0576C267-E6BF-B644-A8D6-09119D529826}" dt="2021-05-19T14:41:25.116" v="3929"/>
          <ac:graphicFrameMkLst>
            <pc:docMk/>
            <pc:sldMk cId="2742157310" sldId="297"/>
            <ac:graphicFrameMk id="531460" creationId="{39A415A5-9F18-034F-B82F-721845132275}"/>
          </ac:graphicFrameMkLst>
        </pc:graphicFrameChg>
      </pc:sldChg>
      <pc:sldChg chg="modSp add mod modAnim">
        <pc:chgData name="Long B Nguyen" userId="f59fb8f3-a021-417a-8bc1-65c8d471c621" providerId="ADAL" clId="{0576C267-E6BF-B644-A8D6-09119D529826}" dt="2021-05-19T15:23:16.621" v="4359" actId="20577"/>
        <pc:sldMkLst>
          <pc:docMk/>
          <pc:sldMk cId="2368938603" sldId="298"/>
        </pc:sldMkLst>
        <pc:spChg chg="mod">
          <ac:chgData name="Long B Nguyen" userId="f59fb8f3-a021-417a-8bc1-65c8d471c621" providerId="ADAL" clId="{0576C267-E6BF-B644-A8D6-09119D529826}" dt="2021-05-19T14:45:12.163" v="4357" actId="1076"/>
          <ac:spMkLst>
            <pc:docMk/>
            <pc:sldMk cId="2368938603" sldId="298"/>
            <ac:spMk id="29698" creationId="{2032BC28-BF0A-9449-BB15-9BE6BD380EA4}"/>
          </ac:spMkLst>
        </pc:spChg>
        <pc:spChg chg="mod">
          <ac:chgData name="Long B Nguyen" userId="f59fb8f3-a021-417a-8bc1-65c8d471c621" providerId="ADAL" clId="{0576C267-E6BF-B644-A8D6-09119D529826}" dt="2021-05-19T15:23:16.621" v="4359" actId="20577"/>
          <ac:spMkLst>
            <pc:docMk/>
            <pc:sldMk cId="2368938603" sldId="298"/>
            <ac:spMk id="369667" creationId="{47E86255-DD44-C741-AB8B-33D04A9B82F2}"/>
          </ac:spMkLst>
        </pc:spChg>
      </pc:sldChg>
      <pc:sldChg chg="modAnim">
        <pc:chgData name="Long B Nguyen" userId="f59fb8f3-a021-417a-8bc1-65c8d471c621" providerId="ADAL" clId="{0576C267-E6BF-B644-A8D6-09119D529826}" dt="2021-05-07T12:13:17.450" v="1661"/>
        <pc:sldMkLst>
          <pc:docMk/>
          <pc:sldMk cId="157892284" sldId="342"/>
        </pc:sldMkLst>
      </pc:sldChg>
      <pc:sldChg chg="modSp mod modAnim">
        <pc:chgData name="Long B Nguyen" userId="f59fb8f3-a021-417a-8bc1-65c8d471c621" providerId="ADAL" clId="{0576C267-E6BF-B644-A8D6-09119D529826}" dt="2021-05-06T15:24:01.742" v="1659" actId="1076"/>
        <pc:sldMkLst>
          <pc:docMk/>
          <pc:sldMk cId="3677753107" sldId="343"/>
        </pc:sldMkLst>
        <pc:picChg chg="mod">
          <ac:chgData name="Long B Nguyen" userId="f59fb8f3-a021-417a-8bc1-65c8d471c621" providerId="ADAL" clId="{0576C267-E6BF-B644-A8D6-09119D529826}" dt="2021-05-06T15:23:53.623" v="1656" actId="1076"/>
          <ac:picMkLst>
            <pc:docMk/>
            <pc:sldMk cId="3677753107" sldId="343"/>
            <ac:picMk id="3" creationId="{F6E10ECE-2BA4-CD41-BE47-CF0B12035A3C}"/>
          </ac:picMkLst>
        </pc:picChg>
        <pc:picChg chg="mod">
          <ac:chgData name="Long B Nguyen" userId="f59fb8f3-a021-417a-8bc1-65c8d471c621" providerId="ADAL" clId="{0576C267-E6BF-B644-A8D6-09119D529826}" dt="2021-05-06T15:24:01.742" v="1659" actId="1076"/>
          <ac:picMkLst>
            <pc:docMk/>
            <pc:sldMk cId="3677753107" sldId="343"/>
            <ac:picMk id="12" creationId="{4CD12630-3424-C842-AEE6-18E8492BDD7C}"/>
          </ac:picMkLst>
        </pc:picChg>
      </pc:sldChg>
      <pc:sldChg chg="modAnim">
        <pc:chgData name="Long B Nguyen" userId="f59fb8f3-a021-417a-8bc1-65c8d471c621" providerId="ADAL" clId="{0576C267-E6BF-B644-A8D6-09119D529826}" dt="2021-05-06T12:34:00.432" v="4"/>
        <pc:sldMkLst>
          <pc:docMk/>
          <pc:sldMk cId="3881740099" sldId="344"/>
        </pc:sldMkLst>
      </pc:sldChg>
      <pc:sldChg chg="modAnim">
        <pc:chgData name="Long B Nguyen" userId="f59fb8f3-a021-417a-8bc1-65c8d471c621" providerId="ADAL" clId="{0576C267-E6BF-B644-A8D6-09119D529826}" dt="2021-05-06T12:34:04.202" v="5"/>
        <pc:sldMkLst>
          <pc:docMk/>
          <pc:sldMk cId="472699143" sldId="345"/>
        </pc:sldMkLst>
      </pc:sldChg>
      <pc:sldChg chg="modAnim">
        <pc:chgData name="Long B Nguyen" userId="f59fb8f3-a021-417a-8bc1-65c8d471c621" providerId="ADAL" clId="{0576C267-E6BF-B644-A8D6-09119D529826}" dt="2021-05-06T12:34:22.590" v="7"/>
        <pc:sldMkLst>
          <pc:docMk/>
          <pc:sldMk cId="1351446093" sldId="349"/>
        </pc:sldMkLst>
      </pc:sldChg>
      <pc:sldChg chg="modAnim">
        <pc:chgData name="Long B Nguyen" userId="f59fb8f3-a021-417a-8bc1-65c8d471c621" providerId="ADAL" clId="{0576C267-E6BF-B644-A8D6-09119D529826}" dt="2021-05-06T12:34:31.357" v="9"/>
        <pc:sldMkLst>
          <pc:docMk/>
          <pc:sldMk cId="2567974358" sldId="350"/>
        </pc:sldMkLst>
      </pc:sldChg>
      <pc:sldChg chg="modSp add mod modAnim">
        <pc:chgData name="Long B Nguyen" userId="f59fb8f3-a021-417a-8bc1-65c8d471c621" providerId="ADAL" clId="{0576C267-E6BF-B644-A8D6-09119D529826}" dt="2021-05-19T15:41:40.067" v="4712" actId="20577"/>
        <pc:sldMkLst>
          <pc:docMk/>
          <pc:sldMk cId="1348987668" sldId="351"/>
        </pc:sldMkLst>
        <pc:spChg chg="mod">
          <ac:chgData name="Long B Nguyen" userId="f59fb8f3-a021-417a-8bc1-65c8d471c621" providerId="ADAL" clId="{0576C267-E6BF-B644-A8D6-09119D529826}" dt="2021-05-19T15:41:40.067" v="4712" actId="20577"/>
          <ac:spMkLst>
            <pc:docMk/>
            <pc:sldMk cId="1348987668" sldId="351"/>
            <ac:spMk id="3" creationId="{B6269B47-A385-4040-9C6A-296F87FAB4C4}"/>
          </ac:spMkLst>
        </pc:spChg>
      </pc:sldChg>
      <pc:sldChg chg="modSp new del mod">
        <pc:chgData name="Long B Nguyen" userId="f59fb8f3-a021-417a-8bc1-65c8d471c621" providerId="ADAL" clId="{0576C267-E6BF-B644-A8D6-09119D529826}" dt="2021-05-06T12:57:22.638" v="817" actId="2696"/>
        <pc:sldMkLst>
          <pc:docMk/>
          <pc:sldMk cId="1418427717" sldId="351"/>
        </pc:sldMkLst>
        <pc:spChg chg="mod">
          <ac:chgData name="Long B Nguyen" userId="f59fb8f3-a021-417a-8bc1-65c8d471c621" providerId="ADAL" clId="{0576C267-E6BF-B644-A8D6-09119D529826}" dt="2021-05-06T12:35:06.809" v="37" actId="20577"/>
          <ac:spMkLst>
            <pc:docMk/>
            <pc:sldMk cId="1418427717" sldId="351"/>
            <ac:spMk id="2" creationId="{FA71676B-39A1-804E-9AA4-6BA99571CE5D}"/>
          </ac:spMkLst>
        </pc:spChg>
        <pc:spChg chg="mod">
          <ac:chgData name="Long B Nguyen" userId="f59fb8f3-a021-417a-8bc1-65c8d471c621" providerId="ADAL" clId="{0576C267-E6BF-B644-A8D6-09119D529826}" dt="2021-05-06T12:35:42.201" v="162" actId="20577"/>
          <ac:spMkLst>
            <pc:docMk/>
            <pc:sldMk cId="1418427717" sldId="351"/>
            <ac:spMk id="3" creationId="{B6269B47-A385-4040-9C6A-296F87FAB4C4}"/>
          </ac:spMkLst>
        </pc:spChg>
      </pc:sldChg>
      <pc:sldChg chg="modSp new mod modAnim">
        <pc:chgData name="Long B Nguyen" userId="f59fb8f3-a021-417a-8bc1-65c8d471c621" providerId="ADAL" clId="{0576C267-E6BF-B644-A8D6-09119D529826}" dt="2021-05-07T12:13:54.135" v="1670"/>
        <pc:sldMkLst>
          <pc:docMk/>
          <pc:sldMk cId="2609852809" sldId="352"/>
        </pc:sldMkLst>
        <pc:spChg chg="mod">
          <ac:chgData name="Long B Nguyen" userId="f59fb8f3-a021-417a-8bc1-65c8d471c621" providerId="ADAL" clId="{0576C267-E6BF-B644-A8D6-09119D529826}" dt="2021-05-06T12:44:08.351" v="383" actId="1076"/>
          <ac:spMkLst>
            <pc:docMk/>
            <pc:sldMk cId="2609852809" sldId="352"/>
            <ac:spMk id="2" creationId="{8AF91A8F-AAF8-3144-AEDE-0172CA6382EB}"/>
          </ac:spMkLst>
        </pc:spChg>
        <pc:spChg chg="mod">
          <ac:chgData name="Long B Nguyen" userId="f59fb8f3-a021-417a-8bc1-65c8d471c621" providerId="ADAL" clId="{0576C267-E6BF-B644-A8D6-09119D529826}" dt="2021-05-06T12:44:26.602" v="392" actId="5793"/>
          <ac:spMkLst>
            <pc:docMk/>
            <pc:sldMk cId="2609852809" sldId="352"/>
            <ac:spMk id="3" creationId="{03423960-73AA-8F4D-8DA1-9E54D69D5DA3}"/>
          </ac:spMkLst>
        </pc:spChg>
      </pc:sldChg>
      <pc:sldChg chg="modSp new del mod">
        <pc:chgData name="Long B Nguyen" userId="f59fb8f3-a021-417a-8bc1-65c8d471c621" providerId="ADAL" clId="{0576C267-E6BF-B644-A8D6-09119D529826}" dt="2021-05-06T12:57:27.656" v="818" actId="2696"/>
        <pc:sldMkLst>
          <pc:docMk/>
          <pc:sldMk cId="4000877027" sldId="353"/>
        </pc:sldMkLst>
        <pc:spChg chg="mod">
          <ac:chgData name="Long B Nguyen" userId="f59fb8f3-a021-417a-8bc1-65c8d471c621" providerId="ADAL" clId="{0576C267-E6BF-B644-A8D6-09119D529826}" dt="2021-05-06T12:56:42.303" v="803" actId="1076"/>
          <ac:spMkLst>
            <pc:docMk/>
            <pc:sldMk cId="4000877027" sldId="353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2:56:58.396" v="813" actId="5793"/>
          <ac:spMkLst>
            <pc:docMk/>
            <pc:sldMk cId="4000877027" sldId="353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4:16.928" v="1675"/>
        <pc:sldMkLst>
          <pc:docMk/>
          <pc:sldMk cId="677816976" sldId="354"/>
        </pc:sldMkLst>
        <pc:spChg chg="mod">
          <ac:chgData name="Long B Nguyen" userId="f59fb8f3-a021-417a-8bc1-65c8d471c621" providerId="ADAL" clId="{0576C267-E6BF-B644-A8D6-09119D529826}" dt="2021-05-06T12:50:01.750" v="766" actId="20577"/>
          <ac:spMkLst>
            <pc:docMk/>
            <pc:sldMk cId="677816976" sldId="354"/>
            <ac:spMk id="2" creationId="{8AF91A8F-AAF8-3144-AEDE-0172CA6382EB}"/>
          </ac:spMkLst>
        </pc:spChg>
        <pc:spChg chg="mod">
          <ac:chgData name="Long B Nguyen" userId="f59fb8f3-a021-417a-8bc1-65c8d471c621" providerId="ADAL" clId="{0576C267-E6BF-B644-A8D6-09119D529826}" dt="2021-05-06T12:50:31.891" v="772" actId="20577"/>
          <ac:spMkLst>
            <pc:docMk/>
            <pc:sldMk cId="677816976" sldId="354"/>
            <ac:spMk id="3" creationId="{03423960-73AA-8F4D-8DA1-9E54D69D5DA3}"/>
          </ac:spMkLst>
        </pc:spChg>
      </pc:sldChg>
      <pc:sldChg chg="modSp add del mod">
        <pc:chgData name="Long B Nguyen" userId="f59fb8f3-a021-417a-8bc1-65c8d471c621" providerId="ADAL" clId="{0576C267-E6BF-B644-A8D6-09119D529826}" dt="2021-05-06T12:56:27.567" v="798" actId="2696"/>
        <pc:sldMkLst>
          <pc:docMk/>
          <pc:sldMk cId="1191008522" sldId="355"/>
        </pc:sldMkLst>
        <pc:spChg chg="mod">
          <ac:chgData name="Long B Nguyen" userId="f59fb8f3-a021-417a-8bc1-65c8d471c621" providerId="ADAL" clId="{0576C267-E6BF-B644-A8D6-09119D529826}" dt="2021-05-06T12:56:23.467" v="797" actId="20577"/>
          <ac:spMkLst>
            <pc:docMk/>
            <pc:sldMk cId="1191008522" sldId="355"/>
            <ac:spMk id="3" creationId="{03423960-73AA-8F4D-8DA1-9E54D69D5DA3}"/>
          </ac:spMkLst>
        </pc:spChg>
      </pc:sldChg>
      <pc:sldChg chg="add modAnim">
        <pc:chgData name="Long B Nguyen" userId="f59fb8f3-a021-417a-8bc1-65c8d471c621" providerId="ADAL" clId="{0576C267-E6BF-B644-A8D6-09119D529826}" dt="2021-05-07T12:14:00.153" v="1672"/>
        <pc:sldMkLst>
          <pc:docMk/>
          <pc:sldMk cId="3127404551" sldId="355"/>
        </pc:sldMkLst>
      </pc:sldChg>
      <pc:sldChg chg="add del">
        <pc:chgData name="Long B Nguyen" userId="f59fb8f3-a021-417a-8bc1-65c8d471c621" providerId="ADAL" clId="{0576C267-E6BF-B644-A8D6-09119D529826}" dt="2021-05-06T12:48:33.983" v="681" actId="2696"/>
        <pc:sldMkLst>
          <pc:docMk/>
          <pc:sldMk cId="1666818234" sldId="356"/>
        </pc:sldMkLst>
      </pc:sldChg>
      <pc:sldChg chg="modSp add mod modAnim">
        <pc:chgData name="Long B Nguyen" userId="f59fb8f3-a021-417a-8bc1-65c8d471c621" providerId="ADAL" clId="{0576C267-E6BF-B644-A8D6-09119D529826}" dt="2021-05-07T12:14:11.163" v="1674"/>
        <pc:sldMkLst>
          <pc:docMk/>
          <pc:sldMk cId="3582612531" sldId="356"/>
        </pc:sldMkLst>
        <pc:spChg chg="mod">
          <ac:chgData name="Long B Nguyen" userId="f59fb8f3-a021-417a-8bc1-65c8d471c621" providerId="ADAL" clId="{0576C267-E6BF-B644-A8D6-09119D529826}" dt="2021-05-06T12:56:33.798" v="801" actId="20577"/>
          <ac:spMkLst>
            <pc:docMk/>
            <pc:sldMk cId="3582612531" sldId="356"/>
            <ac:spMk id="3" creationId="{03423960-73AA-8F4D-8DA1-9E54D69D5DA3}"/>
          </ac:spMkLst>
        </pc:spChg>
      </pc:sldChg>
      <pc:sldChg chg="modSp add mod">
        <pc:chgData name="Long B Nguyen" userId="f59fb8f3-a021-417a-8bc1-65c8d471c621" providerId="ADAL" clId="{0576C267-E6BF-B644-A8D6-09119D529826}" dt="2021-05-06T12:51:11.461" v="792" actId="20577"/>
        <pc:sldMkLst>
          <pc:docMk/>
          <pc:sldMk cId="1418230355" sldId="357"/>
        </pc:sldMkLst>
        <pc:spChg chg="mod">
          <ac:chgData name="Long B Nguyen" userId="f59fb8f3-a021-417a-8bc1-65c8d471c621" providerId="ADAL" clId="{0576C267-E6BF-B644-A8D6-09119D529826}" dt="2021-05-06T12:51:11.461" v="792" actId="20577"/>
          <ac:spMkLst>
            <pc:docMk/>
            <pc:sldMk cId="1418230355" sldId="357"/>
            <ac:spMk id="3" creationId="{03423960-73AA-8F4D-8DA1-9E54D69D5DA3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4:47.219" v="1680"/>
        <pc:sldMkLst>
          <pc:docMk/>
          <pc:sldMk cId="3718713129" sldId="358"/>
        </pc:sldMkLst>
        <pc:spChg chg="mod">
          <ac:chgData name="Long B Nguyen" userId="f59fb8f3-a021-417a-8bc1-65c8d471c621" providerId="ADAL" clId="{0576C267-E6BF-B644-A8D6-09119D529826}" dt="2021-05-06T13:00:59.644" v="1219" actId="20577"/>
          <ac:spMkLst>
            <pc:docMk/>
            <pc:sldMk cId="3718713129" sldId="35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2:23.186" v="1372" actId="207"/>
          <ac:spMkLst>
            <pc:docMk/>
            <pc:sldMk cId="3718713129" sldId="358"/>
            <ac:spMk id="3" creationId="{CE6BD10B-9D13-604D-9877-97B355109287}"/>
          </ac:spMkLst>
        </pc:spChg>
      </pc:sldChg>
      <pc:sldChg chg="modSp add del mod">
        <pc:chgData name="Long B Nguyen" userId="f59fb8f3-a021-417a-8bc1-65c8d471c621" providerId="ADAL" clId="{0576C267-E6BF-B644-A8D6-09119D529826}" dt="2021-05-07T12:15:49.368" v="1687" actId="2696"/>
        <pc:sldMkLst>
          <pc:docMk/>
          <pc:sldMk cId="3676021339" sldId="359"/>
        </pc:sldMkLst>
        <pc:spChg chg="mod">
          <ac:chgData name="Long B Nguyen" userId="f59fb8f3-a021-417a-8bc1-65c8d471c621" providerId="ADAL" clId="{0576C267-E6BF-B644-A8D6-09119D529826}" dt="2021-05-06T13:04:57.050" v="1654"/>
          <ac:spMkLst>
            <pc:docMk/>
            <pc:sldMk cId="3676021339" sldId="35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4:52.146" v="1653" actId="20577"/>
          <ac:spMkLst>
            <pc:docMk/>
            <pc:sldMk cId="3676021339" sldId="359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10T14:57:40.406" v="2748" actId="20577"/>
        <pc:sldMkLst>
          <pc:docMk/>
          <pc:sldMk cId="1133356598" sldId="360"/>
        </pc:sldMkLst>
        <pc:spChg chg="mod">
          <ac:chgData name="Long B Nguyen" userId="f59fb8f3-a021-417a-8bc1-65c8d471c621" providerId="ADAL" clId="{0576C267-E6BF-B644-A8D6-09119D529826}" dt="2021-05-07T12:23:24.821" v="2206" actId="20577"/>
          <ac:spMkLst>
            <pc:docMk/>
            <pc:sldMk cId="1133356598" sldId="360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0T14:57:40.406" v="2748" actId="20577"/>
          <ac:spMkLst>
            <pc:docMk/>
            <pc:sldMk cId="1133356598" sldId="360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2:27:56.376" v="2320" actId="20577"/>
        <pc:sldMkLst>
          <pc:docMk/>
          <pc:sldMk cId="1789203214" sldId="361"/>
        </pc:sldMkLst>
        <pc:spChg chg="mod">
          <ac:chgData name="Long B Nguyen" userId="f59fb8f3-a021-417a-8bc1-65c8d471c621" providerId="ADAL" clId="{0576C267-E6BF-B644-A8D6-09119D529826}" dt="2021-05-07T12:27:10.028" v="2270"/>
          <ac:spMkLst>
            <pc:docMk/>
            <pc:sldMk cId="1789203214" sldId="361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2:27:56.376" v="2320" actId="20577"/>
          <ac:spMkLst>
            <pc:docMk/>
            <pc:sldMk cId="1789203214" sldId="361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5:57:42.833" v="2491" actId="20577"/>
        <pc:sldMkLst>
          <pc:docMk/>
          <pc:sldMk cId="325895786" sldId="362"/>
        </pc:sldMkLst>
        <pc:spChg chg="mod">
          <ac:chgData name="Long B Nguyen" userId="f59fb8f3-a021-417a-8bc1-65c8d471c621" providerId="ADAL" clId="{0576C267-E6BF-B644-A8D6-09119D529826}" dt="2021-05-07T15:56:39.613" v="2468" actId="20577"/>
          <ac:spMkLst>
            <pc:docMk/>
            <pc:sldMk cId="325895786" sldId="362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7:42.833" v="2491" actId="20577"/>
          <ac:spMkLst>
            <pc:docMk/>
            <pc:sldMk cId="325895786" sldId="362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6:03:14.657" v="2733" actId="20577"/>
        <pc:sldMkLst>
          <pc:docMk/>
          <pc:sldMk cId="1010857515" sldId="363"/>
        </pc:sldMkLst>
        <pc:spChg chg="mod">
          <ac:chgData name="Long B Nguyen" userId="f59fb8f3-a021-417a-8bc1-65c8d471c621" providerId="ADAL" clId="{0576C267-E6BF-B644-A8D6-09119D529826}" dt="2021-05-07T16:03:14.657" v="2733" actId="20577"/>
          <ac:spMkLst>
            <pc:docMk/>
            <pc:sldMk cId="1010857515" sldId="363"/>
            <ac:spMk id="3" creationId="{CE6BD10B-9D13-604D-9877-97B355109287}"/>
          </ac:spMkLst>
        </pc:spChg>
      </pc:sldChg>
      <pc:sldChg chg="modSp add del mod">
        <pc:chgData name="Long B Nguyen" userId="f59fb8f3-a021-417a-8bc1-65c8d471c621" providerId="ADAL" clId="{0576C267-E6BF-B644-A8D6-09119D529826}" dt="2021-05-07T16:00:31.152" v="2623" actId="2696"/>
        <pc:sldMkLst>
          <pc:docMk/>
          <pc:sldMk cId="3832797411" sldId="363"/>
        </pc:sldMkLst>
        <pc:spChg chg="mod">
          <ac:chgData name="Long B Nguyen" userId="f59fb8f3-a021-417a-8bc1-65c8d471c621" providerId="ADAL" clId="{0576C267-E6BF-B644-A8D6-09119D529826}" dt="2021-05-07T15:58:35.325" v="2546" actId="20577"/>
          <ac:spMkLst>
            <pc:docMk/>
            <pc:sldMk cId="3832797411" sldId="363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8:52.546" v="2549"/>
          <ac:spMkLst>
            <pc:docMk/>
            <pc:sldMk cId="3832797411" sldId="363"/>
            <ac:spMk id="3" creationId="{CE6BD10B-9D13-604D-9877-97B355109287}"/>
          </ac:spMkLst>
        </pc:spChg>
      </pc:sldChg>
      <pc:sldChg chg="add del">
        <pc:chgData name="Long B Nguyen" userId="f59fb8f3-a021-417a-8bc1-65c8d471c621" providerId="ADAL" clId="{0576C267-E6BF-B644-A8D6-09119D529826}" dt="2021-05-07T16:03:57.848" v="2734" actId="2696"/>
        <pc:sldMkLst>
          <pc:docMk/>
          <pc:sldMk cId="2065126652" sldId="364"/>
        </pc:sldMkLst>
      </pc:sldChg>
      <pc:sldChg chg="modSp add mod modAnim">
        <pc:chgData name="Long B Nguyen" userId="f59fb8f3-a021-417a-8bc1-65c8d471c621" providerId="ADAL" clId="{0576C267-E6BF-B644-A8D6-09119D529826}" dt="2021-05-07T12:14:40.006" v="1679"/>
        <pc:sldMkLst>
          <pc:docMk/>
          <pc:sldMk cId="2546880855" sldId="365"/>
        </pc:sldMkLst>
        <pc:spChg chg="mod">
          <ac:chgData name="Long B Nguyen" userId="f59fb8f3-a021-417a-8bc1-65c8d471c621" providerId="ADAL" clId="{0576C267-E6BF-B644-A8D6-09119D529826}" dt="2021-05-06T12:59:37.161" v="1122"/>
          <ac:spMkLst>
            <pc:docMk/>
            <pc:sldMk cId="2546880855" sldId="36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0:20.821" v="1169" actId="113"/>
          <ac:spMkLst>
            <pc:docMk/>
            <pc:sldMk cId="2546880855" sldId="365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5:29.324" v="1686"/>
        <pc:sldMkLst>
          <pc:docMk/>
          <pc:sldMk cId="2141245490" sldId="366"/>
        </pc:sldMkLst>
        <pc:spChg chg="mod">
          <ac:chgData name="Long B Nguyen" userId="f59fb8f3-a021-417a-8bc1-65c8d471c621" providerId="ADAL" clId="{0576C267-E6BF-B644-A8D6-09119D529826}" dt="2021-05-07T12:15:17.238" v="1685" actId="20577"/>
          <ac:spMkLst>
            <pc:docMk/>
            <pc:sldMk cId="2141245490" sldId="366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5:55:56.464" v="2430" actId="20577"/>
        <pc:sldMkLst>
          <pc:docMk/>
          <pc:sldMk cId="1149324039" sldId="367"/>
        </pc:sldMkLst>
        <pc:spChg chg="mod">
          <ac:chgData name="Long B Nguyen" userId="f59fb8f3-a021-417a-8bc1-65c8d471c621" providerId="ADAL" clId="{0576C267-E6BF-B644-A8D6-09119D529826}" dt="2021-05-07T12:16:11.906" v="1689" actId="20577"/>
          <ac:spMkLst>
            <pc:docMk/>
            <pc:sldMk cId="1149324039" sldId="367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5:56.464" v="2430" actId="20577"/>
          <ac:spMkLst>
            <pc:docMk/>
            <pc:sldMk cId="1149324039" sldId="367"/>
            <ac:spMk id="3" creationId="{CE6BD10B-9D13-604D-9877-97B355109287}"/>
          </ac:spMkLst>
        </pc:spChg>
      </pc:sldChg>
      <pc:sldChg chg="delSp modSp add mod">
        <pc:chgData name="Long B Nguyen" userId="f59fb8f3-a021-417a-8bc1-65c8d471c621" providerId="ADAL" clId="{0576C267-E6BF-B644-A8D6-09119D529826}" dt="2021-05-24T15:02:59.098" v="6044" actId="20577"/>
        <pc:sldMkLst>
          <pc:docMk/>
          <pc:sldMk cId="2879578628" sldId="368"/>
        </pc:sldMkLst>
        <pc:spChg chg="mod">
          <ac:chgData name="Long B Nguyen" userId="f59fb8f3-a021-417a-8bc1-65c8d471c621" providerId="ADAL" clId="{0576C267-E6BF-B644-A8D6-09119D529826}" dt="2021-05-24T15:02:59.098" v="6044" actId="20577"/>
          <ac:spMkLst>
            <pc:docMk/>
            <pc:sldMk cId="2879578628" sldId="368"/>
            <ac:spMk id="2" creationId="{BC6F9511-CB58-AC49-AD98-860912780FFE}"/>
          </ac:spMkLst>
        </pc:spChg>
        <pc:spChg chg="del">
          <ac:chgData name="Long B Nguyen" userId="f59fb8f3-a021-417a-8bc1-65c8d471c621" providerId="ADAL" clId="{0576C267-E6BF-B644-A8D6-09119D529826}" dt="2021-05-07T12:27:28.642" v="2272" actId="478"/>
          <ac:spMkLst>
            <pc:docMk/>
            <pc:sldMk cId="2879578628" sldId="36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6:00:38.739" v="2656" actId="20577"/>
        <pc:sldMkLst>
          <pc:docMk/>
          <pc:sldMk cId="1543578782" sldId="369"/>
        </pc:sldMkLst>
        <pc:spChg chg="mod">
          <ac:chgData name="Long B Nguyen" userId="f59fb8f3-a021-417a-8bc1-65c8d471c621" providerId="ADAL" clId="{0576C267-E6BF-B644-A8D6-09119D529826}" dt="2021-05-07T16:00:38.739" v="2656" actId="20577"/>
          <ac:spMkLst>
            <pc:docMk/>
            <pc:sldMk cId="1543578782" sldId="369"/>
            <ac:spMk id="3" creationId="{CE6BD10B-9D13-604D-9877-97B355109287}"/>
          </ac:spMkLst>
        </pc:spChg>
      </pc:sldChg>
      <pc:sldChg chg="new del">
        <pc:chgData name="Long B Nguyen" userId="f59fb8f3-a021-417a-8bc1-65c8d471c621" providerId="ADAL" clId="{0576C267-E6BF-B644-A8D6-09119D529826}" dt="2021-05-07T15:55:58.334" v="2431" actId="2696"/>
        <pc:sldMkLst>
          <pc:docMk/>
          <pc:sldMk cId="2872297706" sldId="369"/>
        </pc:sldMkLst>
      </pc:sldChg>
      <pc:sldChg chg="modSp add mod">
        <pc:chgData name="Long B Nguyen" userId="f59fb8f3-a021-417a-8bc1-65c8d471c621" providerId="ADAL" clId="{0576C267-E6BF-B644-A8D6-09119D529826}" dt="2021-05-17T15:10:11.595" v="2776" actId="20577"/>
        <pc:sldMkLst>
          <pc:docMk/>
          <pc:sldMk cId="2944137601" sldId="542"/>
        </pc:sldMkLst>
        <pc:spChg chg="mod">
          <ac:chgData name="Long B Nguyen" userId="f59fb8f3-a021-417a-8bc1-65c8d471c621" providerId="ADAL" clId="{0576C267-E6BF-B644-A8D6-09119D529826}" dt="2021-05-17T15:09:49.297" v="2758" actId="1076"/>
          <ac:spMkLst>
            <pc:docMk/>
            <pc:sldMk cId="2944137601" sldId="542"/>
            <ac:spMk id="2" creationId="{F9B45207-3758-EE4E-AE72-A18C7DCF880E}"/>
          </ac:spMkLst>
        </pc:spChg>
        <pc:spChg chg="mod">
          <ac:chgData name="Long B Nguyen" userId="f59fb8f3-a021-417a-8bc1-65c8d471c621" providerId="ADAL" clId="{0576C267-E6BF-B644-A8D6-09119D529826}" dt="2021-05-17T15:10:11.595" v="2776" actId="20577"/>
          <ac:spMkLst>
            <pc:docMk/>
            <pc:sldMk cId="2944137601" sldId="542"/>
            <ac:spMk id="3" creationId="{93A17F48-4F51-5547-A8A8-BEB6B1341C84}"/>
          </ac:spMkLst>
        </pc:spChg>
      </pc:sldChg>
      <pc:sldChg chg="modSp add mod">
        <pc:chgData name="Long B Nguyen" userId="f59fb8f3-a021-417a-8bc1-65c8d471c621" providerId="ADAL" clId="{0576C267-E6BF-B644-A8D6-09119D529826}" dt="2021-05-24T15:02:45.135" v="6026" actId="20577"/>
        <pc:sldMkLst>
          <pc:docMk/>
          <pc:sldMk cId="2802854376" sldId="543"/>
        </pc:sldMkLst>
        <pc:spChg chg="mod">
          <ac:chgData name="Long B Nguyen" userId="f59fb8f3-a021-417a-8bc1-65c8d471c621" providerId="ADAL" clId="{0576C267-E6BF-B644-A8D6-09119D529826}" dt="2021-05-24T15:02:45.135" v="6026" actId="20577"/>
          <ac:spMkLst>
            <pc:docMk/>
            <pc:sldMk cId="2802854376" sldId="543"/>
            <ac:spMk id="2" creationId="{BC6F9511-CB58-AC49-AD98-860912780FFE}"/>
          </ac:spMkLst>
        </pc:spChg>
      </pc:sldChg>
      <pc:sldChg chg="modSp add mod">
        <pc:chgData name="Long B Nguyen" userId="f59fb8f3-a021-417a-8bc1-65c8d471c621" providerId="ADAL" clId="{0576C267-E6BF-B644-A8D6-09119D529826}" dt="2021-05-19T13:51:01.924" v="3928" actId="20577"/>
        <pc:sldMkLst>
          <pc:docMk/>
          <pc:sldMk cId="371263916" sldId="544"/>
        </pc:sldMkLst>
        <pc:spChg chg="mod">
          <ac:chgData name="Long B Nguyen" userId="f59fb8f3-a021-417a-8bc1-65c8d471c621" providerId="ADAL" clId="{0576C267-E6BF-B644-A8D6-09119D529826}" dt="2021-05-18T17:12:27.588" v="2824" actId="20577"/>
          <ac:spMkLst>
            <pc:docMk/>
            <pc:sldMk cId="371263916" sldId="544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9T13:51:01.924" v="3928" actId="20577"/>
          <ac:spMkLst>
            <pc:docMk/>
            <pc:sldMk cId="371263916" sldId="544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39:26.032" v="3621" actId="207"/>
        <pc:sldMkLst>
          <pc:docMk/>
          <pc:sldMk cId="74938920" sldId="545"/>
        </pc:sldMkLst>
        <pc:spChg chg="mod">
          <ac:chgData name="Long B Nguyen" userId="f59fb8f3-a021-417a-8bc1-65c8d471c621" providerId="ADAL" clId="{0576C267-E6BF-B644-A8D6-09119D529826}" dt="2021-05-18T17:37:09.366" v="3501" actId="20577"/>
          <ac:spMkLst>
            <pc:docMk/>
            <pc:sldMk cId="74938920" sldId="54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39:26.032" v="3621" actId="207"/>
          <ac:spMkLst>
            <pc:docMk/>
            <pc:sldMk cId="74938920" sldId="545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0:11.619" v="3628" actId="20577"/>
        <pc:sldMkLst>
          <pc:docMk/>
          <pc:sldMk cId="775703315" sldId="546"/>
        </pc:sldMkLst>
        <pc:spChg chg="mod">
          <ac:chgData name="Long B Nguyen" userId="f59fb8f3-a021-417a-8bc1-65c8d471c621" providerId="ADAL" clId="{0576C267-E6BF-B644-A8D6-09119D529826}" dt="2021-05-18T17:40:11.619" v="3628" actId="20577"/>
          <ac:spMkLst>
            <pc:docMk/>
            <pc:sldMk cId="775703315" sldId="546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19:41.513" v="3467" actId="207"/>
          <ac:spMkLst>
            <pc:docMk/>
            <pc:sldMk cId="775703315" sldId="546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39:20.526" v="3620" actId="207"/>
        <pc:sldMkLst>
          <pc:docMk/>
          <pc:sldMk cId="2556757169" sldId="547"/>
        </pc:sldMkLst>
        <pc:spChg chg="mod">
          <ac:chgData name="Long B Nguyen" userId="f59fb8f3-a021-417a-8bc1-65c8d471c621" providerId="ADAL" clId="{0576C267-E6BF-B644-A8D6-09119D529826}" dt="2021-05-18T17:37:02.762" v="3485" actId="20577"/>
          <ac:spMkLst>
            <pc:docMk/>
            <pc:sldMk cId="2556757169" sldId="547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39:20.526" v="3620" actId="207"/>
          <ac:spMkLst>
            <pc:docMk/>
            <pc:sldMk cId="2556757169" sldId="547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2:01.503" v="3824" actId="20577"/>
        <pc:sldMkLst>
          <pc:docMk/>
          <pc:sldMk cId="2649014935" sldId="548"/>
        </pc:sldMkLst>
        <pc:spChg chg="mod">
          <ac:chgData name="Long B Nguyen" userId="f59fb8f3-a021-417a-8bc1-65c8d471c621" providerId="ADAL" clId="{0576C267-E6BF-B644-A8D6-09119D529826}" dt="2021-05-18T17:40:14.915" v="3634" actId="20577"/>
          <ac:spMkLst>
            <pc:docMk/>
            <pc:sldMk cId="2649014935" sldId="54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42:01.503" v="3824" actId="20577"/>
          <ac:spMkLst>
            <pc:docMk/>
            <pc:sldMk cId="2649014935" sldId="54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8:19.392" v="3917" actId="20577"/>
        <pc:sldMkLst>
          <pc:docMk/>
          <pc:sldMk cId="1114803321" sldId="549"/>
        </pc:sldMkLst>
        <pc:spChg chg="mod">
          <ac:chgData name="Long B Nguyen" userId="f59fb8f3-a021-417a-8bc1-65c8d471c621" providerId="ADAL" clId="{0576C267-E6BF-B644-A8D6-09119D529826}" dt="2021-05-18T17:47:20.229" v="3834" actId="20577"/>
          <ac:spMkLst>
            <pc:docMk/>
            <pc:sldMk cId="1114803321" sldId="54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48:19.392" v="3917" actId="20577"/>
          <ac:spMkLst>
            <pc:docMk/>
            <pc:sldMk cId="1114803321" sldId="549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3:17.679" v="6052" actId="20577"/>
        <pc:sldMkLst>
          <pc:docMk/>
          <pc:sldMk cId="177006165" sldId="550"/>
        </pc:sldMkLst>
        <pc:spChg chg="mod">
          <ac:chgData name="Long B Nguyen" userId="f59fb8f3-a021-417a-8bc1-65c8d471c621" providerId="ADAL" clId="{0576C267-E6BF-B644-A8D6-09119D529826}" dt="2021-05-24T15:03:17.679" v="6052" actId="20577"/>
          <ac:spMkLst>
            <pc:docMk/>
            <pc:sldMk cId="177006165" sldId="550"/>
            <ac:spMk id="2" creationId="{BC6F9511-CB58-AC49-AD98-860912780FFE}"/>
          </ac:spMkLst>
        </pc:spChg>
      </pc:sldChg>
      <pc:sldChg chg="modSp add mod modAnim">
        <pc:chgData name="Long B Nguyen" userId="f59fb8f3-a021-417a-8bc1-65c8d471c621" providerId="ADAL" clId="{0576C267-E6BF-B644-A8D6-09119D529826}" dt="2021-05-19T15:39:49.021" v="4694" actId="255"/>
        <pc:sldMkLst>
          <pc:docMk/>
          <pc:sldMk cId="1392099590" sldId="551"/>
        </pc:sldMkLst>
        <pc:spChg chg="mod">
          <ac:chgData name="Long B Nguyen" userId="f59fb8f3-a021-417a-8bc1-65c8d471c621" providerId="ADAL" clId="{0576C267-E6BF-B644-A8D6-09119D529826}" dt="2021-05-19T14:43:16.914" v="3998" actId="20577"/>
          <ac:spMkLst>
            <pc:docMk/>
            <pc:sldMk cId="1392099590" sldId="551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9T15:39:49.021" v="4694" actId="255"/>
          <ac:spMkLst>
            <pc:docMk/>
            <pc:sldMk cId="1392099590" sldId="551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3:35.960" v="6069" actId="20577"/>
        <pc:sldMkLst>
          <pc:docMk/>
          <pc:sldMk cId="988052880" sldId="552"/>
        </pc:sldMkLst>
        <pc:spChg chg="mod">
          <ac:chgData name="Long B Nguyen" userId="f59fb8f3-a021-417a-8bc1-65c8d471c621" providerId="ADAL" clId="{0576C267-E6BF-B644-A8D6-09119D529826}" dt="2021-05-19T15:44:43.625" v="4745" actId="20577"/>
          <ac:spMkLst>
            <pc:docMk/>
            <pc:sldMk cId="988052880" sldId="552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3:35.960" v="6069" actId="20577"/>
          <ac:spMkLst>
            <pc:docMk/>
            <pc:sldMk cId="988052880" sldId="552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21T17:04:56.350" v="5333" actId="20577"/>
        <pc:sldMkLst>
          <pc:docMk/>
          <pc:sldMk cId="1379105576" sldId="553"/>
        </pc:sldMkLst>
        <pc:spChg chg="mod">
          <ac:chgData name="Long B Nguyen" userId="f59fb8f3-a021-417a-8bc1-65c8d471c621" providerId="ADAL" clId="{0576C267-E6BF-B644-A8D6-09119D529826}" dt="2021-05-20T15:01:16.199" v="4926" actId="20577"/>
          <ac:spMkLst>
            <pc:docMk/>
            <pc:sldMk cId="1379105576" sldId="553"/>
            <ac:spMk id="29698" creationId="{2032BC28-BF0A-9449-BB15-9BE6BD380EA4}"/>
          </ac:spMkLst>
        </pc:spChg>
        <pc:spChg chg="mod">
          <ac:chgData name="Long B Nguyen" userId="f59fb8f3-a021-417a-8bc1-65c8d471c621" providerId="ADAL" clId="{0576C267-E6BF-B644-A8D6-09119D529826}" dt="2021-05-21T17:04:56.350" v="5333" actId="20577"/>
          <ac:spMkLst>
            <pc:docMk/>
            <pc:sldMk cId="1379105576" sldId="553"/>
            <ac:spMk id="369667" creationId="{47E86255-DD44-C741-AB8B-33D04A9B82F2}"/>
          </ac:spMkLst>
        </pc:spChg>
      </pc:sldChg>
      <pc:sldChg chg="modSp add mod">
        <pc:chgData name="Long B Nguyen" userId="f59fb8f3-a021-417a-8bc1-65c8d471c621" providerId="ADAL" clId="{0576C267-E6BF-B644-A8D6-09119D529826}" dt="2021-05-24T15:03:25.097" v="6060" actId="20577"/>
        <pc:sldMkLst>
          <pc:docMk/>
          <pc:sldMk cId="2644801842" sldId="554"/>
        </pc:sldMkLst>
        <pc:spChg chg="mod">
          <ac:chgData name="Long B Nguyen" userId="f59fb8f3-a021-417a-8bc1-65c8d471c621" providerId="ADAL" clId="{0576C267-E6BF-B644-A8D6-09119D529826}" dt="2021-05-24T15:03:25.097" v="6060" actId="20577"/>
          <ac:spMkLst>
            <pc:docMk/>
            <pc:sldMk cId="2644801842" sldId="554"/>
            <ac:spMk id="2" creationId="{BC6F9511-CB58-AC49-AD98-860912780FFE}"/>
          </ac:spMkLst>
        </pc:spChg>
      </pc:sldChg>
      <pc:sldChg chg="modSp add mod">
        <pc:chgData name="Long B Nguyen" userId="f59fb8f3-a021-417a-8bc1-65c8d471c621" providerId="ADAL" clId="{0576C267-E6BF-B644-A8D6-09119D529826}" dt="2021-05-24T14:58:35.334" v="5917" actId="20577"/>
        <pc:sldMkLst>
          <pc:docMk/>
          <pc:sldMk cId="3061585853" sldId="555"/>
        </pc:sldMkLst>
        <pc:spChg chg="mod">
          <ac:chgData name="Long B Nguyen" userId="f59fb8f3-a021-417a-8bc1-65c8d471c621" providerId="ADAL" clId="{0576C267-E6BF-B644-A8D6-09119D529826}" dt="2021-05-24T14:53:04.555" v="5402" actId="20577"/>
          <ac:spMkLst>
            <pc:docMk/>
            <pc:sldMk cId="3061585853" sldId="55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4:58:35.334" v="5917" actId="20577"/>
          <ac:spMkLst>
            <pc:docMk/>
            <pc:sldMk cId="3061585853" sldId="555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4:56:43.283" v="5675" actId="1076"/>
        <pc:sldMkLst>
          <pc:docMk/>
          <pc:sldMk cId="2732418154" sldId="556"/>
        </pc:sldMkLst>
        <pc:spChg chg="mod">
          <ac:chgData name="Long B Nguyen" userId="f59fb8f3-a021-417a-8bc1-65c8d471c621" providerId="ADAL" clId="{0576C267-E6BF-B644-A8D6-09119D529826}" dt="2021-05-24T14:56:10.144" v="5632" actId="1037"/>
          <ac:spMkLst>
            <pc:docMk/>
            <pc:sldMk cId="2732418154" sldId="556"/>
            <ac:spMk id="7" creationId="{25605F50-CA57-8142-96E4-02159E4C4201}"/>
          </ac:spMkLst>
        </pc:spChg>
        <pc:spChg chg="mod">
          <ac:chgData name="Long B Nguyen" userId="f59fb8f3-a021-417a-8bc1-65c8d471c621" providerId="ADAL" clId="{0576C267-E6BF-B644-A8D6-09119D529826}" dt="2021-05-24T14:56:34.586" v="5673" actId="20577"/>
          <ac:spMkLst>
            <pc:docMk/>
            <pc:sldMk cId="2732418154" sldId="556"/>
            <ac:spMk id="11" creationId="{36D509DE-3AB9-9A43-895C-FF5E9083D31E}"/>
          </ac:spMkLst>
        </pc:spChg>
        <pc:spChg chg="mod">
          <ac:chgData name="Long B Nguyen" userId="f59fb8f3-a021-417a-8bc1-65c8d471c621" providerId="ADAL" clId="{0576C267-E6BF-B644-A8D6-09119D529826}" dt="2021-05-24T14:56:39.349" v="5674" actId="1076"/>
          <ac:spMkLst>
            <pc:docMk/>
            <pc:sldMk cId="2732418154" sldId="556"/>
            <ac:spMk id="17" creationId="{7D5A7BFC-CA96-B04C-B3C5-F53353217DCC}"/>
          </ac:spMkLst>
        </pc:spChg>
        <pc:spChg chg="mod">
          <ac:chgData name="Long B Nguyen" userId="f59fb8f3-a021-417a-8bc1-65c8d471c621" providerId="ADAL" clId="{0576C267-E6BF-B644-A8D6-09119D529826}" dt="2021-05-24T14:56:43.283" v="5675" actId="1076"/>
          <ac:spMkLst>
            <pc:docMk/>
            <pc:sldMk cId="2732418154" sldId="556"/>
            <ac:spMk id="20" creationId="{E893D80A-0803-8A4E-911F-4E707677F745}"/>
          </ac:spMkLst>
        </pc:spChg>
        <pc:spChg chg="mod">
          <ac:chgData name="Long B Nguyen" userId="f59fb8f3-a021-417a-8bc1-65c8d471c621" providerId="ADAL" clId="{0576C267-E6BF-B644-A8D6-09119D529826}" dt="2021-05-24T14:55:45.813" v="5547" actId="1076"/>
          <ac:spMkLst>
            <pc:docMk/>
            <pc:sldMk cId="2732418154" sldId="556"/>
            <ac:spMk id="36866" creationId="{95CAFBCC-0575-AE47-8C06-558E16BDB849}"/>
          </ac:spMkLst>
        </pc:spChg>
        <pc:spChg chg="mod">
          <ac:chgData name="Long B Nguyen" userId="f59fb8f3-a021-417a-8bc1-65c8d471c621" providerId="ADAL" clId="{0576C267-E6BF-B644-A8D6-09119D529826}" dt="2021-05-24T14:55:54.074" v="5556" actId="1035"/>
          <ac:spMkLst>
            <pc:docMk/>
            <pc:sldMk cId="2732418154" sldId="556"/>
            <ac:spMk id="36867" creationId="{9F2891C4-05CF-3B48-A81C-1F147D9F90FA}"/>
          </ac:spMkLst>
        </pc:spChg>
        <pc:cxnChg chg="mod">
          <ac:chgData name="Long B Nguyen" userId="f59fb8f3-a021-417a-8bc1-65c8d471c621" providerId="ADAL" clId="{0576C267-E6BF-B644-A8D6-09119D529826}" dt="2021-05-24T14:56:10.144" v="5632" actId="1037"/>
          <ac:cxnSpMkLst>
            <pc:docMk/>
            <pc:sldMk cId="2732418154" sldId="556"/>
            <ac:cxnSpMk id="8" creationId="{D5089F5B-4A47-9D4B-922D-8DD15CC7D1CA}"/>
          </ac:cxnSpMkLst>
        </pc:cxnChg>
        <pc:cxnChg chg="mod">
          <ac:chgData name="Long B Nguyen" userId="f59fb8f3-a021-417a-8bc1-65c8d471c621" providerId="ADAL" clId="{0576C267-E6BF-B644-A8D6-09119D529826}" dt="2021-05-24T14:56:25.360" v="5635" actId="14100"/>
          <ac:cxnSpMkLst>
            <pc:docMk/>
            <pc:sldMk cId="2732418154" sldId="556"/>
            <ac:cxnSpMk id="12" creationId="{496E8E68-9C19-654E-BA4C-6C76EDCE4072}"/>
          </ac:cxnSpMkLst>
        </pc:cxnChg>
        <pc:cxnChg chg="mod">
          <ac:chgData name="Long B Nguyen" userId="f59fb8f3-a021-417a-8bc1-65c8d471c621" providerId="ADAL" clId="{0576C267-E6BF-B644-A8D6-09119D529826}" dt="2021-05-24T14:56:25.360" v="5635" actId="14100"/>
          <ac:cxnSpMkLst>
            <pc:docMk/>
            <pc:sldMk cId="2732418154" sldId="556"/>
            <ac:cxnSpMk id="13" creationId="{FE822A56-FB96-C340-90E3-6366643639D7}"/>
          </ac:cxnSpMkLst>
        </pc:cxnChg>
        <pc:cxnChg chg="mod">
          <ac:chgData name="Long B Nguyen" userId="f59fb8f3-a021-417a-8bc1-65c8d471c621" providerId="ADAL" clId="{0576C267-E6BF-B644-A8D6-09119D529826}" dt="2021-05-24T14:56:39.349" v="5674" actId="1076"/>
          <ac:cxnSpMkLst>
            <pc:docMk/>
            <pc:sldMk cId="2732418154" sldId="556"/>
            <ac:cxnSpMk id="18" creationId="{E652A7AA-0340-164E-8A9A-9D08EAB13594}"/>
          </ac:cxnSpMkLst>
        </pc:cxnChg>
        <pc:cxnChg chg="mod">
          <ac:chgData name="Long B Nguyen" userId="f59fb8f3-a021-417a-8bc1-65c8d471c621" providerId="ADAL" clId="{0576C267-E6BF-B644-A8D6-09119D529826}" dt="2021-05-24T14:56:43.283" v="5675" actId="1076"/>
          <ac:cxnSpMkLst>
            <pc:docMk/>
            <pc:sldMk cId="2732418154" sldId="556"/>
            <ac:cxnSpMk id="21" creationId="{4C577CF4-E4BE-2C4D-B402-0AE541834241}"/>
          </ac:cxnSpMkLst>
        </pc:cxnChg>
      </pc:sldChg>
      <pc:sldChg chg="modSp add mod">
        <pc:chgData name="Long B Nguyen" userId="f59fb8f3-a021-417a-8bc1-65c8d471c621" providerId="ADAL" clId="{0576C267-E6BF-B644-A8D6-09119D529826}" dt="2021-05-24T15:03:51.203" v="6077" actId="20577"/>
        <pc:sldMkLst>
          <pc:docMk/>
          <pc:sldMk cId="2050438063" sldId="557"/>
        </pc:sldMkLst>
        <pc:spChg chg="mod">
          <ac:chgData name="Long B Nguyen" userId="f59fb8f3-a021-417a-8bc1-65c8d471c621" providerId="ADAL" clId="{0576C267-E6BF-B644-A8D6-09119D529826}" dt="2021-05-24T15:03:51.203" v="6077" actId="20577"/>
          <ac:spMkLst>
            <pc:docMk/>
            <pc:sldMk cId="2050438063" sldId="557"/>
            <ac:spMk id="3" creationId="{CE6BD10B-9D13-604D-9877-97B355109287}"/>
          </ac:spMkLst>
        </pc:spChg>
      </pc:sldChg>
      <pc:sldChg chg="add del">
        <pc:chgData name="Long B Nguyen" userId="f59fb8f3-a021-417a-8bc1-65c8d471c621" providerId="ADAL" clId="{0576C267-E6BF-B644-A8D6-09119D529826}" dt="2021-05-24T14:58:30.436" v="5915" actId="2696"/>
        <pc:sldMkLst>
          <pc:docMk/>
          <pc:sldMk cId="4020786600" sldId="557"/>
        </pc:sldMkLst>
      </pc:sldChg>
      <pc:sldChg chg="modSp add mod">
        <pc:chgData name="Long B Nguyen" userId="f59fb8f3-a021-417a-8bc1-65c8d471c621" providerId="ADAL" clId="{0576C267-E6BF-B644-A8D6-09119D529826}" dt="2021-05-24T15:02:33.130" v="6016" actId="20577"/>
        <pc:sldMkLst>
          <pc:docMk/>
          <pc:sldMk cId="2880934244" sldId="558"/>
        </pc:sldMkLst>
        <pc:spChg chg="mod">
          <ac:chgData name="Long B Nguyen" userId="f59fb8f3-a021-417a-8bc1-65c8d471c621" providerId="ADAL" clId="{0576C267-E6BF-B644-A8D6-09119D529826}" dt="2021-05-24T15:01:14.160" v="5988" actId="20577"/>
          <ac:spMkLst>
            <pc:docMk/>
            <pc:sldMk cId="2880934244" sldId="55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2:33.130" v="6016" actId="20577"/>
          <ac:spMkLst>
            <pc:docMk/>
            <pc:sldMk cId="2880934244" sldId="55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2:22.329" v="6007" actId="20577"/>
        <pc:sldMkLst>
          <pc:docMk/>
          <pc:sldMk cId="4143838269" sldId="559"/>
        </pc:sldMkLst>
        <pc:spChg chg="mod">
          <ac:chgData name="Long B Nguyen" userId="f59fb8f3-a021-417a-8bc1-65c8d471c621" providerId="ADAL" clId="{0576C267-E6BF-B644-A8D6-09119D529826}" dt="2021-05-24T15:01:53.195" v="5994" actId="20577"/>
          <ac:spMkLst>
            <pc:docMk/>
            <pc:sldMk cId="4143838269" sldId="55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2:22.329" v="6007" actId="20577"/>
          <ac:spMkLst>
            <pc:docMk/>
            <pc:sldMk cId="4143838269" sldId="559"/>
            <ac:spMk id="3" creationId="{CE6BD10B-9D13-604D-9877-97B355109287}"/>
          </ac:spMkLst>
        </pc:spChg>
      </pc:sldChg>
    </pc:docChg>
  </pc:docChgLst>
  <pc:docChgLst>
    <pc:chgData name="Long B Nguyen" userId="f59fb8f3-a021-417a-8bc1-65c8d471c621" providerId="ADAL" clId="{858015B6-0D2D-E740-9F5A-812A9049F203}"/>
    <pc:docChg chg="undo custSel addSld delSld modSld">
      <pc:chgData name="Long B Nguyen" userId="f59fb8f3-a021-417a-8bc1-65c8d471c621" providerId="ADAL" clId="{858015B6-0D2D-E740-9F5A-812A9049F203}" dt="2021-05-06T10:11:51.815" v="1295" actId="20577"/>
      <pc:docMkLst>
        <pc:docMk/>
      </pc:docMkLst>
      <pc:sldChg chg="modSp mod">
        <pc:chgData name="Long B Nguyen" userId="f59fb8f3-a021-417a-8bc1-65c8d471c621" providerId="ADAL" clId="{858015B6-0D2D-E740-9F5A-812A9049F203}" dt="2021-05-06T10:11:51.815" v="12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858015B6-0D2D-E740-9F5A-812A9049F203}" dt="2021-05-06T10:09:58.651" v="943" actId="20577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858015B6-0D2D-E740-9F5A-812A9049F203}" dt="2021-05-06T10:11:51.815" v="12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4:13.614" v="891" actId="2696"/>
        <pc:sldMkLst>
          <pc:docMk/>
          <pc:sldMk cId="1590854686" sldId="332"/>
        </pc:sldMkLst>
      </pc:sldChg>
      <pc:sldChg chg="add del">
        <pc:chgData name="Long B Nguyen" userId="f59fb8f3-a021-417a-8bc1-65c8d471c621" providerId="ADAL" clId="{858015B6-0D2D-E740-9F5A-812A9049F203}" dt="2021-05-06T10:04:31.179" v="900" actId="2696"/>
        <pc:sldMkLst>
          <pc:docMk/>
          <pc:sldMk cId="1221329529" sldId="333"/>
        </pc:sldMkLst>
      </pc:sldChg>
      <pc:sldChg chg="add del">
        <pc:chgData name="Long B Nguyen" userId="f59fb8f3-a021-417a-8bc1-65c8d471c621" providerId="ADAL" clId="{858015B6-0D2D-E740-9F5A-812A9049F203}" dt="2021-05-06T10:04:37.959" v="901" actId="2696"/>
        <pc:sldMkLst>
          <pc:docMk/>
          <pc:sldMk cId="1130412873" sldId="334"/>
        </pc:sldMkLst>
      </pc:sldChg>
      <pc:sldChg chg="add del">
        <pc:chgData name="Long B Nguyen" userId="f59fb8f3-a021-417a-8bc1-65c8d471c621" providerId="ADAL" clId="{858015B6-0D2D-E740-9F5A-812A9049F203}" dt="2021-05-06T10:07:08.900" v="908" actId="2696"/>
        <pc:sldMkLst>
          <pc:docMk/>
          <pc:sldMk cId="2742905411" sldId="335"/>
        </pc:sldMkLst>
      </pc:sldChg>
      <pc:sldChg chg="add del">
        <pc:chgData name="Long B Nguyen" userId="f59fb8f3-a021-417a-8bc1-65c8d471c621" providerId="ADAL" clId="{858015B6-0D2D-E740-9F5A-812A9049F203}" dt="2021-05-06T10:04:27.380" v="896" actId="2696"/>
        <pc:sldMkLst>
          <pc:docMk/>
          <pc:sldMk cId="2397411107" sldId="336"/>
        </pc:sldMkLst>
      </pc:sldChg>
      <pc:sldChg chg="modSp del mod">
        <pc:chgData name="Long B Nguyen" userId="f59fb8f3-a021-417a-8bc1-65c8d471c621" providerId="ADAL" clId="{858015B6-0D2D-E740-9F5A-812A9049F203}" dt="2021-05-06T10:07:36.328" v="912" actId="2696"/>
        <pc:sldMkLst>
          <pc:docMk/>
          <pc:sldMk cId="4123124622" sldId="338"/>
        </pc:sldMkLst>
        <pc:spChg chg="mod">
          <ac:chgData name="Long B Nguyen" userId="f59fb8f3-a021-417a-8bc1-65c8d471c621" providerId="ADAL" clId="{858015B6-0D2D-E740-9F5A-812A9049F203}" dt="2021-05-06T10:07:21.942" v="911" actId="20577"/>
          <ac:spMkLst>
            <pc:docMk/>
            <pc:sldMk cId="4123124622" sldId="33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7:40.768" v="913" actId="2696"/>
        <pc:sldMkLst>
          <pc:docMk/>
          <pc:sldMk cId="3980302888" sldId="339"/>
        </pc:sldMkLst>
      </pc:sldChg>
      <pc:sldChg chg="modSp mod">
        <pc:chgData name="Long B Nguyen" userId="f59fb8f3-a021-417a-8bc1-65c8d471c621" providerId="ADAL" clId="{858015B6-0D2D-E740-9F5A-812A9049F203}" dt="2021-05-06T10:09:11.972" v="932" actId="20577"/>
        <pc:sldMkLst>
          <pc:docMk/>
          <pc:sldMk cId="312846946" sldId="340"/>
        </pc:sldMkLst>
        <pc:spChg chg="mod">
          <ac:chgData name="Long B Nguyen" userId="f59fb8f3-a021-417a-8bc1-65c8d471c621" providerId="ADAL" clId="{858015B6-0D2D-E740-9F5A-812A9049F203}" dt="2021-05-06T10:09:11.972" v="932" actId="20577"/>
          <ac:spMkLst>
            <pc:docMk/>
            <pc:sldMk cId="312846946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858015B6-0D2D-E740-9F5A-812A9049F203}" dt="2021-05-06T10:07:51.943" v="916" actId="20577"/>
          <ac:spMkLst>
            <pc:docMk/>
            <pc:sldMk cId="312846946" sldId="34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6:28.506" v="907" actId="2696"/>
        <pc:sldMkLst>
          <pc:docMk/>
          <pc:sldMk cId="1215166804" sldId="341"/>
        </pc:sldMkLst>
      </pc:sldChg>
      <pc:sldChg chg="add">
        <pc:chgData name="Long B Nguyen" userId="f59fb8f3-a021-417a-8bc1-65c8d471c621" providerId="ADAL" clId="{858015B6-0D2D-E740-9F5A-812A9049F203}" dt="2021-05-06T10:08:46.524" v="919"/>
        <pc:sldMkLst>
          <pc:docMk/>
          <pc:sldMk cId="157892284" sldId="342"/>
        </pc:sldMkLst>
      </pc:sldChg>
      <pc:sldChg chg="modSp del mod">
        <pc:chgData name="Long B Nguyen" userId="f59fb8f3-a021-417a-8bc1-65c8d471c621" providerId="ADAL" clId="{858015B6-0D2D-E740-9F5A-812A9049F203}" dt="2021-05-06T10:08:42.235" v="918" actId="2696"/>
        <pc:sldMkLst>
          <pc:docMk/>
          <pc:sldMk cId="3520288919" sldId="342"/>
        </pc:sldMkLst>
        <pc:spChg chg="mod">
          <ac:chgData name="Long B Nguyen" userId="f59fb8f3-a021-417a-8bc1-65c8d471c621" providerId="ADAL" clId="{858015B6-0D2D-E740-9F5A-812A9049F203}" dt="2021-05-06T10:06:04.725" v="906" actId="20577"/>
          <ac:spMkLst>
            <pc:docMk/>
            <pc:sldMk cId="3520288919" sldId="34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858015B6-0D2D-E740-9F5A-812A9049F203}" dt="2021-05-06T09:57:18.263" v="650"/>
        <pc:sldMkLst>
          <pc:docMk/>
          <pc:sldMk cId="3677753107" sldId="343"/>
        </pc:sldMkLst>
        <pc:spChg chg="mod">
          <ac:chgData name="Long B Nguyen" userId="f59fb8f3-a021-417a-8bc1-65c8d471c621" providerId="ADAL" clId="{858015B6-0D2D-E740-9F5A-812A9049F203}" dt="2021-05-06T09:45:47.451" v="134" actId="1076"/>
          <ac:spMkLst>
            <pc:docMk/>
            <pc:sldMk cId="3677753107" sldId="343"/>
            <ac:spMk id="2" creationId="{AA3A228F-61D0-D949-A5E7-F83756230BF8}"/>
          </ac:spMkLst>
        </pc:spChg>
        <pc:spChg chg="add mod">
          <ac:chgData name="Long B Nguyen" userId="f59fb8f3-a021-417a-8bc1-65c8d471c621" providerId="ADAL" clId="{858015B6-0D2D-E740-9F5A-812A9049F203}" dt="2021-05-06T09:47:56.595" v="342" actId="1037"/>
          <ac:spMkLst>
            <pc:docMk/>
            <pc:sldMk cId="3677753107" sldId="343"/>
            <ac:spMk id="5" creationId="{F7DE69D1-EDBC-2A48-9F2E-1D843F75E186}"/>
          </ac:spMkLst>
        </pc:spChg>
        <pc:spChg chg="mod">
          <ac:chgData name="Long B Nguyen" userId="f59fb8f3-a021-417a-8bc1-65c8d471c621" providerId="ADAL" clId="{858015B6-0D2D-E740-9F5A-812A9049F203}" dt="2021-05-06T09:44:04.238" v="81" actId="20577"/>
          <ac:spMkLst>
            <pc:docMk/>
            <pc:sldMk cId="3677753107" sldId="343"/>
            <ac:spMk id="9" creationId="{E3B2E017-30B2-884B-A113-B419A2ED51AD}"/>
          </ac:spMkLst>
        </pc:spChg>
        <pc:spChg chg="add mod">
          <ac:chgData name="Long B Nguyen" userId="f59fb8f3-a021-417a-8bc1-65c8d471c621" providerId="ADAL" clId="{858015B6-0D2D-E740-9F5A-812A9049F203}" dt="2021-05-06T09:47:45.730" v="305" actId="1076"/>
          <ac:spMkLst>
            <pc:docMk/>
            <pc:sldMk cId="3677753107" sldId="343"/>
            <ac:spMk id="13" creationId="{D8AF7E8B-0386-3C4D-8846-79CB6AE7C7A7}"/>
          </ac:spMkLst>
        </pc:spChg>
        <pc:spChg chg="add del mod">
          <ac:chgData name="Long B Nguyen" userId="f59fb8f3-a021-417a-8bc1-65c8d471c621" providerId="ADAL" clId="{858015B6-0D2D-E740-9F5A-812A9049F203}" dt="2021-05-06T09:57:18.263" v="650"/>
          <ac:spMkLst>
            <pc:docMk/>
            <pc:sldMk cId="3677753107" sldId="343"/>
            <ac:spMk id="15" creationId="{7E7B9B16-AD62-024C-80E6-C7358A572B69}"/>
          </ac:spMkLst>
        </pc:spChg>
        <pc:picChg chg="add mod">
          <ac:chgData name="Long B Nguyen" userId="f59fb8f3-a021-417a-8bc1-65c8d471c621" providerId="ADAL" clId="{858015B6-0D2D-E740-9F5A-812A9049F203}" dt="2021-05-06T09:47:06.967" v="286" actId="1076"/>
          <ac:picMkLst>
            <pc:docMk/>
            <pc:sldMk cId="3677753107" sldId="343"/>
            <ac:picMk id="3" creationId="{F6E10ECE-2BA4-CD41-BE47-CF0B12035A3C}"/>
          </ac:picMkLst>
        </pc:picChg>
        <pc:picChg chg="add mod">
          <ac:chgData name="Long B Nguyen" userId="f59fb8f3-a021-417a-8bc1-65c8d471c621" providerId="ADAL" clId="{858015B6-0D2D-E740-9F5A-812A9049F203}" dt="2021-05-06T09:48:05.683" v="354" actId="1037"/>
          <ac:picMkLst>
            <pc:docMk/>
            <pc:sldMk cId="3677753107" sldId="343"/>
            <ac:picMk id="12" creationId="{4CD12630-3424-C842-AEE6-18E8492BDD7C}"/>
          </ac:picMkLst>
        </pc:picChg>
        <pc:cxnChg chg="add mod">
          <ac:chgData name="Long B Nguyen" userId="f59fb8f3-a021-417a-8bc1-65c8d471c621" providerId="ADAL" clId="{858015B6-0D2D-E740-9F5A-812A9049F203}" dt="2021-05-06T09:48:02.279" v="343" actId="14100"/>
          <ac:cxnSpMkLst>
            <pc:docMk/>
            <pc:sldMk cId="3677753107" sldId="343"/>
            <ac:cxnSpMk id="7" creationId="{DCE16EE7-E3B3-B944-A33D-37D2B0315410}"/>
          </ac:cxnSpMkLst>
        </pc:cxnChg>
      </pc:sldChg>
      <pc:sldChg chg="addSp modSp new mod">
        <pc:chgData name="Long B Nguyen" userId="f59fb8f3-a021-417a-8bc1-65c8d471c621" providerId="ADAL" clId="{858015B6-0D2D-E740-9F5A-812A9049F203}" dt="2021-05-06T09:50:12.138" v="359" actId="1076"/>
        <pc:sldMkLst>
          <pc:docMk/>
          <pc:sldMk cId="3881740099" sldId="344"/>
        </pc:sldMkLst>
        <pc:picChg chg="add mod">
          <ac:chgData name="Long B Nguyen" userId="f59fb8f3-a021-417a-8bc1-65c8d471c621" providerId="ADAL" clId="{858015B6-0D2D-E740-9F5A-812A9049F203}" dt="2021-05-06T09:50:10.600" v="358" actId="1076"/>
          <ac:picMkLst>
            <pc:docMk/>
            <pc:sldMk cId="3881740099" sldId="344"/>
            <ac:picMk id="4" creationId="{A01CFC27-6287-D946-B376-F056314955B4}"/>
          </ac:picMkLst>
        </pc:picChg>
        <pc:picChg chg="add mod">
          <ac:chgData name="Long B Nguyen" userId="f59fb8f3-a021-417a-8bc1-65c8d471c621" providerId="ADAL" clId="{858015B6-0D2D-E740-9F5A-812A9049F203}" dt="2021-05-06T09:50:12.138" v="359" actId="1076"/>
          <ac:picMkLst>
            <pc:docMk/>
            <pc:sldMk cId="3881740099" sldId="344"/>
            <ac:picMk id="5" creationId="{C221459C-8223-5444-A042-85D5AC8B8D37}"/>
          </ac:picMkLst>
        </pc:picChg>
      </pc:sldChg>
      <pc:sldChg chg="addSp modSp new mod">
        <pc:chgData name="Long B Nguyen" userId="f59fb8f3-a021-417a-8bc1-65c8d471c621" providerId="ADAL" clId="{858015B6-0D2D-E740-9F5A-812A9049F203}" dt="2021-05-06T09:51:18.405" v="364" actId="1076"/>
        <pc:sldMkLst>
          <pc:docMk/>
          <pc:sldMk cId="472699143" sldId="345"/>
        </pc:sldMkLst>
        <pc:picChg chg="add mod">
          <ac:chgData name="Long B Nguyen" userId="f59fb8f3-a021-417a-8bc1-65c8d471c621" providerId="ADAL" clId="{858015B6-0D2D-E740-9F5A-812A9049F203}" dt="2021-05-06T09:51:02.720" v="362" actId="1076"/>
          <ac:picMkLst>
            <pc:docMk/>
            <pc:sldMk cId="472699143" sldId="345"/>
            <ac:picMk id="4" creationId="{FF998036-2E7C-B042-B875-AE772C6DAD30}"/>
          </ac:picMkLst>
        </pc:picChg>
        <pc:picChg chg="add mod">
          <ac:chgData name="Long B Nguyen" userId="f59fb8f3-a021-417a-8bc1-65c8d471c621" providerId="ADAL" clId="{858015B6-0D2D-E740-9F5A-812A9049F203}" dt="2021-05-06T09:51:18.405" v="364" actId="1076"/>
          <ac:picMkLst>
            <pc:docMk/>
            <pc:sldMk cId="472699143" sldId="345"/>
            <ac:picMk id="5" creationId="{FD418DD5-077B-D24A-8FB7-00DC52554144}"/>
          </ac:picMkLst>
        </pc:picChg>
      </pc:sldChg>
      <pc:sldChg chg="add del">
        <pc:chgData name="Long B Nguyen" userId="f59fb8f3-a021-417a-8bc1-65c8d471c621" providerId="ADAL" clId="{858015B6-0D2D-E740-9F5A-812A9049F203}" dt="2021-05-06T10:03:57.366" v="889" actId="2696"/>
        <pc:sldMkLst>
          <pc:docMk/>
          <pc:sldMk cId="1728304310" sldId="346"/>
        </pc:sldMkLst>
      </pc:sldChg>
      <pc:sldChg chg="add">
        <pc:chgData name="Long B Nguyen" userId="f59fb8f3-a021-417a-8bc1-65c8d471c621" providerId="ADAL" clId="{858015B6-0D2D-E740-9F5A-812A9049F203}" dt="2021-05-06T10:03:59.563" v="890"/>
        <pc:sldMkLst>
          <pc:docMk/>
          <pc:sldMk cId="2226094049" sldId="346"/>
        </pc:sldMkLst>
      </pc:sldChg>
      <pc:sldChg chg="addSp new del">
        <pc:chgData name="Long B Nguyen" userId="f59fb8f3-a021-417a-8bc1-65c8d471c621" providerId="ADAL" clId="{858015B6-0D2D-E740-9F5A-812A9049F203}" dt="2021-05-06T10:03:25.662" v="887" actId="2696"/>
        <pc:sldMkLst>
          <pc:docMk/>
          <pc:sldMk cId="2628665219" sldId="346"/>
        </pc:sldMkLst>
        <pc:picChg chg="add">
          <ac:chgData name="Long B Nguyen" userId="f59fb8f3-a021-417a-8bc1-65c8d471c621" providerId="ADAL" clId="{858015B6-0D2D-E740-9F5A-812A9049F203}" dt="2021-05-06T09:51:31.995" v="366"/>
          <ac:picMkLst>
            <pc:docMk/>
            <pc:sldMk cId="2628665219" sldId="346"/>
            <ac:picMk id="4" creationId="{BFB33413-9E3A-AA4C-A459-C19EB5CFFFD4}"/>
          </ac:picMkLst>
        </pc:picChg>
      </pc:sldChg>
      <pc:sldChg chg="new del">
        <pc:chgData name="Long B Nguyen" userId="f59fb8f3-a021-417a-8bc1-65c8d471c621" providerId="ADAL" clId="{858015B6-0D2D-E740-9F5A-812A9049F203}" dt="2021-05-06T10:02:22.714" v="886" actId="2696"/>
        <pc:sldMkLst>
          <pc:docMk/>
          <pc:sldMk cId="3802112973" sldId="347"/>
        </pc:sldMkLst>
      </pc:sldChg>
      <pc:sldChg chg="addSp modSp new del mod">
        <pc:chgData name="Long B Nguyen" userId="f59fb8f3-a021-417a-8bc1-65c8d471c621" providerId="ADAL" clId="{858015B6-0D2D-E740-9F5A-812A9049F203}" dt="2021-05-06T09:55:21.856" v="372" actId="2696"/>
        <pc:sldMkLst>
          <pc:docMk/>
          <pc:sldMk cId="547727586" sldId="348"/>
        </pc:sldMkLst>
        <pc:picChg chg="add mod">
          <ac:chgData name="Long B Nguyen" userId="f59fb8f3-a021-417a-8bc1-65c8d471c621" providerId="ADAL" clId="{858015B6-0D2D-E740-9F5A-812A9049F203}" dt="2021-05-06T09:55:10.103" v="371" actId="1076"/>
          <ac:picMkLst>
            <pc:docMk/>
            <pc:sldMk cId="547727586" sldId="348"/>
            <ac:picMk id="4" creationId="{7EC67771-BF0F-E94D-A53A-B0A82E7395E4}"/>
          </ac:picMkLst>
        </pc:picChg>
      </pc:sldChg>
      <pc:sldChg chg="add">
        <pc:chgData name="Long B Nguyen" userId="f59fb8f3-a021-417a-8bc1-65c8d471c621" providerId="ADAL" clId="{858015B6-0D2D-E740-9F5A-812A9049F203}" dt="2021-05-06T09:55:24.675" v="373"/>
        <pc:sldMkLst>
          <pc:docMk/>
          <pc:sldMk cId="4212347487" sldId="348"/>
        </pc:sldMkLst>
      </pc:sldChg>
      <pc:sldChg chg="addSp modSp new mod">
        <pc:chgData name="Long B Nguyen" userId="f59fb8f3-a021-417a-8bc1-65c8d471c621" providerId="ADAL" clId="{858015B6-0D2D-E740-9F5A-812A9049F203}" dt="2021-05-06T09:57:08.063" v="647" actId="20577"/>
        <pc:sldMkLst>
          <pc:docMk/>
          <pc:sldMk cId="1351446093" sldId="349"/>
        </pc:sldMkLst>
        <pc:spChg chg="add mod">
          <ac:chgData name="Long B Nguyen" userId="f59fb8f3-a021-417a-8bc1-65c8d471c621" providerId="ADAL" clId="{858015B6-0D2D-E740-9F5A-812A9049F203}" dt="2021-05-06T09:57:08.063" v="647" actId="20577"/>
          <ac:spMkLst>
            <pc:docMk/>
            <pc:sldMk cId="1351446093" sldId="349"/>
            <ac:spMk id="6" creationId="{40DFDC2B-CA66-FB4A-BC52-6B49503CE7DF}"/>
          </ac:spMkLst>
        </pc:spChg>
        <pc:picChg chg="add mod">
          <ac:chgData name="Long B Nguyen" userId="f59fb8f3-a021-417a-8bc1-65c8d471c621" providerId="ADAL" clId="{858015B6-0D2D-E740-9F5A-812A9049F203}" dt="2021-05-06T09:55:42.005" v="376" actId="1076"/>
          <ac:picMkLst>
            <pc:docMk/>
            <pc:sldMk cId="1351446093" sldId="349"/>
            <ac:picMk id="4" creationId="{B6115EDE-48DD-E04F-99B8-F4C5D428CE40}"/>
          </ac:picMkLst>
        </pc:picChg>
        <pc:picChg chg="add mod">
          <ac:chgData name="Long B Nguyen" userId="f59fb8f3-a021-417a-8bc1-65c8d471c621" providerId="ADAL" clId="{858015B6-0D2D-E740-9F5A-812A9049F203}" dt="2021-05-06T09:55:58.688" v="380" actId="1076"/>
          <ac:picMkLst>
            <pc:docMk/>
            <pc:sldMk cId="1351446093" sldId="349"/>
            <ac:picMk id="5" creationId="{C13432EF-E0F0-E345-8329-4BA0D851A4C7}"/>
          </ac:picMkLst>
        </pc:picChg>
      </pc:sldChg>
      <pc:sldChg chg="addSp modSp new mod">
        <pc:chgData name="Long B Nguyen" userId="f59fb8f3-a021-417a-8bc1-65c8d471c621" providerId="ADAL" clId="{858015B6-0D2D-E740-9F5A-812A9049F203}" dt="2021-05-06T10:07:59.480" v="917" actId="20577"/>
        <pc:sldMkLst>
          <pc:docMk/>
          <pc:sldMk cId="2567974358" sldId="350"/>
        </pc:sldMkLst>
        <pc:spChg chg="mod">
          <ac:chgData name="Long B Nguyen" userId="f59fb8f3-a021-417a-8bc1-65c8d471c621" providerId="ADAL" clId="{858015B6-0D2D-E740-9F5A-812A9049F203}" dt="2021-05-06T10:07:59.480" v="917" actId="20577"/>
          <ac:spMkLst>
            <pc:docMk/>
            <pc:sldMk cId="2567974358" sldId="350"/>
            <ac:spMk id="3" creationId="{27964117-4396-A645-BECF-CBC97920DEF8}"/>
          </ac:spMkLst>
        </pc:spChg>
        <pc:picChg chg="add mod">
          <ac:chgData name="Long B Nguyen" userId="f59fb8f3-a021-417a-8bc1-65c8d471c621" providerId="ADAL" clId="{858015B6-0D2D-E740-9F5A-812A9049F203}" dt="2021-05-06T10:01:10.942" v="873" actId="14100"/>
          <ac:picMkLst>
            <pc:docMk/>
            <pc:sldMk cId="2567974358" sldId="350"/>
            <ac:picMk id="4" creationId="{9B735AF8-3351-F848-AD3B-9FF7D95B59E6}"/>
          </ac:picMkLst>
        </pc:picChg>
        <pc:picChg chg="add mod">
          <ac:chgData name="Long B Nguyen" userId="f59fb8f3-a021-417a-8bc1-65c8d471c621" providerId="ADAL" clId="{858015B6-0D2D-E740-9F5A-812A9049F203}" dt="2021-05-06T10:01:14.520" v="875" actId="14100"/>
          <ac:picMkLst>
            <pc:docMk/>
            <pc:sldMk cId="2567974358" sldId="350"/>
            <ac:picMk id="5" creationId="{B127324A-95DC-6C4A-BC99-5FDB974A90FB}"/>
          </ac:picMkLst>
        </pc:picChg>
      </pc:sldChg>
    </pc:docChg>
  </pc:docChgLst>
  <pc:docChgLst>
    <pc:chgData name="Long B Nguyen" userId="f59fb8f3-a021-417a-8bc1-65c8d471c621" providerId="ADAL" clId="{069311B8-5E56-E24D-993B-38D0A9C45058}"/>
    <pc:docChg chg="undo custSel addSld delSld modSld">
      <pc:chgData name="Long B Nguyen" userId="f59fb8f3-a021-417a-8bc1-65c8d471c621" providerId="ADAL" clId="{069311B8-5E56-E24D-993B-38D0A9C45058}" dt="2019-06-03T12:34:37.588" v="3533" actId="20577"/>
      <pc:docMkLst>
        <pc:docMk/>
      </pc:docMkLst>
      <pc:sldChg chg="modSp">
        <pc:chgData name="Long B Nguyen" userId="f59fb8f3-a021-417a-8bc1-65c8d471c621" providerId="ADAL" clId="{069311B8-5E56-E24D-993B-38D0A9C45058}" dt="2019-06-03T12:34:37.588" v="35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69311B8-5E56-E24D-993B-38D0A9C45058}" dt="2019-06-03T12:34:37.588" v="35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069311B8-5E56-E24D-993B-38D0A9C45058}" dt="2019-05-31T15:05:01.540" v="1063" actId="114"/>
        <pc:sldMkLst>
          <pc:docMk/>
          <pc:sldMk cId="278045358" sldId="257"/>
        </pc:sldMkLst>
        <pc:spChg chg="mod">
          <ac:chgData name="Long B Nguyen" userId="f59fb8f3-a021-417a-8bc1-65c8d471c621" providerId="ADAL" clId="{069311B8-5E56-E24D-993B-38D0A9C45058}" dt="2019-05-31T14:33:09.459" v="1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69311B8-5E56-E24D-993B-38D0A9C45058}" dt="2019-05-31T15:05:01.540" v="1063" actId="114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69311B8-5E56-E24D-993B-38D0A9C45058}" dt="2019-05-31T17:10:48.967" v="3530" actId="20577"/>
        <pc:sldMkLst>
          <pc:docMk/>
          <pc:sldMk cId="131840209" sldId="286"/>
        </pc:sldMkLst>
        <pc:spChg chg="mod">
          <ac:chgData name="Long B Nguyen" userId="f59fb8f3-a021-417a-8bc1-65c8d471c621" providerId="ADAL" clId="{069311B8-5E56-E24D-993B-38D0A9C45058}" dt="2019-05-31T17:10:48.967" v="3530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069311B8-5E56-E24D-993B-38D0A9C45058}" dt="2019-05-31T14:56:59.472" v="370"/>
        <pc:sldMkLst>
          <pc:docMk/>
          <pc:sldMk cId="2224045576" sldId="305"/>
        </pc:sldMkLst>
        <pc:spChg chg="mod">
          <ac:chgData name="Long B Nguyen" userId="f59fb8f3-a021-417a-8bc1-65c8d471c621" providerId="ADAL" clId="{069311B8-5E56-E24D-993B-38D0A9C45058}" dt="2019-05-31T14:56:57.767" v="368" actId="20577"/>
          <ac:spMkLst>
            <pc:docMk/>
            <pc:sldMk cId="2224045576" sldId="305"/>
            <ac:spMk id="2" creationId="{EA8D4812-1329-D34B-BE17-6F2028DA3570}"/>
          </ac:spMkLst>
        </pc:spChg>
        <pc:spChg chg="add del mod">
          <ac:chgData name="Long B Nguyen" userId="f59fb8f3-a021-417a-8bc1-65c8d471c621" providerId="ADAL" clId="{069311B8-5E56-E24D-993B-38D0A9C45058}" dt="2019-05-31T14:56:59.472" v="370"/>
          <ac:spMkLst>
            <pc:docMk/>
            <pc:sldMk cId="2224045576" sldId="305"/>
            <ac:spMk id="3" creationId="{4849AB22-E8F7-B245-8D5C-4E465B37EB8A}"/>
          </ac:spMkLst>
        </pc:spChg>
      </pc:sldChg>
    </pc:docChg>
  </pc:docChgLst>
  <pc:docChgLst>
    <pc:chgData name="Long B Nguyen" userId="f59fb8f3-a021-417a-8bc1-65c8d471c621" providerId="ADAL" clId="{6CD83B71-C243-244B-B302-DE2E82069201}"/>
    <pc:docChg chg="undo custSel addSld delSld modSld modMainMaster">
      <pc:chgData name="Long B Nguyen" userId="f59fb8f3-a021-417a-8bc1-65c8d471c621" providerId="ADAL" clId="{6CD83B71-C243-244B-B302-DE2E82069201}" dt="2019-05-30T16:30:35.447" v="2836" actId="1076"/>
      <pc:docMkLst>
        <pc:docMk/>
      </pc:docMkLst>
      <pc:sldChg chg="addSp delSp modSp">
        <pc:chgData name="Long B Nguyen" userId="f59fb8f3-a021-417a-8bc1-65c8d471c621" providerId="ADAL" clId="{6CD83B71-C243-244B-B302-DE2E82069201}" dt="2019-05-30T16:30:35.447" v="2836" actId="1076"/>
        <pc:sldMkLst>
          <pc:docMk/>
          <pc:sldMk cId="4247104139" sldId="256"/>
        </pc:sldMkLst>
        <pc:spChg chg="mod">
          <ac:chgData name="Long B Nguyen" userId="f59fb8f3-a021-417a-8bc1-65c8d471c621" providerId="ADAL" clId="{6CD83B71-C243-244B-B302-DE2E82069201}" dt="2019-05-30T16:30:32.321" v="2835" actId="1076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CD83B71-C243-244B-B302-DE2E82069201}" dt="2019-05-30T16:30:35.447" v="2836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6CD83B71-C243-244B-B302-DE2E82069201}" dt="2019-05-29T17:46:35.159" v="179" actId="767"/>
          <ac:spMkLst>
            <pc:docMk/>
            <pc:sldMk cId="4247104139" sldId="256"/>
            <ac:spMk id="4" creationId="{A7B4F828-0EE2-514B-8608-56981561E5AE}"/>
          </ac:spMkLst>
        </pc:spChg>
      </pc:sldChg>
      <pc:sldChg chg="addSp delSp modSp mod setBg">
        <pc:chgData name="Long B Nguyen" userId="f59fb8f3-a021-417a-8bc1-65c8d471c621" providerId="ADAL" clId="{6CD83B71-C243-244B-B302-DE2E82069201}" dt="2019-05-30T13:42:47.932" v="1231" actId="2711"/>
        <pc:sldMkLst>
          <pc:docMk/>
          <pc:sldMk cId="278045358" sldId="257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278045358" sldId="257"/>
            <ac:spMk id="2" creationId="{AA3A228F-61D0-D949-A5E7-F83756230BF8}"/>
          </ac:spMkLst>
        </pc:spChg>
        <pc:spChg chg="del mod">
          <ac:chgData name="Long B Nguyen" userId="f59fb8f3-a021-417a-8bc1-65c8d471c621" providerId="ADAL" clId="{6CD83B71-C243-244B-B302-DE2E82069201}" dt="2019-05-29T17:01:22.883" v="76"/>
          <ac:spMkLst>
            <pc:docMk/>
            <pc:sldMk cId="278045358" sldId="257"/>
            <ac:spMk id="3" creationId="{DA7E1D89-3F43-0A43-95A9-3CEF6A6841D2}"/>
          </ac:spMkLst>
        </pc:spChg>
        <pc:spChg chg="add del mod">
          <ac:chgData name="Long B Nguyen" userId="f59fb8f3-a021-417a-8bc1-65c8d471c621" providerId="ADAL" clId="{6CD83B71-C243-244B-B302-DE2E82069201}" dt="2019-05-29T17:02:22.806" v="80"/>
          <ac:spMkLst>
            <pc:docMk/>
            <pc:sldMk cId="278045358" sldId="257"/>
            <ac:spMk id="6" creationId="{4EA4CA9E-6536-FE4C-A64A-C25365613DBD}"/>
          </ac:spMkLst>
        </pc:spChg>
        <pc:spChg chg="add mod">
          <ac:chgData name="Long B Nguyen" userId="f59fb8f3-a021-417a-8bc1-65c8d471c621" providerId="ADAL" clId="{6CD83B71-C243-244B-B302-DE2E82069201}" dt="2019-05-30T13:42:47.932" v="1231" actId="2711"/>
          <ac:spMkLst>
            <pc:docMk/>
            <pc:sldMk cId="278045358" sldId="257"/>
            <ac:spMk id="9" creationId="{E3B2E017-30B2-884B-A113-B419A2ED51AD}"/>
          </ac:spMkLst>
        </pc:spChg>
        <pc:spChg chg="add del">
          <ac:chgData name="Long B Nguyen" userId="f59fb8f3-a021-417a-8bc1-65c8d471c621" providerId="ADAL" clId="{6CD83B71-C243-244B-B302-DE2E82069201}" dt="2019-05-29T17:03:57.247" v="89" actId="26606"/>
          <ac:spMkLst>
            <pc:docMk/>
            <pc:sldMk cId="278045358" sldId="257"/>
            <ac:spMk id="14" creationId="{4351DFE5-F63D-4BE0-BDA9-E3EB88F01AA5}"/>
          </ac:spMkLst>
        </pc:spChg>
        <pc:picChg chg="add del mod">
          <ac:chgData name="Long B Nguyen" userId="f59fb8f3-a021-417a-8bc1-65c8d471c621" providerId="ADAL" clId="{6CD83B71-C243-244B-B302-DE2E82069201}" dt="2019-05-29T17:02:19.078" v="79" actId="478"/>
          <ac:picMkLst>
            <pc:docMk/>
            <pc:sldMk cId="278045358" sldId="257"/>
            <ac:picMk id="4" creationId="{ACE8591E-59DA-5A4B-9E50-8DF0C714576B}"/>
          </ac:picMkLst>
        </pc:picChg>
        <pc:picChg chg="add del mod">
          <ac:chgData name="Long B Nguyen" userId="f59fb8f3-a021-417a-8bc1-65c8d471c621" providerId="ADAL" clId="{6CD83B71-C243-244B-B302-DE2E82069201}" dt="2019-05-29T17:02:25.786" v="81" actId="478"/>
          <ac:picMkLst>
            <pc:docMk/>
            <pc:sldMk cId="278045358" sldId="257"/>
            <ac:picMk id="7" creationId="{D3A4129B-C46C-2F44-982B-13C2D4CAE594}"/>
          </ac:picMkLst>
        </pc:picChg>
        <pc:picChg chg="add mod">
          <ac:chgData name="Long B Nguyen" userId="f59fb8f3-a021-417a-8bc1-65c8d471c621" providerId="ADAL" clId="{6CD83B71-C243-244B-B302-DE2E82069201}" dt="2019-05-30T13:40:26.315" v="1214" actId="1076"/>
          <ac:picMkLst>
            <pc:docMk/>
            <pc:sldMk cId="278045358" sldId="257"/>
            <ac:picMk id="10" creationId="{0DE7622C-475C-9249-A79F-BAF9F8E7E6F1}"/>
          </ac:picMkLst>
        </pc:picChg>
        <pc:picChg chg="add del">
          <ac:chgData name="Long B Nguyen" userId="f59fb8f3-a021-417a-8bc1-65c8d471c621" providerId="ADAL" clId="{6CD83B71-C243-244B-B302-DE2E82069201}" dt="2019-05-29T17:03:57.247" v="89" actId="26606"/>
          <ac:picMkLst>
            <pc:docMk/>
            <pc:sldMk cId="278045358" sldId="257"/>
            <ac:picMk id="16" creationId="{3AA16612-ACD2-4A16-8F2B-4514FD6BF28F}"/>
          </ac:picMkLst>
        </pc:picChg>
      </pc:sldChg>
      <pc:sldChg chg="delSp modSp add">
        <pc:chgData name="Long B Nguyen" userId="f59fb8f3-a021-417a-8bc1-65c8d471c621" providerId="ADAL" clId="{6CD83B71-C243-244B-B302-DE2E82069201}" dt="2019-05-30T16:29:48.513" v="2832" actId="5793"/>
        <pc:sldMkLst>
          <pc:docMk/>
          <pc:sldMk cId="1438711869" sldId="284"/>
        </pc:sldMkLst>
        <pc:spChg chg="mod">
          <ac:chgData name="Long B Nguyen" userId="f59fb8f3-a021-417a-8bc1-65c8d471c621" providerId="ADAL" clId="{6CD83B71-C243-244B-B302-DE2E82069201}" dt="2019-05-30T16:28:46.890" v="2730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9:48.513" v="2832" actId="5793"/>
          <ac:spMkLst>
            <pc:docMk/>
            <pc:sldMk cId="1438711869" sldId="284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6:28:50.195" v="2732" actId="478"/>
          <ac:picMkLst>
            <pc:docMk/>
            <pc:sldMk cId="1438711869" sldId="284"/>
            <ac:picMk id="3" creationId="{B6EFC2A4-076E-B542-88E0-3ADD029DFBD2}"/>
          </ac:picMkLst>
        </pc:picChg>
        <pc:picChg chg="del">
          <ac:chgData name="Long B Nguyen" userId="f59fb8f3-a021-417a-8bc1-65c8d471c621" providerId="ADAL" clId="{6CD83B71-C243-244B-B302-DE2E82069201}" dt="2019-05-30T16:28:51.292" v="2733" actId="478"/>
          <ac:picMkLst>
            <pc:docMk/>
            <pc:sldMk cId="1438711869" sldId="284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6:28:52.528" v="2734" actId="478"/>
          <ac:picMkLst>
            <pc:docMk/>
            <pc:sldMk cId="1438711869" sldId="284"/>
            <ac:picMk id="11" creationId="{86855BAA-6682-8744-9AA8-39951D7D37E9}"/>
          </ac:picMkLst>
        </pc:picChg>
      </pc:sldChg>
    </pc:docChg>
  </pc:docChgLst>
  <pc:docChgLst>
    <pc:chgData name="Long B Nguyen" userId="f59fb8f3-a021-417a-8bc1-65c8d471c621" providerId="ADAL" clId="{7CBD4C01-BEFF-0849-BF53-33422C5BC0A3}"/>
    <pc:docChg chg="undo custSel addSld delSld modSld">
      <pc:chgData name="Long B Nguyen" userId="f59fb8f3-a021-417a-8bc1-65c8d471c621" providerId="ADAL" clId="{7CBD4C01-BEFF-0849-BF53-33422C5BC0A3}" dt="2019-06-14T02:10:56.047" v="3286" actId="207"/>
      <pc:docMkLst>
        <pc:docMk/>
      </pc:docMkLst>
      <pc:sldChg chg="modSp">
        <pc:chgData name="Long B Nguyen" userId="f59fb8f3-a021-417a-8bc1-65c8d471c621" providerId="ADAL" clId="{7CBD4C01-BEFF-0849-BF53-33422C5BC0A3}" dt="2019-06-03T12:37:43.563" v="44" actId="14100"/>
        <pc:sldMkLst>
          <pc:docMk/>
          <pc:sldMk cId="4247104139" sldId="256"/>
        </pc:sldMkLst>
        <pc:spChg chg="mod">
          <ac:chgData name="Long B Nguyen" userId="f59fb8f3-a021-417a-8bc1-65c8d471c621" providerId="ADAL" clId="{7CBD4C01-BEFF-0849-BF53-33422C5BC0A3}" dt="2019-06-03T12:37:43.563" v="44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7CBD4C01-BEFF-0849-BF53-33422C5BC0A3}" dt="2019-06-03T14:20:50.059" v="140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CBD4C01-BEFF-0849-BF53-33422C5BC0A3}" dt="2019-06-03T12:52:18.619" v="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4:20:50.059" v="140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3:32:08.877" v="3033" actId="20577"/>
        <pc:sldMkLst>
          <pc:docMk/>
          <pc:sldMk cId="1438711869" sldId="284"/>
        </pc:sldMkLst>
        <pc:spChg chg="mod">
          <ac:chgData name="Long B Nguyen" userId="f59fb8f3-a021-417a-8bc1-65c8d471c621" providerId="ADAL" clId="{7CBD4C01-BEFF-0849-BF53-33422C5BC0A3}" dt="2019-06-04T13:32:08.877" v="3033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2:59:33.744" v="2241" actId="20577"/>
        <pc:sldMkLst>
          <pc:docMk/>
          <pc:sldMk cId="131840209" sldId="286"/>
        </pc:sldMkLst>
        <pc:spChg chg="mod">
          <ac:chgData name="Long B Nguyen" userId="f59fb8f3-a021-417a-8bc1-65c8d471c621" providerId="ADAL" clId="{7CBD4C01-BEFF-0849-BF53-33422C5BC0A3}" dt="2019-06-04T12:59:33.744" v="224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3T13:16:05.211" v="695" actId="20577"/>
        <pc:sldMkLst>
          <pc:docMk/>
          <pc:sldMk cId="2224045576" sldId="305"/>
        </pc:sldMkLst>
        <pc:spChg chg="mod">
          <ac:chgData name="Long B Nguyen" userId="f59fb8f3-a021-417a-8bc1-65c8d471c621" providerId="ADAL" clId="{7CBD4C01-BEFF-0849-BF53-33422C5BC0A3}" dt="2019-06-03T13:16:05.211" v="695" actId="20577"/>
          <ac:spMkLst>
            <pc:docMk/>
            <pc:sldMk cId="2224045576" sldId="305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03T13:16:18.550" v="708" actId="20577"/>
        <pc:sldMkLst>
          <pc:docMk/>
          <pc:sldMk cId="140649567" sldId="320"/>
        </pc:sldMkLst>
        <pc:spChg chg="mod">
          <ac:chgData name="Long B Nguyen" userId="f59fb8f3-a021-417a-8bc1-65c8d471c621" providerId="ADAL" clId="{7CBD4C01-BEFF-0849-BF53-33422C5BC0A3}" dt="2019-06-03T13:16:18.550" v="708" actId="20577"/>
          <ac:spMkLst>
            <pc:docMk/>
            <pc:sldMk cId="140649567" sldId="320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14T01:27:43.222" v="3044" actId="20577"/>
        <pc:sldMkLst>
          <pc:docMk/>
          <pc:sldMk cId="3036972376" sldId="321"/>
        </pc:sldMkLst>
        <pc:spChg chg="mod">
          <ac:chgData name="Long B Nguyen" userId="f59fb8f3-a021-417a-8bc1-65c8d471c621" providerId="ADAL" clId="{7CBD4C01-BEFF-0849-BF53-33422C5BC0A3}" dt="2019-06-14T01:27:43.222" v="3044" actId="20577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3:19:19.929" v="767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04T13:23:58.229" v="2689" actId="20577"/>
        <pc:sldMkLst>
          <pc:docMk/>
          <pc:sldMk cId="4152429118" sldId="322"/>
        </pc:sldMkLst>
        <pc:spChg chg="mod">
          <ac:chgData name="Long B Nguyen" userId="f59fb8f3-a021-417a-8bc1-65c8d471c621" providerId="ADAL" clId="{7CBD4C01-BEFF-0849-BF53-33422C5BC0A3}" dt="2019-06-03T15:24:25.446" v="2053" actId="20577"/>
          <ac:spMkLst>
            <pc:docMk/>
            <pc:sldMk cId="4152429118" sldId="322"/>
            <ac:spMk id="2" creationId="{AA3A228F-61D0-D949-A5E7-F83756230BF8}"/>
          </ac:spMkLst>
        </pc:spChg>
        <pc:spChg chg="add del">
          <ac:chgData name="Long B Nguyen" userId="f59fb8f3-a021-417a-8bc1-65c8d471c621" providerId="ADAL" clId="{7CBD4C01-BEFF-0849-BF53-33422C5BC0A3}" dt="2019-06-03T14:32:55.274" v="1952"/>
          <ac:spMkLst>
            <pc:docMk/>
            <pc:sldMk cId="4152429118" sldId="322"/>
            <ac:spMk id="3" creationId="{D1260BEB-E043-7B46-A152-CD5B1E7980B5}"/>
          </ac:spMkLst>
        </pc:spChg>
        <pc:spChg chg="mod">
          <ac:chgData name="Long B Nguyen" userId="f59fb8f3-a021-417a-8bc1-65c8d471c621" providerId="ADAL" clId="{7CBD4C01-BEFF-0849-BF53-33422C5BC0A3}" dt="2019-06-04T13:23:58.229" v="2689" actId="20577"/>
          <ac:spMkLst>
            <pc:docMk/>
            <pc:sldMk cId="4152429118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1:27:39.077" v="3043" actId="20577"/>
        <pc:sldMkLst>
          <pc:docMk/>
          <pc:sldMk cId="3329169435" sldId="324"/>
        </pc:sldMkLst>
        <pc:spChg chg="mod">
          <ac:chgData name="Long B Nguyen" userId="f59fb8f3-a021-417a-8bc1-65c8d471c621" providerId="ADAL" clId="{7CBD4C01-BEFF-0849-BF53-33422C5BC0A3}" dt="2019-06-14T01:27:39.077" v="3043" actId="20577"/>
          <ac:spMkLst>
            <pc:docMk/>
            <pc:sldMk cId="3329169435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5:24:40.555" v="2064" actId="14100"/>
          <ac:spMkLst>
            <pc:docMk/>
            <pc:sldMk cId="3329169435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16:00.294" v="2571" actId="20577"/>
        <pc:sldMkLst>
          <pc:docMk/>
          <pc:sldMk cId="743112525" sldId="325"/>
        </pc:sldMkLst>
        <pc:spChg chg="mod">
          <ac:chgData name="Long B Nguyen" userId="f59fb8f3-a021-417a-8bc1-65c8d471c621" providerId="ADAL" clId="{7CBD4C01-BEFF-0849-BF53-33422C5BC0A3}" dt="2019-06-03T14:21:16.454" v="1432" actId="20577"/>
          <ac:spMkLst>
            <pc:docMk/>
            <pc:sldMk cId="743112525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4T13:16:00.294" v="2571" actId="20577"/>
          <ac:spMkLst>
            <pc:docMk/>
            <pc:sldMk cId="743112525" sldId="32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14T02:10:56.047" v="3286" actId="207"/>
        <pc:sldMkLst>
          <pc:docMk/>
          <pc:sldMk cId="85032573" sldId="327"/>
        </pc:sldMkLst>
        <pc:spChg chg="mod">
          <ac:chgData name="Long B Nguyen" userId="f59fb8f3-a021-417a-8bc1-65c8d471c621" providerId="ADAL" clId="{7CBD4C01-BEFF-0849-BF53-33422C5BC0A3}" dt="2019-06-04T13:16:11.085" v="2584" actId="20577"/>
          <ac:spMkLst>
            <pc:docMk/>
            <pc:sldMk cId="85032573" sldId="327"/>
            <ac:spMk id="2" creationId="{AA3A228F-61D0-D949-A5E7-F83756230BF8}"/>
          </ac:spMkLst>
        </pc:spChg>
        <pc:spChg chg="del mod">
          <ac:chgData name="Long B Nguyen" userId="f59fb8f3-a021-417a-8bc1-65c8d471c621" providerId="ADAL" clId="{7CBD4C01-BEFF-0849-BF53-33422C5BC0A3}" dt="2019-06-04T13:07:24.484" v="2245" actId="3680"/>
          <ac:spMkLst>
            <pc:docMk/>
            <pc:sldMk cId="85032573" sldId="327"/>
            <ac:spMk id="9" creationId="{E3B2E017-30B2-884B-A113-B419A2ED51AD}"/>
          </ac:spMkLst>
        </pc:spChg>
        <pc:spChg chg="add mod">
          <ac:chgData name="Long B Nguyen" userId="f59fb8f3-a021-417a-8bc1-65c8d471c621" providerId="ADAL" clId="{7CBD4C01-BEFF-0849-BF53-33422C5BC0A3}" dt="2019-06-04T13:16:26.242" v="2602" actId="1076"/>
          <ac:spMkLst>
            <pc:docMk/>
            <pc:sldMk cId="85032573" sldId="327"/>
            <ac:spMk id="15" creationId="{785021ED-C20D-0141-8AF2-FBA30E60D3E6}"/>
          </ac:spMkLst>
        </pc:spChg>
        <pc:spChg chg="add mod">
          <ac:chgData name="Long B Nguyen" userId="f59fb8f3-a021-417a-8bc1-65c8d471c621" providerId="ADAL" clId="{7CBD4C01-BEFF-0849-BF53-33422C5BC0A3}" dt="2019-06-04T13:16:29.167" v="2603" actId="1076"/>
          <ac:spMkLst>
            <pc:docMk/>
            <pc:sldMk cId="85032573" sldId="327"/>
            <ac:spMk id="16" creationId="{2C3068F1-27B1-8745-AC00-F5D5109130CF}"/>
          </ac:spMkLst>
        </pc:spChg>
        <pc:spChg chg="add mod">
          <ac:chgData name="Long B Nguyen" userId="f59fb8f3-a021-417a-8bc1-65c8d471c621" providerId="ADAL" clId="{7CBD4C01-BEFF-0849-BF53-33422C5BC0A3}" dt="2019-06-04T13:26:18.887" v="2812" actId="113"/>
          <ac:spMkLst>
            <pc:docMk/>
            <pc:sldMk cId="85032573" sldId="327"/>
            <ac:spMk id="17" creationId="{D46C9440-C8DE-4345-870A-6F939A7C6E77}"/>
          </ac:spMkLst>
        </pc:spChg>
        <pc:graphicFrameChg chg="add mod modGraphic">
          <ac:chgData name="Long B Nguyen" userId="f59fb8f3-a021-417a-8bc1-65c8d471c621" providerId="ADAL" clId="{7CBD4C01-BEFF-0849-BF53-33422C5BC0A3}" dt="2019-06-14T02:10:53.209" v="3285" actId="207"/>
          <ac:graphicFrameMkLst>
            <pc:docMk/>
            <pc:sldMk cId="85032573" sldId="327"/>
            <ac:graphicFrameMk id="3" creationId="{9AFC970E-3FBA-F843-9AA5-DEA44EAA51C8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56.047" v="3286" actId="207"/>
          <ac:graphicFrameMkLst>
            <pc:docMk/>
            <pc:sldMk cId="85032573" sldId="327"/>
            <ac:graphicFrameMk id="5" creationId="{A202C015-BB96-FC4D-B798-E01CEEDE818A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43.597" v="3283" actId="207"/>
          <ac:graphicFrameMkLst>
            <pc:docMk/>
            <pc:sldMk cId="85032573" sldId="327"/>
            <ac:graphicFrameMk id="6" creationId="{CD4D97C6-774B-044C-9810-2CE615865126}"/>
          </ac:graphicFrameMkLst>
        </pc:graphicFrame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7" creationId="{0957043E-1F8C-8543-A3F1-31C9D596FC1F}"/>
          </ac:cxnSpMkLst>
        </pc:cxn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11" creationId="{EF130512-CDDF-C947-9F4C-970628FD5926}"/>
          </ac:cxnSpMkLst>
        </pc:cxnChg>
      </pc:sldChg>
      <pc:sldChg chg="addSp delSp modSp add">
        <pc:chgData name="Long B Nguyen" userId="f59fb8f3-a021-417a-8bc1-65c8d471c621" providerId="ADAL" clId="{7CBD4C01-BEFF-0849-BF53-33422C5BC0A3}" dt="2019-06-14T02:10:00.434" v="3276" actId="20577"/>
        <pc:sldMkLst>
          <pc:docMk/>
          <pc:sldMk cId="638580525" sldId="328"/>
        </pc:sldMkLst>
        <pc:spChg chg="mod">
          <ac:chgData name="Long B Nguyen" userId="f59fb8f3-a021-417a-8bc1-65c8d471c621" providerId="ADAL" clId="{7CBD4C01-BEFF-0849-BF53-33422C5BC0A3}" dt="2019-06-04T13:20:05.127" v="2631" actId="20577"/>
          <ac:spMkLst>
            <pc:docMk/>
            <pc:sldMk cId="638580525" sldId="32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7CBD4C01-BEFF-0849-BF53-33422C5BC0A3}" dt="2019-06-04T13:22:22.446" v="2678"/>
          <ac:spMkLst>
            <pc:docMk/>
            <pc:sldMk cId="638580525" sldId="328"/>
            <ac:spMk id="4" creationId="{EA8C64D2-9702-954F-AB02-2903D98E7678}"/>
          </ac:spMkLst>
        </pc:spChg>
        <pc:spChg chg="add mod">
          <ac:chgData name="Long B Nguyen" userId="f59fb8f3-a021-417a-8bc1-65c8d471c621" providerId="ADAL" clId="{7CBD4C01-BEFF-0849-BF53-33422C5BC0A3}" dt="2019-06-04T13:28:34.579" v="2935" actId="20577"/>
          <ac:spMkLst>
            <pc:docMk/>
            <pc:sldMk cId="638580525" sldId="328"/>
            <ac:spMk id="8" creationId="{D57AD83D-A164-2C46-A5D9-850FF63C92FB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5" creationId="{785021ED-C20D-0141-8AF2-FBA30E60D3E6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6" creationId="{2C3068F1-27B1-8745-AC00-F5D5109130CF}"/>
          </ac:spMkLst>
        </pc:spChg>
        <pc:graphicFrameChg chg="mod modGraphic">
          <ac:chgData name="Long B Nguyen" userId="f59fb8f3-a021-417a-8bc1-65c8d471c621" providerId="ADAL" clId="{7CBD4C01-BEFF-0849-BF53-33422C5BC0A3}" dt="2019-06-14T01:22:11.936" v="3035" actId="207"/>
          <ac:graphicFrameMkLst>
            <pc:docMk/>
            <pc:sldMk cId="638580525" sldId="328"/>
            <ac:graphicFrameMk id="3" creationId="{9AFC970E-3FBA-F843-9AA5-DEA44EAA51C8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1:22:33.933" v="3037" actId="207"/>
          <ac:graphicFrameMkLst>
            <pc:docMk/>
            <pc:sldMk cId="638580525" sldId="328"/>
            <ac:graphicFrameMk id="5" creationId="{A202C015-BB96-FC4D-B798-E01CEEDE818A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2:10:00.434" v="3276" actId="20577"/>
          <ac:graphicFrameMkLst>
            <pc:docMk/>
            <pc:sldMk cId="638580525" sldId="328"/>
            <ac:graphicFrameMk id="6" creationId="{CD4D97C6-774B-044C-9810-2CE615865126}"/>
          </ac:graphicFrameMkLst>
        </pc:graphicFrame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7" creationId="{0957043E-1F8C-8543-A3F1-31C9D596FC1F}"/>
          </ac:cxnSpMkLst>
        </pc:cxn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11" creationId="{EF130512-CDDF-C947-9F4C-970628FD5926}"/>
          </ac:cxnSpMkLst>
        </pc:cxnChg>
      </pc:sldChg>
      <pc:sldChg chg="modSp add">
        <pc:chgData name="Long B Nguyen" userId="f59fb8f3-a021-417a-8bc1-65c8d471c621" providerId="ADAL" clId="{7CBD4C01-BEFF-0849-BF53-33422C5BC0A3}" dt="2019-06-04T13:26:57.631" v="2850" actId="20577"/>
        <pc:sldMkLst>
          <pc:docMk/>
          <pc:sldMk cId="3699191075" sldId="329"/>
        </pc:sldMkLst>
        <pc:spChg chg="mod">
          <ac:chgData name="Long B Nguyen" userId="f59fb8f3-a021-417a-8bc1-65c8d471c621" providerId="ADAL" clId="{7CBD4C01-BEFF-0849-BF53-33422C5BC0A3}" dt="2019-06-04T13:26:57.631" v="2850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25:18.728" v="2743" actId="20577"/>
        <pc:sldMkLst>
          <pc:docMk/>
          <pc:sldMk cId="3972787296" sldId="330"/>
        </pc:sldMkLst>
        <pc:spChg chg="mod">
          <ac:chgData name="Long B Nguyen" userId="f59fb8f3-a021-417a-8bc1-65c8d471c621" providerId="ADAL" clId="{7CBD4C01-BEFF-0849-BF53-33422C5BC0A3}" dt="2019-06-04T13:25:18.728" v="2743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2:04:28.203" v="3269" actId="20577"/>
        <pc:sldMkLst>
          <pc:docMk/>
          <pc:sldMk cId="1403592009" sldId="331"/>
        </pc:sldMkLst>
        <pc:spChg chg="mod">
          <ac:chgData name="Long B Nguyen" userId="f59fb8f3-a021-417a-8bc1-65c8d471c621" providerId="ADAL" clId="{7CBD4C01-BEFF-0849-BF53-33422C5BC0A3}" dt="2019-06-14T01:27:46.258" v="3045" actId="20577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14T02:04:28.203" v="3269" actId="20577"/>
          <ac:spMkLst>
            <pc:docMk/>
            <pc:sldMk cId="1403592009" sldId="331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1784794D-79B0-E046-9735-6A39B25F1254}"/>
    <pc:docChg chg="custSel addSld delSld modSld">
      <pc:chgData name="Long Nguyen" userId="f59fb8f3-a021-417a-8bc1-65c8d471c621" providerId="ADAL" clId="{1784794D-79B0-E046-9735-6A39B25F1254}" dt="2022-04-27T11:35:38.608" v="4571" actId="207"/>
      <pc:docMkLst>
        <pc:docMk/>
      </pc:docMkLst>
      <pc:sldChg chg="modSp mod">
        <pc:chgData name="Long Nguyen" userId="f59fb8f3-a021-417a-8bc1-65c8d471c621" providerId="ADAL" clId="{1784794D-79B0-E046-9735-6A39B25F1254}" dt="2022-04-07T12:38:15.595" v="5" actId="20577"/>
        <pc:sldMkLst>
          <pc:docMk/>
          <pc:sldMk cId="4247104139" sldId="256"/>
        </pc:sldMkLst>
        <pc:spChg chg="mod">
          <ac:chgData name="Long Nguyen" userId="f59fb8f3-a021-417a-8bc1-65c8d471c621" providerId="ADAL" clId="{1784794D-79B0-E046-9735-6A39B25F1254}" dt="2022-04-07T12:38:15.595" v="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742157310" sldId="297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4164420526" sldId="297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368938603" sldId="298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3552973605" sldId="298"/>
        </pc:sldMkLst>
      </pc:sldChg>
      <pc:sldChg chg="del">
        <pc:chgData name="Long Nguyen" userId="f59fb8f3-a021-417a-8bc1-65c8d471c621" providerId="ADAL" clId="{1784794D-79B0-E046-9735-6A39B25F1254}" dt="2022-04-07T12:39:06.889" v="12" actId="2696"/>
        <pc:sldMkLst>
          <pc:docMk/>
          <pc:sldMk cId="2397411107" sldId="336"/>
        </pc:sldMkLst>
      </pc:sldChg>
      <pc:sldChg chg="del">
        <pc:chgData name="Long Nguyen" userId="f59fb8f3-a021-417a-8bc1-65c8d471c621" providerId="ADAL" clId="{1784794D-79B0-E046-9735-6A39B25F1254}" dt="2022-04-07T12:39:09.010" v="13" actId="2696"/>
        <pc:sldMkLst>
          <pc:docMk/>
          <pc:sldMk cId="1053970179" sldId="337"/>
        </pc:sldMkLst>
      </pc:sldChg>
      <pc:sldChg chg="del">
        <pc:chgData name="Long Nguyen" userId="f59fb8f3-a021-417a-8bc1-65c8d471c621" providerId="ADAL" clId="{1784794D-79B0-E046-9735-6A39B25F1254}" dt="2022-04-07T12:39:10.523" v="14" actId="2696"/>
        <pc:sldMkLst>
          <pc:docMk/>
          <pc:sldMk cId="312846946" sldId="340"/>
        </pc:sldMkLst>
      </pc:sldChg>
      <pc:sldChg chg="del">
        <pc:chgData name="Long Nguyen" userId="f59fb8f3-a021-417a-8bc1-65c8d471c621" providerId="ADAL" clId="{1784794D-79B0-E046-9735-6A39B25F1254}" dt="2022-04-27T11:33:32.620" v="4554" actId="2696"/>
        <pc:sldMkLst>
          <pc:docMk/>
          <pc:sldMk cId="157892284" sldId="342"/>
        </pc:sldMkLst>
      </pc:sldChg>
      <pc:sldChg chg="add del">
        <pc:chgData name="Long Nguyen" userId="f59fb8f3-a021-417a-8bc1-65c8d471c621" providerId="ADAL" clId="{1784794D-79B0-E046-9735-6A39B25F1254}" dt="2022-04-27T11:33:48.421" v="4556" actId="2696"/>
        <pc:sldMkLst>
          <pc:docMk/>
          <pc:sldMk cId="506213531" sldId="342"/>
        </pc:sldMkLst>
      </pc:sldChg>
      <pc:sldChg chg="del">
        <pc:chgData name="Long Nguyen" userId="f59fb8f3-a021-417a-8bc1-65c8d471c621" providerId="ADAL" clId="{1784794D-79B0-E046-9735-6A39B25F1254}" dt="2022-04-07T12:38:23.987" v="7" actId="2696"/>
        <pc:sldMkLst>
          <pc:docMk/>
          <pc:sldMk cId="3677753107" sldId="343"/>
        </pc:sldMkLst>
      </pc:sldChg>
      <pc:sldChg chg="del">
        <pc:chgData name="Long Nguyen" userId="f59fb8f3-a021-417a-8bc1-65c8d471c621" providerId="ADAL" clId="{1784794D-79B0-E046-9735-6A39B25F1254}" dt="2022-04-07T12:38:39.482" v="8" actId="2696"/>
        <pc:sldMkLst>
          <pc:docMk/>
          <pc:sldMk cId="3881740099" sldId="344"/>
        </pc:sldMkLst>
      </pc:sldChg>
      <pc:sldChg chg="del">
        <pc:chgData name="Long Nguyen" userId="f59fb8f3-a021-417a-8bc1-65c8d471c621" providerId="ADAL" clId="{1784794D-79B0-E046-9735-6A39B25F1254}" dt="2022-04-07T12:38:39.482" v="8" actId="2696"/>
        <pc:sldMkLst>
          <pc:docMk/>
          <pc:sldMk cId="472699143" sldId="345"/>
        </pc:sldMkLst>
      </pc:sldChg>
      <pc:sldChg chg="del">
        <pc:chgData name="Long Nguyen" userId="f59fb8f3-a021-417a-8bc1-65c8d471c621" providerId="ADAL" clId="{1784794D-79B0-E046-9735-6A39B25F1254}" dt="2022-04-07T12:38:41.476" v="9" actId="2696"/>
        <pc:sldMkLst>
          <pc:docMk/>
          <pc:sldMk cId="2226094049" sldId="346"/>
        </pc:sldMkLst>
      </pc:sldChg>
      <pc:sldChg chg="del">
        <pc:chgData name="Long Nguyen" userId="f59fb8f3-a021-417a-8bc1-65c8d471c621" providerId="ADAL" clId="{1784794D-79B0-E046-9735-6A39B25F1254}" dt="2022-04-07T12:38:45.176" v="10" actId="2696"/>
        <pc:sldMkLst>
          <pc:docMk/>
          <pc:sldMk cId="4212347487" sldId="348"/>
        </pc:sldMkLst>
      </pc:sldChg>
      <pc:sldChg chg="delSp mod delAnim">
        <pc:chgData name="Long Nguyen" userId="f59fb8f3-a021-417a-8bc1-65c8d471c621" providerId="ADAL" clId="{1784794D-79B0-E046-9735-6A39B25F1254}" dt="2022-04-07T12:38:54.955" v="11" actId="478"/>
        <pc:sldMkLst>
          <pc:docMk/>
          <pc:sldMk cId="1351446093" sldId="349"/>
        </pc:sldMkLst>
        <pc:spChg chg="del">
          <ac:chgData name="Long Nguyen" userId="f59fb8f3-a021-417a-8bc1-65c8d471c621" providerId="ADAL" clId="{1784794D-79B0-E046-9735-6A39B25F1254}" dt="2022-04-07T12:38:54.955" v="11" actId="478"/>
          <ac:spMkLst>
            <pc:docMk/>
            <pc:sldMk cId="1351446093" sldId="349"/>
            <ac:spMk id="6" creationId="{40DFDC2B-CA66-FB4A-BC52-6B49503CE7DF}"/>
          </ac:spMkLst>
        </pc:spChg>
      </pc:sldChg>
      <pc:sldChg chg="modSp mod modAnim">
        <pc:chgData name="Long Nguyen" userId="f59fb8f3-a021-417a-8bc1-65c8d471c621" providerId="ADAL" clId="{1784794D-79B0-E046-9735-6A39B25F1254}" dt="2022-04-07T12:41:57.039" v="35" actId="27636"/>
        <pc:sldMkLst>
          <pc:docMk/>
          <pc:sldMk cId="2567974358" sldId="350"/>
        </pc:sldMkLst>
        <pc:spChg chg="mod">
          <ac:chgData name="Long Nguyen" userId="f59fb8f3-a021-417a-8bc1-65c8d471c621" providerId="ADAL" clId="{1784794D-79B0-E046-9735-6A39B25F1254}" dt="2022-04-07T12:41:57.039" v="35" actId="27636"/>
          <ac:spMkLst>
            <pc:docMk/>
            <pc:sldMk cId="2567974358" sldId="350"/>
            <ac:spMk id="3" creationId="{27964117-4396-A645-BECF-CBC97920DEF8}"/>
          </ac:spMkLst>
        </pc:spChg>
      </pc:sldChg>
      <pc:sldChg chg="modSp mod">
        <pc:chgData name="Long Nguyen" userId="f59fb8f3-a021-417a-8bc1-65c8d471c621" providerId="ADAL" clId="{1784794D-79B0-E046-9735-6A39B25F1254}" dt="2022-04-07T12:40:06.732" v="20" actId="27636"/>
        <pc:sldMkLst>
          <pc:docMk/>
          <pc:sldMk cId="1348987668" sldId="351"/>
        </pc:sldMkLst>
        <pc:spChg chg="mod">
          <ac:chgData name="Long Nguyen" userId="f59fb8f3-a021-417a-8bc1-65c8d471c621" providerId="ADAL" clId="{1784794D-79B0-E046-9735-6A39B25F1254}" dt="2022-04-07T12:40:06.732" v="20" actId="27636"/>
          <ac:spMkLst>
            <pc:docMk/>
            <pc:sldMk cId="1348987668" sldId="351"/>
            <ac:spMk id="3" creationId="{B6269B47-A385-4040-9C6A-296F87FAB4C4}"/>
          </ac:spMkLst>
        </pc:spChg>
      </pc:sldChg>
      <pc:sldChg chg="modSp">
        <pc:chgData name="Long Nguyen" userId="f59fb8f3-a021-417a-8bc1-65c8d471c621" providerId="ADAL" clId="{1784794D-79B0-E046-9735-6A39B25F1254}" dt="2022-04-27T11:35:38.608" v="4571" actId="207"/>
        <pc:sldMkLst>
          <pc:docMk/>
          <pc:sldMk cId="677816976" sldId="354"/>
        </pc:sldMkLst>
        <pc:spChg chg="mod">
          <ac:chgData name="Long Nguyen" userId="f59fb8f3-a021-417a-8bc1-65c8d471c621" providerId="ADAL" clId="{1784794D-79B0-E046-9735-6A39B25F1254}" dt="2022-04-27T11:35:38.608" v="4571" actId="207"/>
          <ac:spMkLst>
            <pc:docMk/>
            <pc:sldMk cId="677816976" sldId="354"/>
            <ac:spMk id="3" creationId="{03423960-73AA-8F4D-8DA1-9E54D69D5DA3}"/>
          </ac:spMkLst>
        </pc:spChg>
      </pc:sldChg>
      <pc:sldChg chg="modSp mod">
        <pc:chgData name="Long Nguyen" userId="f59fb8f3-a021-417a-8bc1-65c8d471c621" providerId="ADAL" clId="{1784794D-79B0-E046-9735-6A39B25F1254}" dt="2022-04-27T11:35:11.955" v="4564" actId="207"/>
        <pc:sldMkLst>
          <pc:docMk/>
          <pc:sldMk cId="3582612531" sldId="356"/>
        </pc:sldMkLst>
        <pc:spChg chg="mod">
          <ac:chgData name="Long Nguyen" userId="f59fb8f3-a021-417a-8bc1-65c8d471c621" providerId="ADAL" clId="{1784794D-79B0-E046-9735-6A39B25F1254}" dt="2022-04-27T11:35:11.955" v="4564" actId="207"/>
          <ac:spMkLst>
            <pc:docMk/>
            <pc:sldMk cId="3582612531" sldId="356"/>
            <ac:spMk id="3" creationId="{03423960-73AA-8F4D-8DA1-9E54D69D5DA3}"/>
          </ac:spMkLst>
        </pc:spChg>
      </pc:sldChg>
      <pc:sldChg chg="modSp mod">
        <pc:chgData name="Long Nguyen" userId="f59fb8f3-a021-417a-8bc1-65c8d471c621" providerId="ADAL" clId="{1784794D-79B0-E046-9735-6A39B25F1254}" dt="2022-04-07T12:40:06.742" v="21" actId="27636"/>
        <pc:sldMkLst>
          <pc:docMk/>
          <pc:sldMk cId="1133356598" sldId="360"/>
        </pc:sldMkLst>
        <pc:spChg chg="mod">
          <ac:chgData name="Long Nguyen" userId="f59fb8f3-a021-417a-8bc1-65c8d471c621" providerId="ADAL" clId="{1784794D-79B0-E046-9735-6A39B25F1254}" dt="2022-04-07T12:40:06.742" v="21" actId="27636"/>
          <ac:spMkLst>
            <pc:docMk/>
            <pc:sldMk cId="1133356598" sldId="360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46" v="22" actId="27636"/>
        <pc:sldMkLst>
          <pc:docMk/>
          <pc:sldMk cId="1789203214" sldId="361"/>
        </pc:sldMkLst>
        <pc:spChg chg="mod">
          <ac:chgData name="Long Nguyen" userId="f59fb8f3-a021-417a-8bc1-65c8d471c621" providerId="ADAL" clId="{1784794D-79B0-E046-9735-6A39B25F1254}" dt="2022-04-07T12:40:06.746" v="22" actId="27636"/>
          <ac:spMkLst>
            <pc:docMk/>
            <pc:sldMk cId="1789203214" sldId="361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53" v="23" actId="27636"/>
        <pc:sldMkLst>
          <pc:docMk/>
          <pc:sldMk cId="325895786" sldId="362"/>
        </pc:sldMkLst>
        <pc:spChg chg="mod">
          <ac:chgData name="Long Nguyen" userId="f59fb8f3-a021-417a-8bc1-65c8d471c621" providerId="ADAL" clId="{1784794D-79B0-E046-9735-6A39B25F1254}" dt="2022-04-07T12:40:06.753" v="23" actId="27636"/>
          <ac:spMkLst>
            <pc:docMk/>
            <pc:sldMk cId="325895786" sldId="362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27" v="19" actId="27636"/>
        <pc:sldMkLst>
          <pc:docMk/>
          <pc:sldMk cId="2879578628" sldId="368"/>
        </pc:sldMkLst>
        <pc:spChg chg="mod">
          <ac:chgData name="Long Nguyen" userId="f59fb8f3-a021-417a-8bc1-65c8d471c621" providerId="ADAL" clId="{1784794D-79B0-E046-9735-6A39B25F1254}" dt="2022-04-07T12:40:06.727" v="19" actId="27636"/>
          <ac:spMkLst>
            <pc:docMk/>
            <pc:sldMk cId="2879578628" sldId="368"/>
            <ac:spMk id="2" creationId="{BC6F9511-CB58-AC49-AD98-860912780FFE}"/>
          </ac:spMkLst>
        </pc:spChg>
      </pc:sldChg>
      <pc:sldChg chg="del">
        <pc:chgData name="Long Nguyen" userId="f59fb8f3-a021-417a-8bc1-65c8d471c621" providerId="ADAL" clId="{1784794D-79B0-E046-9735-6A39B25F1254}" dt="2022-04-07T12:38:21.405" v="6" actId="2696"/>
        <pc:sldMkLst>
          <pc:docMk/>
          <pc:sldMk cId="2944137601" sldId="542"/>
        </pc:sldMkLst>
      </pc:sldChg>
      <pc:sldChg chg="modSp mod">
        <pc:chgData name="Long Nguyen" userId="f59fb8f3-a021-417a-8bc1-65c8d471c621" providerId="ADAL" clId="{1784794D-79B0-E046-9735-6A39B25F1254}" dt="2022-04-07T12:40:06.758" v="24" actId="27636"/>
        <pc:sldMkLst>
          <pc:docMk/>
          <pc:sldMk cId="2802854376" sldId="543"/>
        </pc:sldMkLst>
        <pc:spChg chg="mod">
          <ac:chgData name="Long Nguyen" userId="f59fb8f3-a021-417a-8bc1-65c8d471c621" providerId="ADAL" clId="{1784794D-79B0-E046-9735-6A39B25F1254}" dt="2022-04-07T12:40:06.758" v="24" actId="27636"/>
          <ac:spMkLst>
            <pc:docMk/>
            <pc:sldMk cId="2802854376" sldId="543"/>
            <ac:spMk id="2" creationId="{BC6F9511-CB58-AC49-AD98-860912780FFE}"/>
          </ac:spMkLst>
        </pc:spChg>
      </pc:sldChg>
      <pc:sldChg chg="modSp mod">
        <pc:chgData name="Long Nguyen" userId="f59fb8f3-a021-417a-8bc1-65c8d471c621" providerId="ADAL" clId="{1784794D-79B0-E046-9735-6A39B25F1254}" dt="2022-04-07T12:40:06.762" v="25" actId="27636"/>
        <pc:sldMkLst>
          <pc:docMk/>
          <pc:sldMk cId="371263916" sldId="544"/>
        </pc:sldMkLst>
        <pc:spChg chg="mod">
          <ac:chgData name="Long Nguyen" userId="f59fb8f3-a021-417a-8bc1-65c8d471c621" providerId="ADAL" clId="{1784794D-79B0-E046-9735-6A39B25F1254}" dt="2022-04-07T12:40:06.762" v="25" actId="27636"/>
          <ac:spMkLst>
            <pc:docMk/>
            <pc:sldMk cId="371263916" sldId="544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70" v="27" actId="27636"/>
        <pc:sldMkLst>
          <pc:docMk/>
          <pc:sldMk cId="2556757169" sldId="547"/>
        </pc:sldMkLst>
        <pc:spChg chg="mod">
          <ac:chgData name="Long Nguyen" userId="f59fb8f3-a021-417a-8bc1-65c8d471c621" providerId="ADAL" clId="{1784794D-79B0-E046-9735-6A39B25F1254}" dt="2022-04-07T12:40:06.770" v="27" actId="27636"/>
          <ac:spMkLst>
            <pc:docMk/>
            <pc:sldMk cId="2556757169" sldId="547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77" v="28" actId="27636"/>
        <pc:sldMkLst>
          <pc:docMk/>
          <pc:sldMk cId="2649014935" sldId="548"/>
        </pc:sldMkLst>
        <pc:spChg chg="mod">
          <ac:chgData name="Long Nguyen" userId="f59fb8f3-a021-417a-8bc1-65c8d471c621" providerId="ADAL" clId="{1784794D-79B0-E046-9735-6A39B25F1254}" dt="2022-04-07T12:40:06.777" v="28" actId="27636"/>
          <ac:spMkLst>
            <pc:docMk/>
            <pc:sldMk cId="2649014935" sldId="548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66" v="26" actId="27636"/>
        <pc:sldMkLst>
          <pc:docMk/>
          <pc:sldMk cId="1114803321" sldId="549"/>
        </pc:sldMkLst>
        <pc:spChg chg="mod">
          <ac:chgData name="Long Nguyen" userId="f59fb8f3-a021-417a-8bc1-65c8d471c621" providerId="ADAL" clId="{1784794D-79B0-E046-9735-6A39B25F1254}" dt="2022-04-07T12:40:06.766" v="26" actId="27636"/>
          <ac:spMkLst>
            <pc:docMk/>
            <pc:sldMk cId="1114803321" sldId="549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77006165" sldId="550"/>
        </pc:sldMkLst>
      </pc:sldChg>
      <pc:sldChg chg="modSp add mod">
        <pc:chgData name="Long Nguyen" userId="f59fb8f3-a021-417a-8bc1-65c8d471c621" providerId="ADAL" clId="{1784794D-79B0-E046-9735-6A39B25F1254}" dt="2022-04-07T12:40:06.796" v="31" actId="27636"/>
        <pc:sldMkLst>
          <pc:docMk/>
          <pc:sldMk cId="344695802" sldId="550"/>
        </pc:sldMkLst>
        <pc:spChg chg="mod">
          <ac:chgData name="Long Nguyen" userId="f59fb8f3-a021-417a-8bc1-65c8d471c621" providerId="ADAL" clId="{1784794D-79B0-E046-9735-6A39B25F1254}" dt="2022-04-07T12:40:06.796" v="31" actId="27636"/>
          <ac:spMkLst>
            <pc:docMk/>
            <pc:sldMk cId="344695802" sldId="550"/>
            <ac:spMk id="2" creationId="{BC6F9511-CB58-AC49-AD98-860912780FFE}"/>
          </ac:spMkLst>
        </pc:spChg>
      </pc:sldChg>
      <pc:sldChg chg="modSp add mod">
        <pc:chgData name="Long Nguyen" userId="f59fb8f3-a021-417a-8bc1-65c8d471c621" providerId="ADAL" clId="{1784794D-79B0-E046-9735-6A39B25F1254}" dt="2022-04-07T13:24:07.948" v="1594" actId="20577"/>
        <pc:sldMkLst>
          <pc:docMk/>
          <pc:sldMk cId="102519431" sldId="551"/>
        </pc:sldMkLst>
        <pc:spChg chg="mod">
          <ac:chgData name="Long Nguyen" userId="f59fb8f3-a021-417a-8bc1-65c8d471c621" providerId="ADAL" clId="{1784794D-79B0-E046-9735-6A39B25F1254}" dt="2022-04-07T13:24:07.948" v="1594" actId="20577"/>
          <ac:spMkLst>
            <pc:docMk/>
            <pc:sldMk cId="102519431" sldId="551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392099590" sldId="551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370739180" sldId="552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988052880" sldId="552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379105576" sldId="553"/>
        </pc:sldMkLst>
      </pc:sldChg>
      <pc:sldChg chg="modSp add mod modAnim">
        <pc:chgData name="Long Nguyen" userId="f59fb8f3-a021-417a-8bc1-65c8d471c621" providerId="ADAL" clId="{1784794D-79B0-E046-9735-6A39B25F1254}" dt="2022-04-07T12:44:19.649" v="123" actId="207"/>
        <pc:sldMkLst>
          <pc:docMk/>
          <pc:sldMk cId="1498631135" sldId="553"/>
        </pc:sldMkLst>
        <pc:spChg chg="mod">
          <ac:chgData name="Long Nguyen" userId="f59fb8f3-a021-417a-8bc1-65c8d471c621" providerId="ADAL" clId="{1784794D-79B0-E046-9735-6A39B25F1254}" dt="2022-04-07T12:43:44.865" v="48" actId="20577"/>
          <ac:spMkLst>
            <pc:docMk/>
            <pc:sldMk cId="1498631135" sldId="553"/>
            <ac:spMk id="29698" creationId="{2032BC28-BF0A-9449-BB15-9BE6BD380EA4}"/>
          </ac:spMkLst>
        </pc:spChg>
        <pc:spChg chg="mod">
          <ac:chgData name="Long Nguyen" userId="f59fb8f3-a021-417a-8bc1-65c8d471c621" providerId="ADAL" clId="{1784794D-79B0-E046-9735-6A39B25F1254}" dt="2022-04-07T12:44:19.649" v="123" actId="207"/>
          <ac:spMkLst>
            <pc:docMk/>
            <pc:sldMk cId="1498631135" sldId="553"/>
            <ac:spMk id="369667" creationId="{47E86255-DD44-C741-AB8B-33D04A9B82F2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644801842" sldId="554"/>
        </pc:sldMkLst>
      </pc:sldChg>
      <pc:sldChg chg="modSp add mod">
        <pc:chgData name="Long Nguyen" userId="f59fb8f3-a021-417a-8bc1-65c8d471c621" providerId="ADAL" clId="{1784794D-79B0-E046-9735-6A39B25F1254}" dt="2022-04-07T12:40:06.708" v="17" actId="27636"/>
        <pc:sldMkLst>
          <pc:docMk/>
          <pc:sldMk cId="3871005740" sldId="554"/>
        </pc:sldMkLst>
        <pc:spChg chg="mod">
          <ac:chgData name="Long Nguyen" userId="f59fb8f3-a021-417a-8bc1-65c8d471c621" providerId="ADAL" clId="{1784794D-79B0-E046-9735-6A39B25F1254}" dt="2022-04-07T12:40:06.708" v="17" actId="27636"/>
          <ac:spMkLst>
            <pc:docMk/>
            <pc:sldMk cId="3871005740" sldId="554"/>
            <ac:spMk id="2" creationId="{BC6F9511-CB58-AC49-AD98-860912780FFE}"/>
          </ac:spMkLst>
        </pc:spChg>
      </pc:sldChg>
      <pc:sldChg chg="modSp add mod">
        <pc:chgData name="Long Nguyen" userId="f59fb8f3-a021-417a-8bc1-65c8d471c621" providerId="ADAL" clId="{1784794D-79B0-E046-9735-6A39B25F1254}" dt="2022-04-07T13:31:35.156" v="2399" actId="20577"/>
        <pc:sldMkLst>
          <pc:docMk/>
          <pc:sldMk cId="553990442" sldId="555"/>
        </pc:sldMkLst>
        <pc:spChg chg="mod">
          <ac:chgData name="Long Nguyen" userId="f59fb8f3-a021-417a-8bc1-65c8d471c621" providerId="ADAL" clId="{1784794D-79B0-E046-9735-6A39B25F1254}" dt="2022-04-07T13:31:35.156" v="2399" actId="20577"/>
          <ac:spMkLst>
            <pc:docMk/>
            <pc:sldMk cId="553990442" sldId="555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3061585853" sldId="555"/>
        </pc:sldMkLst>
      </pc:sldChg>
      <pc:sldChg chg="delSp modSp add mod delAnim">
        <pc:chgData name="Long Nguyen" userId="f59fb8f3-a021-417a-8bc1-65c8d471c621" providerId="ADAL" clId="{1784794D-79B0-E046-9735-6A39B25F1254}" dt="2022-04-07T12:47:28.817" v="154" actId="1076"/>
        <pc:sldMkLst>
          <pc:docMk/>
          <pc:sldMk cId="1837586101" sldId="556"/>
        </pc:sldMkLst>
        <pc:spChg chg="mod">
          <ac:chgData name="Long Nguyen" userId="f59fb8f3-a021-417a-8bc1-65c8d471c621" providerId="ADAL" clId="{1784794D-79B0-E046-9735-6A39B25F1254}" dt="2022-04-07T12:47:09.750" v="148" actId="1076"/>
          <ac:spMkLst>
            <pc:docMk/>
            <pc:sldMk cId="1837586101" sldId="556"/>
            <ac:spMk id="11" creationId="{36D509DE-3AB9-9A43-895C-FF5E9083D31E}"/>
          </ac:spMkLst>
        </pc:spChg>
        <pc:spChg chg="mod">
          <ac:chgData name="Long Nguyen" userId="f59fb8f3-a021-417a-8bc1-65c8d471c621" providerId="ADAL" clId="{1784794D-79B0-E046-9735-6A39B25F1254}" dt="2022-04-07T12:47:24.740" v="153" actId="1076"/>
          <ac:spMkLst>
            <pc:docMk/>
            <pc:sldMk cId="1837586101" sldId="556"/>
            <ac:spMk id="17" creationId="{7D5A7BFC-CA96-B04C-B3C5-F53353217DCC}"/>
          </ac:spMkLst>
        </pc:spChg>
        <pc:spChg chg="mod">
          <ac:chgData name="Long Nguyen" userId="f59fb8f3-a021-417a-8bc1-65c8d471c621" providerId="ADAL" clId="{1784794D-79B0-E046-9735-6A39B25F1254}" dt="2022-04-07T12:47:28.817" v="154" actId="1076"/>
          <ac:spMkLst>
            <pc:docMk/>
            <pc:sldMk cId="1837586101" sldId="556"/>
            <ac:spMk id="20" creationId="{E893D80A-0803-8A4E-911F-4E707677F745}"/>
          </ac:spMkLst>
        </pc:spChg>
        <pc:spChg chg="mod">
          <ac:chgData name="Long Nguyen" userId="f59fb8f3-a021-417a-8bc1-65c8d471c621" providerId="ADAL" clId="{1784794D-79B0-E046-9735-6A39B25F1254}" dt="2022-04-07T12:46:52.797" v="127" actId="27636"/>
          <ac:spMkLst>
            <pc:docMk/>
            <pc:sldMk cId="1837586101" sldId="556"/>
            <ac:spMk id="36867" creationId="{9F2891C4-05CF-3B48-A81C-1F147D9F90FA}"/>
          </ac:spMkLst>
        </pc:spChg>
        <pc:cxnChg chg="mod">
          <ac:chgData name="Long Nguyen" userId="f59fb8f3-a021-417a-8bc1-65c8d471c621" providerId="ADAL" clId="{1784794D-79B0-E046-9735-6A39B25F1254}" dt="2022-04-07T12:47:19.601" v="151" actId="14100"/>
          <ac:cxnSpMkLst>
            <pc:docMk/>
            <pc:sldMk cId="1837586101" sldId="556"/>
            <ac:cxnSpMk id="8" creationId="{D5089F5B-4A47-9D4B-922D-8DD15CC7D1CA}"/>
          </ac:cxnSpMkLst>
        </pc:cxnChg>
        <pc:cxnChg chg="del">
          <ac:chgData name="Long Nguyen" userId="f59fb8f3-a021-417a-8bc1-65c8d471c621" providerId="ADAL" clId="{1784794D-79B0-E046-9735-6A39B25F1254}" dt="2022-04-07T12:46:54.659" v="128" actId="478"/>
          <ac:cxnSpMkLst>
            <pc:docMk/>
            <pc:sldMk cId="1837586101" sldId="556"/>
            <ac:cxnSpMk id="12" creationId="{496E8E68-9C19-654E-BA4C-6C76EDCE4072}"/>
          </ac:cxnSpMkLst>
        </pc:cxnChg>
        <pc:cxnChg chg="mod">
          <ac:chgData name="Long Nguyen" userId="f59fb8f3-a021-417a-8bc1-65c8d471c621" providerId="ADAL" clId="{1784794D-79B0-E046-9735-6A39B25F1254}" dt="2022-04-07T12:47:17.167" v="150" actId="14100"/>
          <ac:cxnSpMkLst>
            <pc:docMk/>
            <pc:sldMk cId="1837586101" sldId="556"/>
            <ac:cxnSpMk id="13" creationId="{FE822A56-FB96-C340-90E3-6366643639D7}"/>
          </ac:cxnSpMkLst>
        </pc:cxnChg>
        <pc:cxnChg chg="mod">
          <ac:chgData name="Long Nguyen" userId="f59fb8f3-a021-417a-8bc1-65c8d471c621" providerId="ADAL" clId="{1784794D-79B0-E046-9735-6A39B25F1254}" dt="2022-04-07T12:47:24.740" v="153" actId="1076"/>
          <ac:cxnSpMkLst>
            <pc:docMk/>
            <pc:sldMk cId="1837586101" sldId="556"/>
            <ac:cxnSpMk id="18" creationId="{E652A7AA-0340-164E-8A9A-9D08EAB13594}"/>
          </ac:cxnSpMkLst>
        </pc:cxnChg>
        <pc:cxnChg chg="mod">
          <ac:chgData name="Long Nguyen" userId="f59fb8f3-a021-417a-8bc1-65c8d471c621" providerId="ADAL" clId="{1784794D-79B0-E046-9735-6A39B25F1254}" dt="2022-04-07T12:47:28.817" v="154" actId="1076"/>
          <ac:cxnSpMkLst>
            <pc:docMk/>
            <pc:sldMk cId="1837586101" sldId="556"/>
            <ac:cxnSpMk id="21" creationId="{4C577CF4-E4BE-2C4D-B402-0AE541834241}"/>
          </ac:cxnSpMkLst>
        </pc:cxn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732418154" sldId="556"/>
        </pc:sldMkLst>
      </pc:sldChg>
      <pc:sldChg chg="modSp add mod">
        <pc:chgData name="Long Nguyen" userId="f59fb8f3-a021-417a-8bc1-65c8d471c621" providerId="ADAL" clId="{1784794D-79B0-E046-9735-6A39B25F1254}" dt="2022-04-07T14:00:32.523" v="2786" actId="207"/>
        <pc:sldMkLst>
          <pc:docMk/>
          <pc:sldMk cId="1602850379" sldId="557"/>
        </pc:sldMkLst>
        <pc:spChg chg="mod">
          <ac:chgData name="Long Nguyen" userId="f59fb8f3-a021-417a-8bc1-65c8d471c621" providerId="ADAL" clId="{1784794D-79B0-E046-9735-6A39B25F1254}" dt="2022-04-07T14:00:32.523" v="2786" actId="207"/>
          <ac:spMkLst>
            <pc:docMk/>
            <pc:sldMk cId="1602850379" sldId="557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050438063" sldId="557"/>
        </pc:sldMkLst>
      </pc:sldChg>
      <pc:sldChg chg="addSp modSp new mod">
        <pc:chgData name="Long Nguyen" userId="f59fb8f3-a021-417a-8bc1-65c8d471c621" providerId="ADAL" clId="{1784794D-79B0-E046-9735-6A39B25F1254}" dt="2022-04-27T11:32:33.414" v="4545" actId="1076"/>
        <pc:sldMkLst>
          <pc:docMk/>
          <pc:sldMk cId="922791612" sldId="560"/>
        </pc:sldMkLst>
        <pc:spChg chg="add mod">
          <ac:chgData name="Long Nguyen" userId="f59fb8f3-a021-417a-8bc1-65c8d471c621" providerId="ADAL" clId="{1784794D-79B0-E046-9735-6A39B25F1254}" dt="2022-04-27T11:32:33.414" v="4545" actId="1076"/>
          <ac:spMkLst>
            <pc:docMk/>
            <pc:sldMk cId="922791612" sldId="560"/>
            <ac:spMk id="5" creationId="{05FCB7CE-D862-8E46-AFE3-CDE61F68E126}"/>
          </ac:spMkLst>
        </pc:spChg>
        <pc:picChg chg="add">
          <ac:chgData name="Long Nguyen" userId="f59fb8f3-a021-417a-8bc1-65c8d471c621" providerId="ADAL" clId="{1784794D-79B0-E046-9735-6A39B25F1254}" dt="2022-04-07T12:40:51.972" v="33"/>
          <ac:picMkLst>
            <pc:docMk/>
            <pc:sldMk cId="922791612" sldId="560"/>
            <ac:picMk id="4" creationId="{BD116547-3293-504F-A581-66DE340EB6CA}"/>
          </ac:picMkLst>
        </pc:picChg>
      </pc:sldChg>
      <pc:sldChg chg="addSp delSp modSp new mod modAnim">
        <pc:chgData name="Long Nguyen" userId="f59fb8f3-a021-417a-8bc1-65c8d471c621" providerId="ADAL" clId="{1784794D-79B0-E046-9735-6A39B25F1254}" dt="2022-04-07T12:58:05.107" v="535" actId="1076"/>
        <pc:sldMkLst>
          <pc:docMk/>
          <pc:sldMk cId="506760034" sldId="561"/>
        </pc:sldMkLst>
        <pc:spChg chg="del">
          <ac:chgData name="Long Nguyen" userId="f59fb8f3-a021-417a-8bc1-65c8d471c621" providerId="ADAL" clId="{1784794D-79B0-E046-9735-6A39B25F1254}" dt="2022-04-07T12:51:43.967" v="166" actId="478"/>
          <ac:spMkLst>
            <pc:docMk/>
            <pc:sldMk cId="506760034" sldId="561"/>
            <ac:spMk id="2" creationId="{2ACFCD3E-BD2D-0246-8CF5-F2AD2DE2BABD}"/>
          </ac:spMkLst>
        </pc:spChg>
        <pc:spChg chg="mod">
          <ac:chgData name="Long Nguyen" userId="f59fb8f3-a021-417a-8bc1-65c8d471c621" providerId="ADAL" clId="{1784794D-79B0-E046-9735-6A39B25F1254}" dt="2022-04-07T12:54:36.530" v="386" actId="20577"/>
          <ac:spMkLst>
            <pc:docMk/>
            <pc:sldMk cId="506760034" sldId="561"/>
            <ac:spMk id="3" creationId="{7995385F-D0FD-894A-ACAE-1D2AA26FCCF0}"/>
          </ac:spMkLst>
        </pc:spChg>
        <pc:spChg chg="add mod">
          <ac:chgData name="Long Nguyen" userId="f59fb8f3-a021-417a-8bc1-65c8d471c621" providerId="ADAL" clId="{1784794D-79B0-E046-9735-6A39B25F1254}" dt="2022-04-07T12:56:55.205" v="490" actId="14100"/>
          <ac:spMkLst>
            <pc:docMk/>
            <pc:sldMk cId="506760034" sldId="561"/>
            <ac:spMk id="6" creationId="{222B4190-80D8-7C45-9D59-270FB8451B0F}"/>
          </ac:spMkLst>
        </pc:spChg>
        <pc:spChg chg="add mod">
          <ac:chgData name="Long Nguyen" userId="f59fb8f3-a021-417a-8bc1-65c8d471c621" providerId="ADAL" clId="{1784794D-79B0-E046-9735-6A39B25F1254}" dt="2022-04-07T12:57:38.266" v="526" actId="20577"/>
          <ac:spMkLst>
            <pc:docMk/>
            <pc:sldMk cId="506760034" sldId="561"/>
            <ac:spMk id="10" creationId="{9E6B78DF-E03D-444B-8EA9-06422E902E7C}"/>
          </ac:spMkLst>
        </pc:spChg>
        <pc:picChg chg="add del mod">
          <ac:chgData name="Long Nguyen" userId="f59fb8f3-a021-417a-8bc1-65c8d471c621" providerId="ADAL" clId="{1784794D-79B0-E046-9735-6A39B25F1254}" dt="2022-04-07T12:54:55.596" v="387" actId="478"/>
          <ac:picMkLst>
            <pc:docMk/>
            <pc:sldMk cId="506760034" sldId="561"/>
            <ac:picMk id="4" creationId="{54CDA447-DACA-2144-8CDE-94F6E9574CD4}"/>
          </ac:picMkLst>
        </pc:picChg>
        <pc:picChg chg="add mod">
          <ac:chgData name="Long Nguyen" userId="f59fb8f3-a021-417a-8bc1-65c8d471c621" providerId="ADAL" clId="{1784794D-79B0-E046-9735-6A39B25F1254}" dt="2022-04-07T12:54:57.742" v="389" actId="1076"/>
          <ac:picMkLst>
            <pc:docMk/>
            <pc:sldMk cId="506760034" sldId="561"/>
            <ac:picMk id="5" creationId="{18E23F4C-8A48-F247-8CA5-5A032BE18D12}"/>
          </ac:picMkLst>
        </pc:picChg>
        <pc:cxnChg chg="add mod">
          <ac:chgData name="Long Nguyen" userId="f59fb8f3-a021-417a-8bc1-65c8d471c621" providerId="ADAL" clId="{1784794D-79B0-E046-9735-6A39B25F1254}" dt="2022-04-07T12:56:59.903" v="492" actId="14100"/>
          <ac:cxnSpMkLst>
            <pc:docMk/>
            <pc:sldMk cId="506760034" sldId="561"/>
            <ac:cxnSpMk id="7" creationId="{3ED544E9-514D-1248-B4F4-2FC149BCAC61}"/>
          </ac:cxnSpMkLst>
        </pc:cxnChg>
        <pc:cxnChg chg="add mod">
          <ac:chgData name="Long Nguyen" userId="f59fb8f3-a021-417a-8bc1-65c8d471c621" providerId="ADAL" clId="{1784794D-79B0-E046-9735-6A39B25F1254}" dt="2022-04-07T12:57:56.467" v="531" actId="14100"/>
          <ac:cxnSpMkLst>
            <pc:docMk/>
            <pc:sldMk cId="506760034" sldId="561"/>
            <ac:cxnSpMk id="11" creationId="{A914DECF-0FC3-674F-BDC5-4A87DE0C45E2}"/>
          </ac:cxnSpMkLst>
        </pc:cxnChg>
        <pc:cxnChg chg="add mod">
          <ac:chgData name="Long Nguyen" userId="f59fb8f3-a021-417a-8bc1-65c8d471c621" providerId="ADAL" clId="{1784794D-79B0-E046-9735-6A39B25F1254}" dt="2022-04-07T12:58:05.107" v="535" actId="1076"/>
          <ac:cxnSpMkLst>
            <pc:docMk/>
            <pc:sldMk cId="506760034" sldId="561"/>
            <ac:cxnSpMk id="14" creationId="{5BE01910-F28B-B24C-886D-790DB7515BDE}"/>
          </ac:cxnSpMkLst>
        </pc:cxnChg>
      </pc:sldChg>
      <pc:sldChg chg="addSp delSp modSp new mod">
        <pc:chgData name="Long Nguyen" userId="f59fb8f3-a021-417a-8bc1-65c8d471c621" providerId="ADAL" clId="{1784794D-79B0-E046-9735-6A39B25F1254}" dt="2022-04-07T13:11:46.433" v="1284" actId="1036"/>
        <pc:sldMkLst>
          <pc:docMk/>
          <pc:sldMk cId="2049413186" sldId="562"/>
        </pc:sldMkLst>
        <pc:spChg chg="del">
          <ac:chgData name="Long Nguyen" userId="f59fb8f3-a021-417a-8bc1-65c8d471c621" providerId="ADAL" clId="{1784794D-79B0-E046-9735-6A39B25F1254}" dt="2022-04-07T13:02:13.201" v="537" actId="478"/>
          <ac:spMkLst>
            <pc:docMk/>
            <pc:sldMk cId="2049413186" sldId="562"/>
            <ac:spMk id="2" creationId="{C3BB2B26-EF4E-CC4C-BB21-161A0A5E3040}"/>
          </ac:spMkLst>
        </pc:spChg>
        <pc:spChg chg="mod">
          <ac:chgData name="Long Nguyen" userId="f59fb8f3-a021-417a-8bc1-65c8d471c621" providerId="ADAL" clId="{1784794D-79B0-E046-9735-6A39B25F1254}" dt="2022-04-07T13:11:44.491" v="1279" actId="14100"/>
          <ac:spMkLst>
            <pc:docMk/>
            <pc:sldMk cId="2049413186" sldId="562"/>
            <ac:spMk id="3" creationId="{AE35ECE3-19FD-D342-9D56-C807D5F75CC0}"/>
          </ac:spMkLst>
        </pc:spChg>
        <pc:picChg chg="add mod">
          <ac:chgData name="Long Nguyen" userId="f59fb8f3-a021-417a-8bc1-65c8d471c621" providerId="ADAL" clId="{1784794D-79B0-E046-9735-6A39B25F1254}" dt="2022-04-07T13:11:46.433" v="1284" actId="1036"/>
          <ac:picMkLst>
            <pc:docMk/>
            <pc:sldMk cId="2049413186" sldId="562"/>
            <ac:picMk id="4" creationId="{94FCC7A2-026F-8542-A56A-6ADC40163ED8}"/>
          </ac:picMkLst>
        </pc:picChg>
      </pc:sldChg>
      <pc:sldChg chg="modSp new del mod">
        <pc:chgData name="Long Nguyen" userId="f59fb8f3-a021-417a-8bc1-65c8d471c621" providerId="ADAL" clId="{1784794D-79B0-E046-9735-6A39B25F1254}" dt="2022-04-07T13:26:49.244" v="1798" actId="2696"/>
        <pc:sldMkLst>
          <pc:docMk/>
          <pc:sldMk cId="3087546841" sldId="563"/>
        </pc:sldMkLst>
        <pc:spChg chg="mod">
          <ac:chgData name="Long Nguyen" userId="f59fb8f3-a021-417a-8bc1-65c8d471c621" providerId="ADAL" clId="{1784794D-79B0-E046-9735-6A39B25F1254}" dt="2022-04-07T13:17:36.513" v="1289"/>
          <ac:spMkLst>
            <pc:docMk/>
            <pc:sldMk cId="3087546841" sldId="563"/>
            <ac:spMk id="3" creationId="{2D9DC7C9-0763-554F-8294-B28B5DA6957A}"/>
          </ac:spMkLst>
        </pc:spChg>
      </pc:sldChg>
      <pc:sldChg chg="modSp add mod">
        <pc:chgData name="Long Nguyen" userId="f59fb8f3-a021-417a-8bc1-65c8d471c621" providerId="ADAL" clId="{1784794D-79B0-E046-9735-6A39B25F1254}" dt="2022-04-07T13:26:33.023" v="1797" actId="20577"/>
        <pc:sldMkLst>
          <pc:docMk/>
          <pc:sldMk cId="1308879573" sldId="564"/>
        </pc:sldMkLst>
        <pc:spChg chg="mod">
          <ac:chgData name="Long Nguyen" userId="f59fb8f3-a021-417a-8bc1-65c8d471c621" providerId="ADAL" clId="{1784794D-79B0-E046-9735-6A39B25F1254}" dt="2022-04-07T13:26:33.023" v="1797" actId="20577"/>
          <ac:spMkLst>
            <pc:docMk/>
            <pc:sldMk cId="1308879573" sldId="564"/>
            <ac:spMk id="3" creationId="{CE6BD10B-9D13-604D-9877-97B355109287}"/>
          </ac:spMkLst>
        </pc:spChg>
      </pc:sldChg>
      <pc:sldChg chg="modSp add mod">
        <pc:chgData name="Long Nguyen" userId="f59fb8f3-a021-417a-8bc1-65c8d471c621" providerId="ADAL" clId="{1784794D-79B0-E046-9735-6A39B25F1254}" dt="2022-04-07T13:31:44.202" v="2400" actId="20577"/>
        <pc:sldMkLst>
          <pc:docMk/>
          <pc:sldMk cId="3349536565" sldId="565"/>
        </pc:sldMkLst>
        <pc:spChg chg="mod">
          <ac:chgData name="Long Nguyen" userId="f59fb8f3-a021-417a-8bc1-65c8d471c621" providerId="ADAL" clId="{1784794D-79B0-E046-9735-6A39B25F1254}" dt="2022-04-07T13:28:09.802" v="1813" actId="20577"/>
          <ac:spMkLst>
            <pc:docMk/>
            <pc:sldMk cId="3349536565" sldId="565"/>
            <ac:spMk id="2" creationId="{BC6F9511-CB58-AC49-AD98-860912780FFE}"/>
          </ac:spMkLst>
        </pc:spChg>
        <pc:spChg chg="mod">
          <ac:chgData name="Long Nguyen" userId="f59fb8f3-a021-417a-8bc1-65c8d471c621" providerId="ADAL" clId="{1784794D-79B0-E046-9735-6A39B25F1254}" dt="2022-04-07T13:31:44.202" v="2400" actId="20577"/>
          <ac:spMkLst>
            <pc:docMk/>
            <pc:sldMk cId="3349536565" sldId="565"/>
            <ac:spMk id="3" creationId="{CE6BD10B-9D13-604D-9877-97B355109287}"/>
          </ac:spMkLst>
        </pc:spChg>
      </pc:sldChg>
      <pc:sldChg chg="modSp add del mod modAnim">
        <pc:chgData name="Long Nguyen" userId="f59fb8f3-a021-417a-8bc1-65c8d471c621" providerId="ADAL" clId="{1784794D-79B0-E046-9735-6A39B25F1254}" dt="2022-04-27T11:32:48.365" v="4546" actId="2696"/>
        <pc:sldMkLst>
          <pc:docMk/>
          <pc:sldMk cId="643551689" sldId="566"/>
        </pc:sldMkLst>
        <pc:spChg chg="mod">
          <ac:chgData name="Long Nguyen" userId="f59fb8f3-a021-417a-8bc1-65c8d471c621" providerId="ADAL" clId="{1784794D-79B0-E046-9735-6A39B25F1254}" dt="2022-04-26T17:13:59.449" v="2802" actId="20577"/>
          <ac:spMkLst>
            <pc:docMk/>
            <pc:sldMk cId="643551689" sldId="566"/>
            <ac:spMk id="2" creationId="{8AF91A8F-AAF8-3144-AEDE-0172CA6382EB}"/>
          </ac:spMkLst>
        </pc:spChg>
        <pc:spChg chg="mod">
          <ac:chgData name="Long Nguyen" userId="f59fb8f3-a021-417a-8bc1-65c8d471c621" providerId="ADAL" clId="{1784794D-79B0-E046-9735-6A39B25F1254}" dt="2022-04-26T17:21:12.681" v="2863" actId="20577"/>
          <ac:spMkLst>
            <pc:docMk/>
            <pc:sldMk cId="643551689" sldId="566"/>
            <ac:spMk id="3" creationId="{03423960-73AA-8F4D-8DA1-9E54D69D5DA3}"/>
          </ac:spMkLst>
        </pc:spChg>
      </pc:sldChg>
      <pc:sldChg chg="modSp new mod">
        <pc:chgData name="Long Nguyen" userId="f59fb8f3-a021-417a-8bc1-65c8d471c621" providerId="ADAL" clId="{1784794D-79B0-E046-9735-6A39B25F1254}" dt="2022-04-26T17:27:20.420" v="3164" actId="14100"/>
        <pc:sldMkLst>
          <pc:docMk/>
          <pc:sldMk cId="767340180" sldId="567"/>
        </pc:sldMkLst>
        <pc:spChg chg="mod">
          <ac:chgData name="Long Nguyen" userId="f59fb8f3-a021-417a-8bc1-65c8d471c621" providerId="ADAL" clId="{1784794D-79B0-E046-9735-6A39B25F1254}" dt="2022-04-26T17:27:18.356" v="3163" actId="1076"/>
          <ac:spMkLst>
            <pc:docMk/>
            <pc:sldMk cId="767340180" sldId="567"/>
            <ac:spMk id="2" creationId="{336CA5FD-BC21-BE48-85C3-49E7B9CD3613}"/>
          </ac:spMkLst>
        </pc:spChg>
        <pc:spChg chg="mod">
          <ac:chgData name="Long Nguyen" userId="f59fb8f3-a021-417a-8bc1-65c8d471c621" providerId="ADAL" clId="{1784794D-79B0-E046-9735-6A39B25F1254}" dt="2022-04-26T17:27:20.420" v="3164" actId="14100"/>
          <ac:spMkLst>
            <pc:docMk/>
            <pc:sldMk cId="767340180" sldId="567"/>
            <ac:spMk id="3" creationId="{253D8156-5F46-4246-9D56-D51881AA7D5F}"/>
          </ac:spMkLst>
        </pc:spChg>
      </pc:sldChg>
      <pc:sldChg chg="modSp add mod modAnim">
        <pc:chgData name="Long Nguyen" userId="f59fb8f3-a021-417a-8bc1-65c8d471c621" providerId="ADAL" clId="{1784794D-79B0-E046-9735-6A39B25F1254}" dt="2022-04-27T11:34:13.200" v="4559"/>
        <pc:sldMkLst>
          <pc:docMk/>
          <pc:sldMk cId="3937576981" sldId="568"/>
        </pc:sldMkLst>
        <pc:spChg chg="mod">
          <ac:chgData name="Long Nguyen" userId="f59fb8f3-a021-417a-8bc1-65c8d471c621" providerId="ADAL" clId="{1784794D-79B0-E046-9735-6A39B25F1254}" dt="2022-04-27T11:33:15.243" v="4552" actId="20577"/>
          <ac:spMkLst>
            <pc:docMk/>
            <pc:sldMk cId="3937576981" sldId="568"/>
            <ac:spMk id="2" creationId="{336CA5FD-BC21-BE48-85C3-49E7B9CD3613}"/>
          </ac:spMkLst>
        </pc:spChg>
        <pc:spChg chg="mod">
          <ac:chgData name="Long Nguyen" userId="f59fb8f3-a021-417a-8bc1-65c8d471c621" providerId="ADAL" clId="{1784794D-79B0-E046-9735-6A39B25F1254}" dt="2022-04-27T11:33:19.835" v="4553" actId="113"/>
          <ac:spMkLst>
            <pc:docMk/>
            <pc:sldMk cId="3937576981" sldId="568"/>
            <ac:spMk id="3" creationId="{253D8156-5F46-4246-9D56-D51881AA7D5F}"/>
          </ac:spMkLst>
        </pc:spChg>
      </pc:sldChg>
    </pc:docChg>
  </pc:docChgLst>
  <pc:docChgLst>
    <pc:chgData name="Long B Nguyen" userId="f59fb8f3-a021-417a-8bc1-65c8d471c621" providerId="ADAL" clId="{003C2CEF-0AB4-CC4C-A8D4-053EBD4C9D65}"/>
    <pc:docChg chg="custSel addSld delSld modSld">
      <pc:chgData name="Long B Nguyen" userId="f59fb8f3-a021-417a-8bc1-65c8d471c621" providerId="ADAL" clId="{003C2CEF-0AB4-CC4C-A8D4-053EBD4C9D65}" dt="2020-04-17T11:22:01.511" v="2793" actId="1076"/>
      <pc:docMkLst>
        <pc:docMk/>
      </pc:docMkLst>
      <pc:sldChg chg="addSp delSp modSp">
        <pc:chgData name="Long B Nguyen" userId="f59fb8f3-a021-417a-8bc1-65c8d471c621" providerId="ADAL" clId="{003C2CEF-0AB4-CC4C-A8D4-053EBD4C9D65}" dt="2020-04-17T11:22:01.511" v="2793" actId="1076"/>
        <pc:sldMkLst>
          <pc:docMk/>
          <pc:sldMk cId="4247104139" sldId="256"/>
        </pc:sldMkLst>
        <pc:spChg chg="mod">
          <ac:chgData name="Long B Nguyen" userId="f59fb8f3-a021-417a-8bc1-65c8d471c621" providerId="ADAL" clId="{003C2CEF-0AB4-CC4C-A8D4-053EBD4C9D65}" dt="2020-04-17T11:22:01.511" v="2793" actId="1076"/>
          <ac:spMkLst>
            <pc:docMk/>
            <pc:sldMk cId="4247104139" sldId="256"/>
            <ac:spMk id="2" creationId="{6117A749-B1BA-E24B-8FB0-0604EF651FB3}"/>
          </ac:spMkLst>
        </pc:spChg>
        <pc:spChg chg="del">
          <ac:chgData name="Long B Nguyen" userId="f59fb8f3-a021-417a-8bc1-65c8d471c621" providerId="ADAL" clId="{003C2CEF-0AB4-CC4C-A8D4-053EBD4C9D65}" dt="2020-04-17T04:05:53.079" v="29" actId="478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003C2CEF-0AB4-CC4C-A8D4-053EBD4C9D65}" dt="2020-04-17T11:19:48.578" v="2660" actId="478"/>
          <ac:spMkLst>
            <pc:docMk/>
            <pc:sldMk cId="4247104139" sldId="256"/>
            <ac:spMk id="6" creationId="{72463EE1-B4C2-FA4C-99A4-F47FF5F5CB5F}"/>
          </ac:spMkLst>
        </pc:spChg>
      </pc:sldChg>
      <pc:sldChg chg="del">
        <pc:chgData name="Long B Nguyen" userId="f59fb8f3-a021-417a-8bc1-65c8d471c621" providerId="ADAL" clId="{003C2CEF-0AB4-CC4C-A8D4-053EBD4C9D65}" dt="2020-04-17T04:11:27.364" v="113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003C2CEF-0AB4-CC4C-A8D4-053EBD4C9D65}" dt="2020-04-17T04:11:27.596" v="124" actId="2696"/>
        <pc:sldMkLst>
          <pc:docMk/>
          <pc:sldMk cId="1438711869" sldId="284"/>
        </pc:sldMkLst>
      </pc:sldChg>
      <pc:sldChg chg="addSp delSp modSp">
        <pc:chgData name="Long B Nguyen" userId="f59fb8f3-a021-417a-8bc1-65c8d471c621" providerId="ADAL" clId="{003C2CEF-0AB4-CC4C-A8D4-053EBD4C9D65}" dt="2020-04-17T04:17:29.202" v="262" actId="20577"/>
        <pc:sldMkLst>
          <pc:docMk/>
          <pc:sldMk cId="131840209" sldId="286"/>
        </pc:sldMkLst>
        <pc:spChg chg="mod">
          <ac:chgData name="Long B Nguyen" userId="f59fb8f3-a021-417a-8bc1-65c8d471c621" providerId="ADAL" clId="{003C2CEF-0AB4-CC4C-A8D4-053EBD4C9D65}" dt="2020-04-17T04:06:06.066" v="49" actId="20577"/>
          <ac:spMkLst>
            <pc:docMk/>
            <pc:sldMk cId="131840209" sldId="286"/>
            <ac:spMk id="2" creationId="{AA3A228F-61D0-D949-A5E7-F83756230BF8}"/>
          </ac:spMkLst>
        </pc:spChg>
        <pc:spChg chg="add">
          <ac:chgData name="Long B Nguyen" userId="f59fb8f3-a021-417a-8bc1-65c8d471c621" providerId="ADAL" clId="{003C2CEF-0AB4-CC4C-A8D4-053EBD4C9D65}" dt="2020-04-17T04:07:56.919" v="101"/>
          <ac:spMkLst>
            <pc:docMk/>
            <pc:sldMk cId="131840209" sldId="286"/>
            <ac:spMk id="4" creationId="{E4C2513D-E995-A04E-A172-34C85E0E5926}"/>
          </ac:spMkLst>
        </pc:spChg>
        <pc:spChg chg="mod">
          <ac:chgData name="Long B Nguyen" userId="f59fb8f3-a021-417a-8bc1-65c8d471c621" providerId="ADAL" clId="{003C2CEF-0AB4-CC4C-A8D4-053EBD4C9D65}" dt="2020-04-17T04:17:29.202" v="262" actId="20577"/>
          <ac:spMkLst>
            <pc:docMk/>
            <pc:sldMk cId="131840209" sldId="286"/>
            <ac:spMk id="9" creationId="{E3B2E017-30B2-884B-A113-B419A2ED51AD}"/>
          </ac:spMkLst>
        </pc:spChg>
        <pc:graphicFrameChg chg="add del modGraphic">
          <ac:chgData name="Long B Nguyen" userId="f59fb8f3-a021-417a-8bc1-65c8d471c621" providerId="ADAL" clId="{003C2CEF-0AB4-CC4C-A8D4-053EBD4C9D65}" dt="2020-04-17T04:08:23.164" v="104" actId="478"/>
          <ac:graphicFrameMkLst>
            <pc:docMk/>
            <pc:sldMk cId="131840209" sldId="286"/>
            <ac:graphicFrameMk id="3" creationId="{EEE5A742-E7E6-EF4D-9AB5-999289D97B40}"/>
          </ac:graphicFrameMkLst>
        </pc:graphicFrameChg>
      </pc:sldChg>
      <pc:sldChg chg="del">
        <pc:chgData name="Long B Nguyen" userId="f59fb8f3-a021-417a-8bc1-65c8d471c621" providerId="ADAL" clId="{003C2CEF-0AB4-CC4C-A8D4-053EBD4C9D65}" dt="2020-04-17T04:11:27.335" v="112" actId="2696"/>
        <pc:sldMkLst>
          <pc:docMk/>
          <pc:sldMk cId="2224045576" sldId="305"/>
        </pc:sldMkLst>
      </pc:sldChg>
      <pc:sldChg chg="del">
        <pc:chgData name="Long B Nguyen" userId="f59fb8f3-a021-417a-8bc1-65c8d471c621" providerId="ADAL" clId="{003C2CEF-0AB4-CC4C-A8D4-053EBD4C9D65}" dt="2020-04-17T04:11:27.438" v="117" actId="2696"/>
        <pc:sldMkLst>
          <pc:docMk/>
          <pc:sldMk cId="140649567" sldId="320"/>
        </pc:sldMkLst>
      </pc:sldChg>
      <pc:sldChg chg="del">
        <pc:chgData name="Long B Nguyen" userId="f59fb8f3-a021-417a-8bc1-65c8d471c621" providerId="ADAL" clId="{003C2CEF-0AB4-CC4C-A8D4-053EBD4C9D65}" dt="2020-04-17T04:11:27.419" v="115" actId="2696"/>
        <pc:sldMkLst>
          <pc:docMk/>
          <pc:sldMk cId="3036972376" sldId="321"/>
        </pc:sldMkLst>
      </pc:sldChg>
      <pc:sldChg chg="del">
        <pc:chgData name="Long B Nguyen" userId="f59fb8f3-a021-417a-8bc1-65c8d471c621" providerId="ADAL" clId="{003C2CEF-0AB4-CC4C-A8D4-053EBD4C9D65}" dt="2020-04-17T04:11:27.516" v="120" actId="2696"/>
        <pc:sldMkLst>
          <pc:docMk/>
          <pc:sldMk cId="4152429118" sldId="322"/>
        </pc:sldMkLst>
      </pc:sldChg>
      <pc:sldChg chg="del">
        <pc:chgData name="Long B Nguyen" userId="f59fb8f3-a021-417a-8bc1-65c8d471c621" providerId="ADAL" clId="{003C2CEF-0AB4-CC4C-A8D4-053EBD4C9D65}" dt="2020-04-17T04:11:27.392" v="114" actId="2696"/>
        <pc:sldMkLst>
          <pc:docMk/>
          <pc:sldMk cId="3329169435" sldId="324"/>
        </pc:sldMkLst>
      </pc:sldChg>
      <pc:sldChg chg="del">
        <pc:chgData name="Long B Nguyen" userId="f59fb8f3-a021-417a-8bc1-65c8d471c621" providerId="ADAL" clId="{003C2CEF-0AB4-CC4C-A8D4-053EBD4C9D65}" dt="2020-04-17T04:11:27.466" v="118" actId="2696"/>
        <pc:sldMkLst>
          <pc:docMk/>
          <pc:sldMk cId="743112525" sldId="325"/>
        </pc:sldMkLst>
      </pc:sldChg>
      <pc:sldChg chg="del">
        <pc:chgData name="Long B Nguyen" userId="f59fb8f3-a021-417a-8bc1-65c8d471c621" providerId="ADAL" clId="{003C2CEF-0AB4-CC4C-A8D4-053EBD4C9D65}" dt="2020-04-17T04:11:27.496" v="119" actId="2696"/>
        <pc:sldMkLst>
          <pc:docMk/>
          <pc:sldMk cId="85032573" sldId="327"/>
        </pc:sldMkLst>
      </pc:sldChg>
      <pc:sldChg chg="del">
        <pc:chgData name="Long B Nguyen" userId="f59fb8f3-a021-417a-8bc1-65c8d471c621" providerId="ADAL" clId="{003C2CEF-0AB4-CC4C-A8D4-053EBD4C9D65}" dt="2020-04-17T04:11:27.579" v="123" actId="2696"/>
        <pc:sldMkLst>
          <pc:docMk/>
          <pc:sldMk cId="638580525" sldId="328"/>
        </pc:sldMkLst>
      </pc:sldChg>
      <pc:sldChg chg="del">
        <pc:chgData name="Long B Nguyen" userId="f59fb8f3-a021-417a-8bc1-65c8d471c621" providerId="ADAL" clId="{003C2CEF-0AB4-CC4C-A8D4-053EBD4C9D65}" dt="2020-04-17T04:11:27.535" v="121" actId="2696"/>
        <pc:sldMkLst>
          <pc:docMk/>
          <pc:sldMk cId="3699191075" sldId="329"/>
        </pc:sldMkLst>
      </pc:sldChg>
      <pc:sldChg chg="del">
        <pc:chgData name="Long B Nguyen" userId="f59fb8f3-a021-417a-8bc1-65c8d471c621" providerId="ADAL" clId="{003C2CEF-0AB4-CC4C-A8D4-053EBD4C9D65}" dt="2020-04-17T04:11:27.564" v="122" actId="2696"/>
        <pc:sldMkLst>
          <pc:docMk/>
          <pc:sldMk cId="3972787296" sldId="330"/>
        </pc:sldMkLst>
      </pc:sldChg>
      <pc:sldChg chg="del">
        <pc:chgData name="Long B Nguyen" userId="f59fb8f3-a021-417a-8bc1-65c8d471c621" providerId="ADAL" clId="{003C2CEF-0AB4-CC4C-A8D4-053EBD4C9D65}" dt="2020-04-17T04:11:27.427" v="116" actId="2696"/>
        <pc:sldMkLst>
          <pc:docMk/>
          <pc:sldMk cId="1403592009" sldId="331"/>
        </pc:sldMkLst>
      </pc:sldChg>
      <pc:sldChg chg="modSp add">
        <pc:chgData name="Long B Nguyen" userId="f59fb8f3-a021-417a-8bc1-65c8d471c621" providerId="ADAL" clId="{003C2CEF-0AB4-CC4C-A8D4-053EBD4C9D65}" dt="2020-04-17T04:24:31.104" v="453" actId="14100"/>
        <pc:sldMkLst>
          <pc:docMk/>
          <pc:sldMk cId="1590854686" sldId="332"/>
        </pc:sldMkLst>
        <pc:spChg chg="mod">
          <ac:chgData name="Long B Nguyen" userId="f59fb8f3-a021-417a-8bc1-65c8d471c621" providerId="ADAL" clId="{003C2CEF-0AB4-CC4C-A8D4-053EBD4C9D65}" dt="2020-04-17T04:24:28.183" v="452" actId="1076"/>
          <ac:spMkLst>
            <pc:docMk/>
            <pc:sldMk cId="1590854686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04:24:31.104" v="453" actId="14100"/>
          <ac:spMkLst>
            <pc:docMk/>
            <pc:sldMk cId="1590854686" sldId="33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04:24:23.745" v="451" actId="14100"/>
        <pc:sldMkLst>
          <pc:docMk/>
          <pc:sldMk cId="1221329529" sldId="333"/>
        </pc:sldMkLst>
        <pc:spChg chg="mod">
          <ac:chgData name="Long B Nguyen" userId="f59fb8f3-a021-417a-8bc1-65c8d471c621" providerId="ADAL" clId="{003C2CEF-0AB4-CC4C-A8D4-053EBD4C9D65}" dt="2020-04-17T04:24:20.629" v="450" actId="1076"/>
          <ac:spMkLst>
            <pc:docMk/>
            <pc:sldMk cId="12213295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04:24:23.745" v="451" actId="14100"/>
          <ac:spMkLst>
            <pc:docMk/>
            <pc:sldMk cId="1221329529" sldId="333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003C2CEF-0AB4-CC4C-A8D4-053EBD4C9D65}" dt="2020-04-17T11:20:19.743" v="2661" actId="20577"/>
        <pc:sldMkLst>
          <pc:docMk/>
          <pc:sldMk cId="1130412873" sldId="334"/>
        </pc:sldMkLst>
        <pc:spChg chg="mod">
          <ac:chgData name="Long B Nguyen" userId="f59fb8f3-a021-417a-8bc1-65c8d471c621" providerId="ADAL" clId="{003C2CEF-0AB4-CC4C-A8D4-053EBD4C9D65}" dt="2020-04-17T10:37:19.668" v="702" actId="20577"/>
          <ac:spMkLst>
            <pc:docMk/>
            <pc:sldMk cId="1130412873" sldId="334"/>
            <ac:spMk id="2" creationId="{AA3A228F-61D0-D949-A5E7-F83756230BF8}"/>
          </ac:spMkLst>
        </pc:spChg>
        <pc:spChg chg="add del">
          <ac:chgData name="Long B Nguyen" userId="f59fb8f3-a021-417a-8bc1-65c8d471c621" providerId="ADAL" clId="{003C2CEF-0AB4-CC4C-A8D4-053EBD4C9D65}" dt="2020-04-17T10:46:50.849" v="840" actId="478"/>
          <ac:spMkLst>
            <pc:docMk/>
            <pc:sldMk cId="1130412873" sldId="334"/>
            <ac:spMk id="5" creationId="{E9A7F870-AF55-E440-AED5-66396A342E9A}"/>
          </ac:spMkLst>
        </pc:spChg>
        <pc:spChg chg="mod">
          <ac:chgData name="Long B Nguyen" userId="f59fb8f3-a021-417a-8bc1-65c8d471c621" providerId="ADAL" clId="{003C2CEF-0AB4-CC4C-A8D4-053EBD4C9D65}" dt="2020-04-17T11:20:19.743" v="2661" actId="20577"/>
          <ac:spMkLst>
            <pc:docMk/>
            <pc:sldMk cId="1130412873" sldId="334"/>
            <ac:spMk id="9" creationId="{E3B2E017-30B2-884B-A113-B419A2ED51AD}"/>
          </ac:spMkLst>
        </pc:spChg>
        <pc:graphicFrameChg chg="add del">
          <ac:chgData name="Long B Nguyen" userId="f59fb8f3-a021-417a-8bc1-65c8d471c621" providerId="ADAL" clId="{003C2CEF-0AB4-CC4C-A8D4-053EBD4C9D65}" dt="2020-04-17T10:46:50.849" v="840" actId="478"/>
          <ac:graphicFrameMkLst>
            <pc:docMk/>
            <pc:sldMk cId="1130412873" sldId="334"/>
            <ac:graphicFrameMk id="3" creationId="{17DBCCEC-1DFE-7345-B438-57C09D0848E2}"/>
          </ac:graphicFrameMkLst>
        </pc:graphicFrameChg>
      </pc:sldChg>
      <pc:sldChg chg="modSp add">
        <pc:chgData name="Long B Nguyen" userId="f59fb8f3-a021-417a-8bc1-65c8d471c621" providerId="ADAL" clId="{003C2CEF-0AB4-CC4C-A8D4-053EBD4C9D65}" dt="2020-04-17T10:38:46.355" v="719" actId="20577"/>
        <pc:sldMkLst>
          <pc:docMk/>
          <pc:sldMk cId="2742905411" sldId="335"/>
        </pc:sldMkLst>
        <pc:spChg chg="mod">
          <ac:chgData name="Long B Nguyen" userId="f59fb8f3-a021-417a-8bc1-65c8d471c621" providerId="ADAL" clId="{003C2CEF-0AB4-CC4C-A8D4-053EBD4C9D65}" dt="2020-04-17T10:38:46.355" v="719" actId="20577"/>
          <ac:spMkLst>
            <pc:docMk/>
            <pc:sldMk cId="2742905411" sldId="33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003C2CEF-0AB4-CC4C-A8D4-053EBD4C9D65}" dt="2020-04-17T10:45:24.704" v="836" actId="20577"/>
        <pc:sldMkLst>
          <pc:docMk/>
          <pc:sldMk cId="2397411107" sldId="336"/>
        </pc:sldMkLst>
        <pc:spChg chg="add">
          <ac:chgData name="Long B Nguyen" userId="f59fb8f3-a021-417a-8bc1-65c8d471c621" providerId="ADAL" clId="{003C2CEF-0AB4-CC4C-A8D4-053EBD4C9D65}" dt="2020-04-17T10:39:15.797" v="726"/>
          <ac:spMkLst>
            <pc:docMk/>
            <pc:sldMk cId="2397411107" sldId="336"/>
            <ac:spMk id="5" creationId="{818EE4D1-6073-E546-906A-F42281392B24}"/>
          </ac:spMkLst>
        </pc:spChg>
        <pc:spChg chg="mod">
          <ac:chgData name="Long B Nguyen" userId="f59fb8f3-a021-417a-8bc1-65c8d471c621" providerId="ADAL" clId="{003C2CEF-0AB4-CC4C-A8D4-053EBD4C9D65}" dt="2020-04-17T10:45:24.704" v="836" actId="20577"/>
          <ac:spMkLst>
            <pc:docMk/>
            <pc:sldMk cId="2397411107" sldId="336"/>
            <ac:spMk id="9" creationId="{E3B2E017-30B2-884B-A113-B419A2ED51AD}"/>
          </ac:spMkLst>
        </pc:spChg>
        <pc:graphicFrameChg chg="add del mod">
          <ac:chgData name="Long B Nguyen" userId="f59fb8f3-a021-417a-8bc1-65c8d471c621" providerId="ADAL" clId="{003C2CEF-0AB4-CC4C-A8D4-053EBD4C9D65}" dt="2020-04-17T10:39:33.374" v="731" actId="478"/>
          <ac:graphicFrameMkLst>
            <pc:docMk/>
            <pc:sldMk cId="2397411107" sldId="336"/>
            <ac:graphicFrameMk id="3" creationId="{A1256100-76A8-7C4C-BFDD-287359BB2E40}"/>
          </ac:graphicFrameMkLst>
        </pc:graphicFrameChg>
      </pc:sldChg>
      <pc:sldChg chg="delSp modSp add">
        <pc:chgData name="Long B Nguyen" userId="f59fb8f3-a021-417a-8bc1-65c8d471c621" providerId="ADAL" clId="{003C2CEF-0AB4-CC4C-A8D4-053EBD4C9D65}" dt="2020-04-17T10:40:06.983" v="736" actId="20577"/>
        <pc:sldMkLst>
          <pc:docMk/>
          <pc:sldMk cId="1053970179" sldId="337"/>
        </pc:sldMkLst>
        <pc:spChg chg="mod">
          <ac:chgData name="Long B Nguyen" userId="f59fb8f3-a021-417a-8bc1-65c8d471c621" providerId="ADAL" clId="{003C2CEF-0AB4-CC4C-A8D4-053EBD4C9D65}" dt="2020-04-17T10:40:06.983" v="736" actId="20577"/>
          <ac:spMkLst>
            <pc:docMk/>
            <pc:sldMk cId="1053970179" sldId="337"/>
            <ac:spMk id="9" creationId="{E3B2E017-30B2-884B-A113-B419A2ED51AD}"/>
          </ac:spMkLst>
        </pc:spChg>
        <pc:graphicFrameChg chg="del">
          <ac:chgData name="Long B Nguyen" userId="f59fb8f3-a021-417a-8bc1-65c8d471c621" providerId="ADAL" clId="{003C2CEF-0AB4-CC4C-A8D4-053EBD4C9D65}" dt="2020-04-17T10:39:24.424" v="728" actId="478"/>
          <ac:graphicFrameMkLst>
            <pc:docMk/>
            <pc:sldMk cId="1053970179" sldId="337"/>
            <ac:graphicFrameMk id="3" creationId="{A1256100-76A8-7C4C-BFDD-287359BB2E40}"/>
          </ac:graphicFrameMkLst>
        </pc:graphicFrameChg>
      </pc:sldChg>
      <pc:sldChg chg="modSp add">
        <pc:chgData name="Long B Nguyen" userId="f59fb8f3-a021-417a-8bc1-65c8d471c621" providerId="ADAL" clId="{003C2CEF-0AB4-CC4C-A8D4-053EBD4C9D65}" dt="2020-04-17T10:42:40.541" v="782" actId="255"/>
        <pc:sldMkLst>
          <pc:docMk/>
          <pc:sldMk cId="4123124622" sldId="338"/>
        </pc:sldMkLst>
        <pc:spChg chg="mod">
          <ac:chgData name="Long B Nguyen" userId="f59fb8f3-a021-417a-8bc1-65c8d471c621" providerId="ADAL" clId="{003C2CEF-0AB4-CC4C-A8D4-053EBD4C9D65}" dt="2020-04-17T10:40:50.017" v="755" actId="20577"/>
          <ac:spMkLst>
            <pc:docMk/>
            <pc:sldMk cId="4123124622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0:42:40.541" v="782" actId="255"/>
          <ac:spMkLst>
            <pc:docMk/>
            <pc:sldMk cId="4123124622" sldId="33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0:59:08.821" v="1332" actId="113"/>
        <pc:sldMkLst>
          <pc:docMk/>
          <pc:sldMk cId="3980302888" sldId="339"/>
        </pc:sldMkLst>
        <pc:spChg chg="mod">
          <ac:chgData name="Long B Nguyen" userId="f59fb8f3-a021-417a-8bc1-65c8d471c621" providerId="ADAL" clId="{003C2CEF-0AB4-CC4C-A8D4-053EBD4C9D65}" dt="2020-04-17T10:59:08.821" v="1332" actId="113"/>
          <ac:spMkLst>
            <pc:docMk/>
            <pc:sldMk cId="3980302888" sldId="33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0:44:25.132" v="812" actId="5793"/>
        <pc:sldMkLst>
          <pc:docMk/>
          <pc:sldMk cId="312846946" sldId="340"/>
        </pc:sldMkLst>
        <pc:spChg chg="mod">
          <ac:chgData name="Long B Nguyen" userId="f59fb8f3-a021-417a-8bc1-65c8d471c621" providerId="ADAL" clId="{003C2CEF-0AB4-CC4C-A8D4-053EBD4C9D65}" dt="2020-04-17T10:44:25.132" v="812" actId="5793"/>
          <ac:spMkLst>
            <pc:docMk/>
            <pc:sldMk cId="312846946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1:21:29.701" v="2778" actId="20577"/>
        <pc:sldMkLst>
          <pc:docMk/>
          <pc:sldMk cId="1215166804" sldId="341"/>
        </pc:sldMkLst>
        <pc:spChg chg="mod">
          <ac:chgData name="Long B Nguyen" userId="f59fb8f3-a021-417a-8bc1-65c8d471c621" providerId="ADAL" clId="{003C2CEF-0AB4-CC4C-A8D4-053EBD4C9D65}" dt="2020-04-17T10:48:37.378" v="1037" actId="20577"/>
          <ac:spMkLst>
            <pc:docMk/>
            <pc:sldMk cId="1215166804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1:21:29.701" v="2778" actId="20577"/>
          <ac:spMkLst>
            <pc:docMk/>
            <pc:sldMk cId="1215166804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1:15:41.159" v="2628" actId="20577"/>
        <pc:sldMkLst>
          <pc:docMk/>
          <pc:sldMk cId="3520288919" sldId="342"/>
        </pc:sldMkLst>
        <pc:spChg chg="mod">
          <ac:chgData name="Long B Nguyen" userId="f59fb8f3-a021-417a-8bc1-65c8d471c621" providerId="ADAL" clId="{003C2CEF-0AB4-CC4C-A8D4-053EBD4C9D65}" dt="2020-04-17T11:06:57.745" v="2022" actId="20577"/>
          <ac:spMkLst>
            <pc:docMk/>
            <pc:sldMk cId="352028891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1:15:41.159" v="2628" actId="20577"/>
          <ac:spMkLst>
            <pc:docMk/>
            <pc:sldMk cId="3520288919" sldId="34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  <pc:docChg chg="undo custSel addSld delSld modSld">
      <pc:chgData name="Long B Nguyen" userId="f59fb8f3-a021-417a-8bc1-65c8d471c621" providerId="ADAL" clId="{359527BD-9D28-FA41-9B76-D4C412CACD55}" dt="2019-05-31T13:35:34.282" v="3276" actId="1035"/>
      <pc:docMkLst>
        <pc:docMk/>
      </pc:docMkLst>
      <pc:sldChg chg="addSp modSp">
        <pc:chgData name="Long B Nguyen" userId="f59fb8f3-a021-417a-8bc1-65c8d471c621" providerId="ADAL" clId="{359527BD-9D28-FA41-9B76-D4C412CACD55}" dt="2019-05-31T01:56:35.415" v="1458" actId="14100"/>
        <pc:sldMkLst>
          <pc:docMk/>
          <pc:sldMk cId="4247104139" sldId="256"/>
        </pc:sldMkLst>
        <pc:spChg chg="mod">
          <ac:chgData name="Long B Nguyen" userId="f59fb8f3-a021-417a-8bc1-65c8d471c621" providerId="ADAL" clId="{359527BD-9D28-FA41-9B76-D4C412CACD55}" dt="2019-05-31T01:56:35.415" v="1458" actId="14100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359527BD-9D28-FA41-9B76-D4C412CACD55}" dt="2019-05-30T16:32:04.038" v="8" actId="20577"/>
          <ac:spMkLst>
            <pc:docMk/>
            <pc:sldMk cId="4247104139" sldId="256"/>
            <ac:spMk id="4" creationId="{C4071586-F58C-CD48-BB49-60F4B2277ED8}"/>
          </ac:spMkLst>
        </pc:spChg>
      </pc:sldChg>
      <pc:sldChg chg="delSp modSp">
        <pc:chgData name="Long B Nguyen" userId="f59fb8f3-a021-417a-8bc1-65c8d471c621" providerId="ADAL" clId="{359527BD-9D28-FA41-9B76-D4C412CACD55}" dt="2019-05-30T17:22:04.558" v="249" actId="20577"/>
        <pc:sldMkLst>
          <pc:docMk/>
          <pc:sldMk cId="278045358" sldId="257"/>
        </pc:sldMkLst>
        <pc:spChg chg="mod">
          <ac:chgData name="Long B Nguyen" userId="f59fb8f3-a021-417a-8bc1-65c8d471c621" providerId="ADAL" clId="{359527BD-9D28-FA41-9B76-D4C412CACD55}" dt="2019-05-30T17:20:27.646" v="199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2:04.558" v="249" actId="20577"/>
          <ac:spMkLst>
            <pc:docMk/>
            <pc:sldMk cId="278045358" sldId="257"/>
            <ac:spMk id="9" creationId="{E3B2E017-30B2-884B-A113-B419A2ED51AD}"/>
          </ac:spMkLst>
        </pc:spChg>
        <pc:picChg chg="del">
          <ac:chgData name="Long B Nguyen" userId="f59fb8f3-a021-417a-8bc1-65c8d471c621" providerId="ADAL" clId="{359527BD-9D28-FA41-9B76-D4C412CACD55}" dt="2019-05-30T17:18:15.325" v="157" actId="478"/>
          <ac:picMkLst>
            <pc:docMk/>
            <pc:sldMk cId="278045358" sldId="257"/>
            <ac:picMk id="10" creationId="{0DE7622C-475C-9249-A79F-BAF9F8E7E6F1}"/>
          </ac:picMkLst>
        </pc:picChg>
      </pc:sldChg>
      <pc:sldChg chg="modSp add">
        <pc:chgData name="Long B Nguyen" userId="f59fb8f3-a021-417a-8bc1-65c8d471c621" providerId="ADAL" clId="{359527BD-9D28-FA41-9B76-D4C412CACD55}" dt="2019-05-31T02:17:06.620" v="1587" actId="255"/>
        <pc:sldMkLst>
          <pc:docMk/>
          <pc:sldMk cId="131840209" sldId="286"/>
        </pc:sldMkLst>
        <pc:spChg chg="mod">
          <ac:chgData name="Long B Nguyen" userId="f59fb8f3-a021-417a-8bc1-65c8d471c621" providerId="ADAL" clId="{359527BD-9D28-FA41-9B76-D4C412CACD55}" dt="2019-05-31T02:17:06.620" v="1587" actId="255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11:56.074" v="2369" actId="20577"/>
        <pc:sldMkLst>
          <pc:docMk/>
          <pc:sldMk cId="2224045576" sldId="305"/>
        </pc:sldMkLst>
        <pc:spChg chg="mod">
          <ac:chgData name="Long B Nguyen" userId="f59fb8f3-a021-417a-8bc1-65c8d471c621" providerId="ADAL" clId="{359527BD-9D28-FA41-9B76-D4C412CACD55}" dt="2019-05-31T12:11:56.074" v="2369" actId="20577"/>
          <ac:spMkLst>
            <pc:docMk/>
            <pc:sldMk cId="2224045576" sldId="305"/>
            <ac:spMk id="2" creationId="{EA8D4812-1329-D34B-BE17-6F2028DA35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FFB3-5F72-214F-8E23-4869C9F92A8F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5D596-D1CC-A944-90D4-D674985B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8527E883-5BAF-3B40-83E7-E6638B4E3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511760-1C26-6D46-8F02-719B189D0439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0AEEC4F-9FB1-1E4A-9BCE-3F19390FA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1E64DCB-8C26-3A45-8A81-BF958A9B5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91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513958FD-F51B-5C4C-B72B-7C1FA6E71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D4C7B1-D736-2B48-8D0E-46C9F6AE84FE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BBFD5D-C04D-4844-8A36-72706D68E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7D9F23-116B-DB4D-9C43-5CE8471B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513958FD-F51B-5C4C-B72B-7C1FA6E71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D4C7B1-D736-2B48-8D0E-46C9F6AE84FE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BBFD5D-C04D-4844-8A36-72706D68E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7D9F23-116B-DB4D-9C43-5CE8471B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69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central.collegeboard.org/pdf/ap-computer-science-a-java-quick-referen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532" y="2550679"/>
            <a:ext cx="6619244" cy="7343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50" dirty="0"/>
              <a:t>AP CS A Exam</a:t>
            </a:r>
            <a:br>
              <a:rPr lang="en-US" sz="4050" dirty="0"/>
            </a:br>
            <a:r>
              <a:rPr lang="en-US" sz="4050" dirty="0"/>
              <a:t>Exam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Leave Nothing Blank! Get partial credit if not full credit!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(int length){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int[] list = new int[length];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list;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&lt;Bug&gt;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&lt;Bug&gt; buggies = new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&lt;Bug&gt;();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buggies;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778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Leave Nothing Blank! Get partial credit if not full credit!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(int something){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if(something &gt;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somethingElse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must have a default return; every return can’t be 	// locked in an 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823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 Methods and Control Structures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2018 #1, 2019 #1, 2017 #3, 2018 #2, 2021#1</a:t>
            </a:r>
          </a:p>
        </p:txBody>
      </p:sp>
    </p:spTree>
    <p:extLst>
      <p:ext uri="{BB962C8B-B14F-4D97-AF65-F5344CB8AC3E}">
        <p14:creationId xmlns:p14="http://schemas.microsoft.com/office/powerpoint/2010/main" val="34469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Methods and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Question 1 of the FRQ will likely ask you to write methods that utilize control structures(for vs while loops, conditionals).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You are given (usually static) methods with parameters and will be asked to write a method that calls one of the given methods in its implementation.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If a method comment says /* Implementation not shown */. You do not to implement the method. But you'll likely need to use the method in your code at least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AVOID using arrays/</a:t>
            </a:r>
            <a:r>
              <a:rPr lang="en-US" dirty="0" err="1">
                <a:solidFill>
                  <a:srgbClr val="FF0000"/>
                </a:solidFill>
              </a:rPr>
              <a:t>arraylists</a:t>
            </a:r>
            <a:r>
              <a:rPr lang="en-US" dirty="0">
                <a:solidFill>
                  <a:srgbClr val="FF0000"/>
                </a:solidFill>
              </a:rPr>
              <a:t> for this problem.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2019 #1 is a good example of this problem.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Methods and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Likely you will need to use for loops and if-else if-else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Likely your method will return some value. See its return type in its header.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Using Strings and its methods can be required here in this question(or Question 2). See for example 2017 #3 for a String question that fits "Methods and Control Structures" question.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You should know how to use </a:t>
            </a:r>
            <a:r>
              <a:rPr lang="en-US" sz="2200" b="1" dirty="0">
                <a:latin typeface="Gill Sans MT" panose="020B0502020104020203" pitchFamily="34" charset="77"/>
              </a:rPr>
              <a:t>substring(int beg, int end), substring(int beg), </a:t>
            </a:r>
            <a:r>
              <a:rPr lang="en-US" sz="2200" b="1" dirty="0" err="1">
                <a:latin typeface="Gill Sans MT" panose="020B0502020104020203" pitchFamily="34" charset="77"/>
              </a:rPr>
              <a:t>indexOf</a:t>
            </a:r>
            <a:r>
              <a:rPr lang="en-US" sz="2200" b="1" dirty="0">
                <a:latin typeface="Gill Sans MT" panose="020B0502020104020203" pitchFamily="34" charset="77"/>
              </a:rPr>
              <a:t>, equals, length and </a:t>
            </a:r>
            <a:r>
              <a:rPr lang="en-US" sz="2200" b="1" dirty="0" err="1">
                <a:latin typeface="Gill Sans MT" panose="020B0502020104020203" pitchFamily="34" charset="77"/>
              </a:rPr>
              <a:t>compareTo</a:t>
            </a:r>
            <a:r>
              <a:rPr lang="en-US" sz="2200" b="1" dirty="0">
                <a:latin typeface="Gill Sans MT" panose="020B0502020104020203" pitchFamily="34" charset="77"/>
              </a:rPr>
              <a:t> </a:t>
            </a:r>
            <a:r>
              <a:rPr lang="en-US" sz="2200" dirty="0">
                <a:latin typeface="Gill Sans MT" panose="020B0502020104020203" pitchFamily="34" charset="77"/>
              </a:rPr>
              <a:t>methods. See the College Board reference sheet.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6B8F438-0BCB-7548-9023-EA72CB9BC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736" y="113121"/>
            <a:ext cx="7886700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String</a:t>
            </a:r>
            <a:r>
              <a:rPr lang="en-US" dirty="0">
                <a:cs typeface="+mj-cs"/>
              </a:rPr>
              <a:t> methods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6537E5E-8E9E-CC4E-85C4-87A3A5FB66C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33115" lvl="1" indent="-205044">
              <a:buNone/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sz="750" dirty="0"/>
          </a:p>
          <a:p>
            <a:pPr marL="227533" indent="-227533">
              <a:defRPr/>
            </a:pPr>
            <a:endParaRPr lang="en-US" dirty="0">
              <a:cs typeface="+mn-cs"/>
            </a:endParaRPr>
          </a:p>
        </p:txBody>
      </p:sp>
      <p:graphicFrame>
        <p:nvGraphicFramePr>
          <p:cNvPr id="531460" name="Group 4">
            <a:extLst>
              <a:ext uri="{FF2B5EF4-FFF2-40B4-BE49-F238E27FC236}">
                <a16:creationId xmlns:a16="http://schemas.microsoft.com/office/drawing/2014/main" id="{39A415A5-9F18-034F-B82F-721845132275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1143000"/>
          <a:ext cx="7366000" cy="4008439"/>
        </p:xfrm>
        <a:graphic>
          <a:graphicData uri="http://schemas.openxmlformats.org/drawingml/2006/table">
            <a:tbl>
              <a:tblPr/>
              <a:tblGrid>
                <a:gridCol w="307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 name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String(String str) 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new String object that represents the same sequence of characters as str 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 length()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number of characters in this string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characters in this string from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(inclusive) to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exclusive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is omitted, grabs till end of string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1">
                <a:tc>
                  <a:txBody>
                    <a:bodyPr/>
                    <a:lstStyle/>
                    <a:p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equals(String other)</a:t>
                      </a:r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is equal to other; returns false otherwise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66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compareTo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(String other) </a:t>
                      </a:r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value &lt; 0 if this is less than other; returns zero if this is equal to other; returns a value &gt; 0 if this is greater than other 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indexOf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index where the start of the given string appears in this string (-1 if not found)</a:t>
                      </a:r>
                    </a:p>
                    <a:p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2052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32BC28-BF0A-9449-BB15-9BE6BD380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963" y="131975"/>
            <a:ext cx="7883754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String</a:t>
            </a:r>
            <a:r>
              <a:rPr lang="en-US" dirty="0">
                <a:cs typeface="+mj-cs"/>
              </a:rPr>
              <a:t> method examples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7E86255-DD44-C741-AB8B-33D04A9B8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63" y="767884"/>
            <a:ext cx="8184037" cy="4947116"/>
          </a:xfrm>
        </p:spPr>
        <p:txBody>
          <a:bodyPr/>
          <a:lstStyle/>
          <a:p>
            <a:pPr marL="533115" lvl="1" indent="-205044"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index     0123456789012345678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s1 = ”programming in java";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sz="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s1.length()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        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19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</a:t>
            </a:r>
            <a:r>
              <a:rPr lang="en-US" altLang="ja-JP" sz="1667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ja-JP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")</a:t>
            </a:r>
            <a:r>
              <a:rPr lang="en-US" altLang="ja-JP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ja-JP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8</a:t>
            </a:r>
            <a:endParaRPr lang="en-US" altLang="ja-JP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s1.indexOf(“gram")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</a:t>
            </a: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s1.indexOf(“hi")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-1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s1.substring(7, 10)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”min"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s1.substring(12)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”in java”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s1.substring(2,3)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</a:t>
            </a:r>
            <a:r>
              <a:rPr lang="en-US" altLang="ja-JP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endParaRPr lang="en-US" altLang="ja-JP" sz="1667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s2 =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s1.substring(10, 17);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”g in ja”</a:t>
            </a:r>
            <a:endParaRPr lang="en-US" altLang="ja-JP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973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32BC28-BF0A-9449-BB15-9BE6BD380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963" y="131975"/>
            <a:ext cx="7883754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</a:rPr>
              <a:t>indexOf</a:t>
            </a:r>
            <a:r>
              <a:rPr lang="en-US" dirty="0">
                <a:cs typeface="+mj-cs"/>
              </a:rPr>
              <a:t> Example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7E86255-DD44-C741-AB8B-33D04A9B8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63" y="767884"/>
            <a:ext cx="8184037" cy="4947116"/>
          </a:xfrm>
        </p:spPr>
        <p:txBody>
          <a:bodyPr/>
          <a:lstStyle/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indexOf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can be confusing. Here’s an example. 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static mystery(String str){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String answer = "";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for(int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str.length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++){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String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currentLetter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str.substring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i+1);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if("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aeiou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".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indexOf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currentLetter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!= -1)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	answer += current;</a:t>
            </a:r>
          </a:p>
          <a:p>
            <a:pPr marL="533115" lvl="1" indent="-205044">
              <a:lnSpc>
                <a:spcPct val="70000"/>
              </a:lnSpc>
              <a:buNone/>
            </a:pP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answer;</a:t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What is the output?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(mystery("cat in hat"));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Answer: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aia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631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Do Problem 2018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Complete 2018 #2.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This is a good problem that uses 1D array, 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, and Strings and is a good Question 1(Methods/Control Structures) type of problem.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Also do the following 2018 #1, 2019 #1, 2017 #3, 2021 #1 to prepare for Question 1.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Writing Classes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2019 #2, 2021 #2, 2016 #1, 2015 #2, 2021#2</a:t>
            </a:r>
          </a:p>
        </p:txBody>
      </p:sp>
    </p:spTree>
    <p:extLst>
      <p:ext uri="{BB962C8B-B14F-4D97-AF65-F5344CB8AC3E}">
        <p14:creationId xmlns:p14="http://schemas.microsoft.com/office/powerpoint/2010/main" val="387100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6993-1455-0247-B740-BCC0DE02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04BD-8DBE-7746-86AA-4E82BE30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16547-3293-504F-A581-66DE340E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165"/>
            <a:ext cx="9144000" cy="1914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FCB7CE-D862-8E46-AFE3-CDE61F68E126}"/>
              </a:ext>
            </a:extLst>
          </p:cNvPr>
          <p:cNvSpPr txBox="1"/>
          <p:nvPr/>
        </p:nvSpPr>
        <p:spPr>
          <a:xfrm>
            <a:off x="628650" y="4081042"/>
            <a:ext cx="2705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penalty for guessing!</a:t>
            </a:r>
          </a:p>
        </p:txBody>
      </p:sp>
    </p:spTree>
    <p:extLst>
      <p:ext uri="{BB962C8B-B14F-4D97-AF65-F5344CB8AC3E}">
        <p14:creationId xmlns:p14="http://schemas.microsoft.com/office/powerpoint/2010/main" val="9227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This question will ask you to write an entire class including private instance variables, constructors and methods.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The class implementation typically involves 2 – 4 instance variables, one constructor and 2 – 3 instance methods.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AVOID using arrays/</a:t>
            </a:r>
            <a:r>
              <a:rPr lang="en-US" dirty="0" err="1">
                <a:solidFill>
                  <a:srgbClr val="FF0000"/>
                </a:solidFill>
              </a:rPr>
              <a:t>arraylists</a:t>
            </a:r>
            <a:r>
              <a:rPr lang="en-US" dirty="0">
                <a:solidFill>
                  <a:srgbClr val="FF0000"/>
                </a:solidFill>
              </a:rPr>
              <a:t> for this problem. Otherwise you’ll be doing needless for loops. Consider a variable(int or double) that accumulates(sums) values rather than keeping track of each value in an array/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The Point class' implementation on the next slide provides an example of the anatomy of a class.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9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5CAFBCC-0575-AE47-8C06-558E16BDB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0019"/>
            <a:ext cx="7912035" cy="535416"/>
          </a:xfrm>
        </p:spPr>
        <p:txBody>
          <a:bodyPr/>
          <a:lstStyle/>
          <a:p>
            <a:pPr eaLnBrk="1" hangingPunct="1">
              <a:defRPr/>
            </a:pPr>
            <a:r>
              <a:rPr lang="en-US" sz="2833" dirty="0"/>
              <a:t>An Implementation of Point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F2891C4-05CF-3B48-A81C-1F147D9F9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467" y="480765"/>
            <a:ext cx="8380364" cy="4977353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1667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1667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public class Point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private int x;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private int y;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public Point(int </a:t>
            </a:r>
            <a:r>
              <a:rPr lang="en-US" sz="1667" dirty="0" err="1">
                <a:latin typeface="Courier New" charset="0"/>
              </a:rPr>
              <a:t>newX</a:t>
            </a:r>
            <a:r>
              <a:rPr lang="en-US" sz="1667" dirty="0">
                <a:latin typeface="Courier New" charset="0"/>
              </a:rPr>
              <a:t>, int </a:t>
            </a:r>
            <a:r>
              <a:rPr lang="en-US" sz="1667" dirty="0" err="1">
                <a:latin typeface="Courier New" charset="0"/>
              </a:rPr>
              <a:t>newY</a:t>
            </a:r>
            <a:r>
              <a:rPr lang="en-US" sz="1667" dirty="0">
                <a:latin typeface="Courier New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x = </a:t>
            </a:r>
            <a:r>
              <a:rPr lang="en-US" sz="1667" dirty="0" err="1">
                <a:latin typeface="Courier New" charset="0"/>
              </a:rPr>
              <a:t>newX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y = </a:t>
            </a:r>
            <a:r>
              <a:rPr lang="en-US" sz="1667" dirty="0" err="1">
                <a:latin typeface="Courier New" charset="0"/>
              </a:rPr>
              <a:t>newY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  public void translate(int dx, int </a:t>
            </a:r>
            <a:r>
              <a:rPr lang="en-US" sz="1667" dirty="0" err="1">
                <a:latin typeface="Courier New" charset="0"/>
              </a:rPr>
              <a:t>dy</a:t>
            </a:r>
            <a:r>
              <a:rPr lang="en-US" sz="1667" dirty="0">
                <a:latin typeface="Courier New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x += dx;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y += </a:t>
            </a:r>
            <a:r>
              <a:rPr lang="en-US" sz="1667" dirty="0" err="1">
                <a:latin typeface="Courier New" charset="0"/>
              </a:rPr>
              <a:t>dy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public double </a:t>
            </a:r>
            <a:r>
              <a:rPr lang="en-US" sz="1667" dirty="0" err="1">
                <a:latin typeface="Courier New" charset="0"/>
              </a:rPr>
              <a:t>distanceToOrigin</a:t>
            </a:r>
            <a:r>
              <a:rPr lang="en-US" sz="1667" dirty="0">
                <a:latin typeface="Courier New" charset="0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return </a:t>
            </a:r>
            <a:r>
              <a:rPr lang="en-US" sz="1667" dirty="0" err="1">
                <a:latin typeface="Courier New" charset="0"/>
              </a:rPr>
              <a:t>Math.sqrt</a:t>
            </a:r>
            <a:r>
              <a:rPr lang="en-US" sz="1667" dirty="0">
                <a:latin typeface="Courier New" charset="0"/>
              </a:rPr>
              <a:t>(x * x + y * 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solidFill>
                  <a:srgbClr val="008000"/>
                </a:solidFill>
                <a:latin typeface="Courier New" charset="0"/>
              </a:rPr>
              <a:t>	</a:t>
            </a:r>
            <a:endParaRPr lang="en-US" sz="1667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5605F50-CA57-8142-96E4-02159E4C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204" y="638399"/>
            <a:ext cx="21590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>
                <a:solidFill>
                  <a:srgbClr val="FF0000"/>
                </a:solidFill>
              </a:rPr>
              <a:t>instance variables</a:t>
            </a:r>
            <a:endParaRPr lang="en-US" altLang="en-US" sz="1170" b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089F5B-4A47-9D4B-922D-8DD15CC7D1CA}"/>
              </a:ext>
            </a:extLst>
          </p:cNvPr>
          <p:cNvCxnSpPr>
            <a:cxnSpLocks/>
          </p:cNvCxnSpPr>
          <p:nvPr/>
        </p:nvCxnSpPr>
        <p:spPr>
          <a:xfrm flipH="1">
            <a:off x="2723535" y="828899"/>
            <a:ext cx="1430669" cy="419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36D509DE-3AB9-9A43-895C-FF5E9083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034" y="1115311"/>
            <a:ext cx="234950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 dirty="0">
                <a:solidFill>
                  <a:srgbClr val="FF0000"/>
                </a:solidFill>
              </a:rPr>
              <a:t>constructors to initialize instance variables.</a:t>
            </a:r>
            <a:endParaRPr lang="en-US" altLang="en-US" sz="117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822A56-FB96-C340-90E3-6366643639D7}"/>
              </a:ext>
            </a:extLst>
          </p:cNvPr>
          <p:cNvCxnSpPr>
            <a:cxnSpLocks/>
          </p:cNvCxnSpPr>
          <p:nvPr/>
        </p:nvCxnSpPr>
        <p:spPr>
          <a:xfrm flipH="1">
            <a:off x="3550954" y="1509448"/>
            <a:ext cx="2374080" cy="49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7D5A7BFC-CA96-B04C-B3C5-F53353217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065" y="2124906"/>
            <a:ext cx="23495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 dirty="0">
                <a:solidFill>
                  <a:srgbClr val="FF0000"/>
                </a:solidFill>
              </a:rPr>
              <a:t>mutator method</a:t>
            </a:r>
            <a:endParaRPr lang="en-US" altLang="en-US" sz="117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52A7AA-0340-164E-8A9A-9D08EAB13594}"/>
              </a:ext>
            </a:extLst>
          </p:cNvPr>
          <p:cNvCxnSpPr>
            <a:cxnSpLocks/>
          </p:cNvCxnSpPr>
          <p:nvPr/>
        </p:nvCxnSpPr>
        <p:spPr>
          <a:xfrm flipH="1">
            <a:off x="5359065" y="2315406"/>
            <a:ext cx="1397000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E893D80A-0803-8A4E-911F-4E707677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565" y="3082095"/>
            <a:ext cx="23495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>
                <a:solidFill>
                  <a:srgbClr val="FF0000"/>
                </a:solidFill>
              </a:rPr>
              <a:t>accessor method</a:t>
            </a:r>
            <a:endParaRPr lang="en-US" altLang="en-US" sz="1170" b="1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577CF4-E4BE-2C4D-B402-0AE541834241}"/>
              </a:ext>
            </a:extLst>
          </p:cNvPr>
          <p:cNvCxnSpPr>
            <a:cxnSpLocks/>
          </p:cNvCxnSpPr>
          <p:nvPr/>
        </p:nvCxnSpPr>
        <p:spPr>
          <a:xfrm flipH="1">
            <a:off x="4660565" y="3272595"/>
            <a:ext cx="1397000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86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385F-D0FD-894A-ACAE-1D2AA26F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37652"/>
            <a:ext cx="8240047" cy="50098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the question will give you examples of method calls and corresponding outputs and require you to create a class that satisfies those specifications. 2019 # 2 is a great example of this.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3F4C-8A48-F247-8CA5-5A032BE1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" y="1466272"/>
            <a:ext cx="9144000" cy="3681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B4190-80D8-7C45-9D59-270FB8451B0F}"/>
              </a:ext>
            </a:extLst>
          </p:cNvPr>
          <p:cNvSpPr txBox="1"/>
          <p:nvPr/>
        </p:nvSpPr>
        <p:spPr>
          <a:xfrm>
            <a:off x="4120020" y="1030620"/>
            <a:ext cx="28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explains you how to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write your constructor!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544E9-514D-1248-B4F4-2FC149BCAC61}"/>
              </a:ext>
            </a:extLst>
          </p:cNvPr>
          <p:cNvCxnSpPr>
            <a:cxnSpLocks/>
          </p:cNvCxnSpPr>
          <p:nvPr/>
        </p:nvCxnSpPr>
        <p:spPr>
          <a:xfrm flipH="1">
            <a:off x="2772697" y="1676951"/>
            <a:ext cx="2251587" cy="840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6B78DF-E03D-444B-8EA9-06422E902E7C}"/>
              </a:ext>
            </a:extLst>
          </p:cNvPr>
          <p:cNvSpPr txBox="1"/>
          <p:nvPr/>
        </p:nvSpPr>
        <p:spPr>
          <a:xfrm>
            <a:off x="2935233" y="5068669"/>
            <a:ext cx="28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And what methods to implement!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4DECF-0FC3-674F-BDC5-4A87DE0C45E2}"/>
              </a:ext>
            </a:extLst>
          </p:cNvPr>
          <p:cNvCxnSpPr>
            <a:cxnSpLocks/>
          </p:cNvCxnSpPr>
          <p:nvPr/>
        </p:nvCxnSpPr>
        <p:spPr>
          <a:xfrm flipH="1" flipV="1">
            <a:off x="1652124" y="5176133"/>
            <a:ext cx="1209063" cy="329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01910-F28B-B24C-886D-790DB7515BDE}"/>
              </a:ext>
            </a:extLst>
          </p:cNvPr>
          <p:cNvCxnSpPr>
            <a:cxnSpLocks/>
          </p:cNvCxnSpPr>
          <p:nvPr/>
        </p:nvCxnSpPr>
        <p:spPr>
          <a:xfrm flipH="1" flipV="1">
            <a:off x="2416278" y="4573158"/>
            <a:ext cx="712838" cy="53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StepTracker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Students have implemented correctly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StepTracker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(2019 #2) using an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However, avoid using </a:t>
            </a:r>
            <a:r>
              <a:rPr lang="en-US" b="1" dirty="0" err="1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/1D Arrays or 2D arrays for #2.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Otherwise, you’ll be doing needless for loops in your implementation.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ECE3-19FD-D342-9D56-C807D5F7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44965"/>
            <a:ext cx="8943278" cy="53860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previous problem(2019 #2) is simple problem that involves only working with one class. </a:t>
            </a:r>
          </a:p>
          <a:p>
            <a:pPr marL="0" indent="0">
              <a:buNone/>
            </a:pPr>
            <a:r>
              <a:rPr lang="en-US" dirty="0"/>
              <a:t>Another problem that is slightly more complex is 2021 #2. This problem involves writing a class that uses ANOTHER given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problem, you are given a </a:t>
            </a:r>
            <a:r>
              <a:rPr lang="en-US" dirty="0" err="1"/>
              <a:t>SingleTable</a:t>
            </a:r>
            <a:r>
              <a:rPr lang="en-US" dirty="0"/>
              <a:t> class with accessors and mutators methods and you are asked to write the </a:t>
            </a:r>
            <a:r>
              <a:rPr lang="en-US" dirty="0" err="1"/>
              <a:t>CombinedTable</a:t>
            </a:r>
            <a:r>
              <a:rPr lang="en-US" dirty="0"/>
              <a:t> class that uses the </a:t>
            </a:r>
            <a:r>
              <a:rPr lang="en-US" dirty="0" err="1"/>
              <a:t>SingleTable</a:t>
            </a:r>
            <a:r>
              <a:rPr lang="en-US" dirty="0"/>
              <a:t>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Try this problem. Here’s a hint: A subtle error to this problem is not using </a:t>
            </a:r>
            <a:r>
              <a:rPr lang="en-US" dirty="0" err="1">
                <a:solidFill>
                  <a:srgbClr val="FF0000"/>
                </a:solidFill>
              </a:rPr>
              <a:t>SingleTable</a:t>
            </a:r>
            <a:r>
              <a:rPr lang="en-US" dirty="0">
                <a:solidFill>
                  <a:srgbClr val="FF0000"/>
                </a:solidFill>
              </a:rPr>
              <a:t> instance variables! If you use int and double instance variables, your answer will not receive full credit because of: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CC7A2-026F-8542-A56A-6ADC401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3" y="4172690"/>
            <a:ext cx="7488973" cy="15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Thus, the take away is that if the problem gives you a class(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SingleTable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) and requires you to use it another class(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CombinedTable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), it is likely that you will need to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make at least one instance variable(for example,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SingleTable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 t1) in the class that you are writing(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CombinedTable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). 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2019 #2, 2021 #2, 2020 #2, 2016 #1, 2015 #2 and check your solutions to prepare for Question 2.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5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3: </a:t>
            </a:r>
            <a:r>
              <a:rPr lang="en-US" dirty="0" err="1"/>
              <a:t>Arraylist</a:t>
            </a:r>
            <a:r>
              <a:rPr lang="en-US" dirty="0"/>
              <a:t>/1D Array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2010 #1, 2013 #1, 2017 #1, 2018 #2, 2021#3</a:t>
            </a:r>
          </a:p>
        </p:txBody>
      </p:sp>
    </p:spTree>
    <p:extLst>
      <p:ext uri="{BB962C8B-B14F-4D97-AF65-F5344CB8AC3E}">
        <p14:creationId xmlns:p14="http://schemas.microsoft.com/office/powerpoint/2010/main" val="287957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676B-39A1-804E-9AA4-6BA99571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" y="153823"/>
            <a:ext cx="7780412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9B47-A385-4040-9C6A-296F87FA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73" y="742334"/>
            <a:ext cx="8691073" cy="4818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first prepare for the FRQs by reviewing </a:t>
            </a:r>
            <a:r>
              <a:rPr lang="en-US" dirty="0" err="1"/>
              <a:t>ArrayList</a:t>
            </a:r>
            <a:r>
              <a:rPr lang="en-US" dirty="0"/>
              <a:t> and 1D arrays. This will be Question 3 on the Free Response.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From previous years' exams, it is likely that Question 3 is an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question instead of/in addition to an 1D array question.(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or both, unlikely to be just a 1D array question)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See the following problems 2010 #1, 2013 #1, 2017 #1, 2018 #2</a:t>
            </a:r>
          </a:p>
          <a:p>
            <a:pPr marL="0" indent="0">
              <a:buNone/>
            </a:pPr>
            <a:r>
              <a:rPr lang="en-US" dirty="0"/>
              <a:t>It's very common to have a class(</a:t>
            </a:r>
            <a:r>
              <a:rPr lang="en-US" dirty="0" err="1"/>
              <a:t>e.g</a:t>
            </a:r>
            <a:r>
              <a:rPr lang="en-US" dirty="0"/>
              <a:t> Student) and another class which contains either a 1D array of Student objects or an </a:t>
            </a:r>
            <a:r>
              <a:rPr lang="en-US" dirty="0" err="1"/>
              <a:t>ArrayList</a:t>
            </a:r>
            <a:r>
              <a:rPr lang="en-US" dirty="0"/>
              <a:t> of Student objects.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Student 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…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public String </a:t>
            </a:r>
            <a:r>
              <a:rPr lang="en-US" dirty="0" err="1">
                <a:latin typeface="Courier New" charset="0"/>
              </a:rPr>
              <a:t>getName</a:t>
            </a:r>
            <a:r>
              <a:rPr lang="en-US" dirty="0">
                <a:latin typeface="Courier New" charset="0"/>
              </a:rPr>
              <a:t>(){..}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public double </a:t>
            </a:r>
            <a:r>
              <a:rPr lang="en-US" dirty="0" err="1">
                <a:latin typeface="Courier New" charset="0"/>
              </a:rPr>
              <a:t>getGpa</a:t>
            </a:r>
            <a:r>
              <a:rPr lang="en-US" dirty="0">
                <a:latin typeface="Courier New" charset="0"/>
              </a:rPr>
              <a:t>(){…}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89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Course {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		private </a:t>
            </a:r>
            <a:r>
              <a:rPr lang="en-US" b="1" dirty="0" err="1">
                <a:latin typeface="Courier New" charset="0"/>
              </a:rPr>
              <a:t>ArrayList</a:t>
            </a:r>
            <a:r>
              <a:rPr lang="en-US" b="1" dirty="0">
                <a:latin typeface="Courier New" charset="0"/>
              </a:rPr>
              <a:t>&lt;Student&gt; students;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public Course() 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   students = new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dirty="0">
                <a:latin typeface="Courier New" charset="0"/>
              </a:rPr>
              <a:t>&lt;Student&gt;();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    ...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OR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Course {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		private Student[] students;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Traversing 1D Array vs.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students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ArrayLists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7FE3-4193-2A46-9798-38F290C2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A067-9774-A84B-BF09-4C5C6A09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15EDE-48DD-E04F-99B8-F4C5D428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71"/>
            <a:ext cx="9144000" cy="291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432EF-E0F0-E345-8329-4BA0D851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30" y="3328553"/>
            <a:ext cx="7409203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Traversing 1D Array vs.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Use for each loops if you are only traversing the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not removing items from it.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Both Arrays and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Arraylists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for(Student s: students){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notice no 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no get(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)!!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2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Remember for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Arraylists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that if you remove an item, items to the right of it will shift left!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And if you add an item to the list, items will shift right to accommodate!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Make sure to take this into account when you are adding or removing items. </a:t>
            </a:r>
          </a:p>
        </p:txBody>
      </p:sp>
    </p:spTree>
    <p:extLst>
      <p:ext uri="{BB962C8B-B14F-4D97-AF65-F5344CB8AC3E}">
        <p14:creationId xmlns:p14="http://schemas.microsoft.com/office/powerpoint/2010/main" val="114932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using the </a:t>
            </a:r>
            <a:r>
              <a:rPr lang="en-US" dirty="0" err="1"/>
              <a:t>ArrayList</a:t>
            </a:r>
            <a:r>
              <a:rPr lang="en-US" dirty="0"/>
              <a:t> method remove(), remember you can only REMOVE BY INDEX (not by object), so you must use a traditional for loop (and NOT a for each </a:t>
            </a:r>
            <a:r>
              <a:rPr lang="en-US"/>
              <a:t>loop).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list.size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list.get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getScore</a:t>
            </a:r>
            <a:r>
              <a:rPr lang="en-US" dirty="0"/>
              <a:t>() &lt;= 50)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i</a:t>
            </a:r>
            <a:r>
              <a:rPr lang="en-US" b="1" dirty="0"/>
              <a:t>--;//AND don’t forget to </a:t>
            </a:r>
            <a:r>
              <a:rPr lang="en-US" b="1" u="sng" dirty="0"/>
              <a:t>decrement</a:t>
            </a:r>
            <a:r>
              <a:rPr lang="en-US" b="1" dirty="0"/>
              <a:t> the index!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//OR traverse the list backwards, i.e. </a:t>
            </a:r>
          </a:p>
          <a:p>
            <a:pPr marL="0" indent="0">
              <a:buNone/>
            </a:pPr>
            <a:r>
              <a:rPr lang="en-US" b="1" dirty="0"/>
              <a:t>for(int </a:t>
            </a:r>
            <a:r>
              <a:rPr lang="en-US" b="1" dirty="0" err="1"/>
              <a:t>i</a:t>
            </a:r>
            <a:r>
              <a:rPr lang="en-US" b="1" dirty="0"/>
              <a:t>=</a:t>
            </a:r>
            <a:r>
              <a:rPr lang="en-US" b="1" dirty="0" err="1"/>
              <a:t>list.size</a:t>
            </a:r>
            <a:r>
              <a:rPr lang="en-US" b="1" dirty="0"/>
              <a:t>()-1, </a:t>
            </a:r>
            <a:r>
              <a:rPr lang="en-US" b="1" dirty="0" err="1"/>
              <a:t>i</a:t>
            </a:r>
            <a:r>
              <a:rPr lang="en-US" b="1" dirty="0"/>
              <a:t>&gt;=0, </a:t>
            </a:r>
            <a:r>
              <a:rPr lang="en-US" b="1" dirty="0" err="1"/>
              <a:t>i</a:t>
            </a:r>
            <a:r>
              <a:rPr lang="en-US" b="1" dirty="0"/>
              <a:t>--){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list.get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getScore</a:t>
            </a:r>
            <a:r>
              <a:rPr lang="en-US" dirty="0"/>
              <a:t>() &lt;= 50)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--);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3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01189"/>
            <a:ext cx="8780270" cy="4710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Avoid array and </a:t>
            </a:r>
            <a:r>
              <a:rPr lang="en-US" dirty="0" err="1"/>
              <a:t>ArrayList</a:t>
            </a:r>
            <a:r>
              <a:rPr lang="en-US" dirty="0"/>
              <a:t> out-of-bounds exceptions! Especially when comparing consecutive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err="1"/>
              <a:t>Example</a:t>
            </a:r>
            <a:r>
              <a:rPr lang="en-US"/>
              <a:t>: You </a:t>
            </a:r>
            <a:r>
              <a:rPr lang="en-US" dirty="0"/>
              <a:t>need to compare consecutive elements to determine if the values are increasing.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increasing(int[] numbers){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&gt;= numbers[i+1])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3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Finding the smallest or largest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you need to return an element in a list (i.e. largest, smallest,…), assign the initial element to the </a:t>
            </a:r>
            <a:r>
              <a:rPr lang="en-US" b="1" dirty="0">
                <a:solidFill>
                  <a:srgbClr val="FF0000"/>
                </a:solidFill>
              </a:rPr>
              <a:t>first one </a:t>
            </a:r>
            <a:r>
              <a:rPr lang="en-US" dirty="0"/>
              <a:t>in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: You need to find the Dog with the most fleas.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the Dog object in pack with the most fleas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&lt;Dog&gt; pack){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Dog most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for(Dog dog : pack)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dog.getNumFleas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most.getNumFleas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most = dog;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most;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Manipulating an Array using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can be helpful when you are trying to manipulate an array (i.e. remove items, rearrange in random order, etc.).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If you need to remove several objects from an array based one some condition, a strategy would be to save all the objects to an </a:t>
            </a:r>
            <a:r>
              <a:rPr lang="en-US" dirty="0" err="1"/>
              <a:t>ArrayList</a:t>
            </a:r>
            <a:r>
              <a:rPr lang="en-US" dirty="0"/>
              <a:t> and remove the objects before storing the remaining objects back to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code on the next slide.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Manipulating an Array using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a new array with bad things removed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Thing[]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removeBadThing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(Thing[] widgets){ 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&lt;Thing&gt; good = new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&lt;Thing&gt;();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for(Thing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widgets){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if(!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wid.isBad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good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good.add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Thing[]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Thing[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good.size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goodOnes.length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good.get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57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2010 #1, 2013 #1, 2017 #1, 2018 #2, 2021 #3 and check your solutions to prepare for Question 3.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38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4: 2D Array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2019 #4, 2018 #4, 2017 #4, 2016 #3, 2021#4</a:t>
            </a:r>
          </a:p>
        </p:txBody>
      </p:sp>
    </p:spTree>
    <p:extLst>
      <p:ext uri="{BB962C8B-B14F-4D97-AF65-F5344CB8AC3E}">
        <p14:creationId xmlns:p14="http://schemas.microsoft.com/office/powerpoint/2010/main" val="2802854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Row Major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threshold. </a:t>
            </a:r>
            <a:r>
              <a:rPr lang="en-US" dirty="0">
                <a:solidFill>
                  <a:srgbClr val="FF0000"/>
                </a:solidFill>
              </a:rPr>
              <a:t>(row major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row = 0; row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for(int 	col = 0; col &lt; students[0].length; col++){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}}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126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4C5A-B330-5F48-B8EA-2CCF53BD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4117-4396-A645-BECF-CBC97920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0" y="598206"/>
            <a:ext cx="8764246" cy="4698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Even though not explicitly listed, Strings are very popular on the Free Response part of the AP exams. Know the string methods listed on the reference sheet really well!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Java Reference Sheet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here: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</a:t>
            </a:r>
            <a:r>
              <a:rPr lang="en-US" sz="1800" dirty="0" err="1">
                <a:solidFill>
                  <a:srgbClr val="FF0000"/>
                </a:solidFill>
              </a:rPr>
              <a:t>apcentral.collegeboard.org</a:t>
            </a:r>
            <a:r>
              <a:rPr lang="en-US" sz="1800" dirty="0">
                <a:solidFill>
                  <a:srgbClr val="FF0000"/>
                </a:solidFill>
              </a:rPr>
              <a:t>/pdf/ap-computer-science-a-java-quick-</a:t>
            </a:r>
            <a:r>
              <a:rPr lang="en-US" sz="1800" dirty="0" err="1">
                <a:solidFill>
                  <a:srgbClr val="FF0000"/>
                </a:solidFill>
              </a:rPr>
              <a:t>reference.pdf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35AF8-3351-F848-AD3B-9FF7D95B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0" y="268939"/>
            <a:ext cx="7998864" cy="1283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7324A-95DC-6C4A-BC99-5FDB974A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" y="1866177"/>
            <a:ext cx="8225861" cy="13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Column Major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threshold. </a:t>
            </a:r>
            <a:r>
              <a:rPr lang="en-US" dirty="0">
                <a:solidFill>
                  <a:srgbClr val="FF0000"/>
                </a:solidFill>
              </a:rPr>
              <a:t>(column major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col = 0; col &lt; students[0].length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col++){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for(int 	row = 0; row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4803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Along One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 in the given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row, 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col = 0; col &lt;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students[row].length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col++){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56757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Along One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 in the given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col, 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row = 0; row &lt;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4938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Major Diagonal 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:  Count the number of Students objects whose GPA is above threshold along the </a:t>
            </a:r>
            <a:r>
              <a:rPr lang="en-US" dirty="0">
                <a:solidFill>
                  <a:srgbClr val="FF0000"/>
                </a:solidFill>
              </a:rPr>
              <a:t>major diagonal</a:t>
            </a:r>
            <a:r>
              <a:rPr lang="en-US" dirty="0"/>
              <a:t>.  Assume 2D array is square.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75703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Minor Diagonal 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threshold along the </a:t>
            </a:r>
            <a:r>
              <a:rPr lang="en-US" dirty="0">
                <a:solidFill>
                  <a:srgbClr val="FF0000"/>
                </a:solidFill>
              </a:rPr>
              <a:t>minor diagonal</a:t>
            </a:r>
            <a:r>
              <a:rPr lang="en-US" dirty="0"/>
              <a:t>.  Assume 2D array is square.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dim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dim;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][dim – 1 -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4901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2019 #4, 2018 #4, 2017 #4, 2016 #3, 2021 #4 and check your solutions to prepare for Question 4.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A5FD-BC21-BE48-85C3-49E7B9CD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6" y="207206"/>
            <a:ext cx="7886700" cy="720649"/>
          </a:xfrm>
        </p:spPr>
        <p:txBody>
          <a:bodyPr/>
          <a:lstStyle/>
          <a:p>
            <a:r>
              <a:rPr lang="en-US" dirty="0"/>
              <a:t>General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8156-5F46-4246-9D56-D51881AA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7" y="1052052"/>
            <a:ext cx="8338984" cy="40954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MCQ Score:  x / 40</a:t>
            </a:r>
          </a:p>
          <a:p>
            <a:pPr marL="0" indent="0">
              <a:buNone/>
            </a:pPr>
            <a:r>
              <a:rPr lang="en-US" dirty="0"/>
              <a:t>FRQ Score:  y / 40</a:t>
            </a:r>
          </a:p>
          <a:p>
            <a:pPr marL="0" indent="0">
              <a:buNone/>
            </a:pPr>
            <a:r>
              <a:rPr lang="en-US" dirty="0"/>
              <a:t>Total Score: (x + y) / 80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 Score:</a:t>
            </a:r>
          </a:p>
          <a:p>
            <a:pPr marL="0" indent="0">
              <a:buNone/>
            </a:pPr>
            <a:r>
              <a:rPr lang="en-US" dirty="0"/>
              <a:t>5	x + y &gt;= 62 (at least 78%) </a:t>
            </a:r>
          </a:p>
          <a:p>
            <a:pPr marL="0" indent="0">
              <a:buNone/>
            </a:pPr>
            <a:r>
              <a:rPr lang="en-US" dirty="0"/>
              <a:t>4	x + y &gt;= 47 (at least 59%)</a:t>
            </a:r>
          </a:p>
          <a:p>
            <a:pPr marL="0" indent="0">
              <a:buNone/>
            </a:pPr>
            <a:r>
              <a:rPr lang="en-US" dirty="0"/>
              <a:t>3	x + y &gt;= 37 (at least  46%)</a:t>
            </a:r>
          </a:p>
        </p:txBody>
      </p:sp>
    </p:spTree>
    <p:extLst>
      <p:ext uri="{BB962C8B-B14F-4D97-AF65-F5344CB8AC3E}">
        <p14:creationId xmlns:p14="http://schemas.microsoft.com/office/powerpoint/2010/main" val="76734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CA5FD-BC21-BE48-85C3-49E7B9CD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6" y="207206"/>
            <a:ext cx="7886700" cy="720649"/>
          </a:xfrm>
        </p:spPr>
        <p:txBody>
          <a:bodyPr/>
          <a:lstStyle/>
          <a:p>
            <a:r>
              <a:rPr lang="en-US" dirty="0"/>
              <a:t>Multiple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8156-5F46-4246-9D56-D51881AA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825909"/>
            <a:ext cx="8805709" cy="47588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Goal: Everyone should be able to get at least 20 out of 40 questions correct.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the first pass through the exam, only spend time on “easy” problems: problems are short and succinct and you know you can get right if you are careful. </a:t>
            </a:r>
            <a:r>
              <a:rPr lang="en-US" dirty="0">
                <a:solidFill>
                  <a:srgbClr val="FF0000"/>
                </a:solidFill>
              </a:rPr>
              <a:t>SKIP</a:t>
            </a:r>
            <a:r>
              <a:rPr lang="en-US" dirty="0"/>
              <a:t> hard or wordy questions that ask about sorting algorithms(merge, selection, insertion) or binary search.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the second pass, spend time on the “medium” questions; questions that you are confident that you can get right but might need a bit more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For some, strategically it might make sense to </a:t>
            </a:r>
            <a:r>
              <a:rPr lang="en-US" dirty="0">
                <a:solidFill>
                  <a:srgbClr val="FF0000"/>
                </a:solidFill>
              </a:rPr>
              <a:t>entirely skip 4-8 of the hardest MC questions and instead spend more time on the other questions. Guess the answers to these skipped questions at the end. </a:t>
            </a:r>
          </a:p>
        </p:txBody>
      </p:sp>
    </p:spTree>
    <p:extLst>
      <p:ext uri="{BB962C8B-B14F-4D97-AF65-F5344CB8AC3E}">
        <p14:creationId xmlns:p14="http://schemas.microsoft.com/office/powerpoint/2010/main" val="39375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>
              <a:buNone/>
            </a:pPr>
            <a:r>
              <a:rPr lang="en-US" dirty="0"/>
              <a:t>1) Read the questions before you read the code! This will help you focus.</a:t>
            </a:r>
          </a:p>
          <a:p>
            <a:pPr marL="0" indent="0" fontAlgn="base">
              <a:buNone/>
            </a:pPr>
            <a:r>
              <a:rPr lang="en-US" dirty="0"/>
              <a:t>2) Unless a question specifically addresses efficiency, focus on clear, simple code rather than complicated, efficient code.</a:t>
            </a:r>
          </a:p>
          <a:p>
            <a:pPr marL="0" indent="0" fontAlgn="base">
              <a:buNone/>
            </a:pPr>
            <a:r>
              <a:rPr lang="en-US" dirty="0"/>
              <a:t>3) Comments are not necessary. Use only to organize your thoughts.</a:t>
            </a:r>
          </a:p>
          <a:p>
            <a:pPr marL="0" indent="0" fontAlgn="base">
              <a:buNone/>
            </a:pPr>
            <a:r>
              <a:rPr lang="en-US" dirty="0"/>
              <a:t>4) Pay attention to the code they give you:</a:t>
            </a:r>
          </a:p>
          <a:p>
            <a:pPr lvl="1" fontAlgn="base"/>
            <a:r>
              <a:rPr lang="en-US" dirty="0"/>
              <a:t>Do you have more than one class? Use it!</a:t>
            </a:r>
          </a:p>
          <a:p>
            <a:pPr lvl="1" fontAlgn="base"/>
            <a:r>
              <a:rPr lang="en-US" dirty="0"/>
              <a:t>Did they give you methods? You will need them!</a:t>
            </a:r>
          </a:p>
          <a:p>
            <a:pPr lvl="1" fontAlgn="base"/>
            <a:r>
              <a:rPr lang="en-US" dirty="0"/>
              <a:t>Are there instance variables that you should use? If so, use them. Do not re-declare.</a:t>
            </a:r>
          </a:p>
          <a:p>
            <a:pPr lvl="1" fontAlgn="base"/>
            <a:r>
              <a:rPr lang="en-US" dirty="0"/>
              <a:t>Only use accessor and mutator methods to access private instance variables.</a:t>
            </a:r>
          </a:p>
          <a:p>
            <a:pPr lvl="1" fontAlgn="base"/>
            <a:r>
              <a:rPr lang="en-US" dirty="0"/>
              <a:t>Do not re-write or change method headers.</a:t>
            </a:r>
          </a:p>
          <a:p>
            <a:pPr lvl="1" fontAlgn="base"/>
            <a:r>
              <a:rPr lang="en-US" dirty="0"/>
              <a:t>Use parameters (names and types) as given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 fontAlgn="base">
              <a:buNone/>
            </a:pPr>
            <a:r>
              <a:rPr lang="en-US" dirty="0"/>
              <a:t>5) If part (b) references a method written in part (a), you will likely need to use this method. If it is not clear to you how, stop and think before you write. </a:t>
            </a:r>
          </a:p>
          <a:p>
            <a:pPr marL="0" indent="0" fontAlgn="base">
              <a:buNone/>
            </a:pPr>
            <a:r>
              <a:rPr lang="en-US" dirty="0"/>
              <a:t>6) Pay attention to the return type. If it is not void, be sure to include a return statement!</a:t>
            </a:r>
          </a:p>
          <a:p>
            <a:pPr marL="0" indent="0" fontAlgn="base">
              <a:buNone/>
            </a:pPr>
            <a:r>
              <a:rPr lang="en-US" dirty="0"/>
              <a:t>7) If a method comment says /* Implementation not shown */. You do not to implement the method. But you'll likely need to use the method in your code at least once.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 fontAlgn="base">
              <a:buNone/>
            </a:pPr>
            <a:r>
              <a:rPr lang="en-US" sz="2000" dirty="0"/>
              <a:t>8) Write down some code for every question! </a:t>
            </a:r>
            <a:r>
              <a:rPr lang="en-US" sz="2000" dirty="0">
                <a:solidFill>
                  <a:srgbClr val="FF0000"/>
                </a:solidFill>
              </a:rPr>
              <a:t>Leave Nothing Blank! Get partial credit if not full credit!</a:t>
            </a:r>
          </a:p>
          <a:p>
            <a:pPr lvl="1" fontAlgn="base"/>
            <a:r>
              <a:rPr lang="en-US" dirty="0"/>
              <a:t>does it need a loop?</a:t>
            </a:r>
          </a:p>
          <a:p>
            <a:pPr lvl="1" fontAlgn="base"/>
            <a:r>
              <a:rPr lang="en-US" dirty="0"/>
              <a:t>an if statement?</a:t>
            </a:r>
          </a:p>
          <a:p>
            <a:pPr lvl="1" fontAlgn="base"/>
            <a:r>
              <a:rPr lang="en-US" dirty="0"/>
              <a:t>return statement or assignment statement?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2760</TotalTime>
  <Words>3716</Words>
  <Application>Microsoft Macintosh PowerPoint</Application>
  <PresentationFormat>On-screen Show (16:10)</PresentationFormat>
  <Paragraphs>439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Courier New</vt:lpstr>
      <vt:lpstr>Gill Sans MT</vt:lpstr>
      <vt:lpstr>Tahoma</vt:lpstr>
      <vt:lpstr>Wingdings 2</vt:lpstr>
      <vt:lpstr>Office Theme</vt:lpstr>
      <vt:lpstr>AP CS A Exam Exam Overview</vt:lpstr>
      <vt:lpstr>PowerPoint Presentation</vt:lpstr>
      <vt:lpstr>PowerPoint Presentation</vt:lpstr>
      <vt:lpstr>PowerPoint Presentation</vt:lpstr>
      <vt:lpstr>General Scoring</vt:lpstr>
      <vt:lpstr>Multiple Choice</vt:lpstr>
      <vt:lpstr>Free Response </vt:lpstr>
      <vt:lpstr>Free Response </vt:lpstr>
      <vt:lpstr>Free Response </vt:lpstr>
      <vt:lpstr>More Examples</vt:lpstr>
      <vt:lpstr>More Examples</vt:lpstr>
      <vt:lpstr>Question 1: Methods and Control Structures See previous years' similar FRQs:  2018 #1, 2019 #1, 2017 #3, 2018 #2, 2021#1</vt:lpstr>
      <vt:lpstr>Methods and Control Structures</vt:lpstr>
      <vt:lpstr>Methods and Control Structures</vt:lpstr>
      <vt:lpstr>String methods</vt:lpstr>
      <vt:lpstr>String method examples</vt:lpstr>
      <vt:lpstr>indexOf Example</vt:lpstr>
      <vt:lpstr>Do Problem 2018 #2</vt:lpstr>
      <vt:lpstr>Question 2: Writing Classes See previous years' similar FRQs:  2019 #2, 2021 #2, 2016 #1, 2015 #2, 2021#2</vt:lpstr>
      <vt:lpstr>Question 2</vt:lpstr>
      <vt:lpstr>An Implementation of Point</vt:lpstr>
      <vt:lpstr>PowerPoint Presentation</vt:lpstr>
      <vt:lpstr>StepTracker</vt:lpstr>
      <vt:lpstr>PowerPoint Presentation</vt:lpstr>
      <vt:lpstr>Question 2</vt:lpstr>
      <vt:lpstr>Question 3: Arraylist/1D Array See previous years' similar FRQs:  2010 #1, 2013 #1, 2017 #1, 2018 #2, 2021#3</vt:lpstr>
      <vt:lpstr>ArrayList/1D Arrays</vt:lpstr>
      <vt:lpstr>ArrayList/1D Arrays</vt:lpstr>
      <vt:lpstr>Traversing 1D Array vs. ArrayList</vt:lpstr>
      <vt:lpstr>Traversing 1D Array vs. ArrayList</vt:lpstr>
      <vt:lpstr>ArrayList</vt:lpstr>
      <vt:lpstr>ArrayList/1D Array Tips</vt:lpstr>
      <vt:lpstr>ArrayList/1D Array Tips</vt:lpstr>
      <vt:lpstr>Finding the smallest or largest</vt:lpstr>
      <vt:lpstr>Manipulating an Array using Arraylist</vt:lpstr>
      <vt:lpstr>Manipulating an Array using Arraylist</vt:lpstr>
      <vt:lpstr>Question 3</vt:lpstr>
      <vt:lpstr>Question 4: 2D Array See previous years' similar FRQs:  2019 #4, 2018 #4, 2017 #4, 2016 #3, 2021#4</vt:lpstr>
      <vt:lpstr>Row Major Order Traversal</vt:lpstr>
      <vt:lpstr>Column Major Order Traversal</vt:lpstr>
      <vt:lpstr>Along One Row</vt:lpstr>
      <vt:lpstr>Along One Column</vt:lpstr>
      <vt:lpstr>Major Diagonal  Traversal</vt:lpstr>
      <vt:lpstr>Minor Diagonal  Traversal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2022-04-27T11:35:46Z</dcterms:modified>
</cp:coreProperties>
</file>