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1" r:id="rId16"/>
    <p:sldId id="312" r:id="rId17"/>
    <p:sldId id="320" r:id="rId18"/>
    <p:sldId id="328" r:id="rId19"/>
    <p:sldId id="319" r:id="rId20"/>
    <p:sldId id="329" r:id="rId21"/>
    <p:sldId id="321" r:id="rId22"/>
    <p:sldId id="333" r:id="rId23"/>
    <p:sldId id="322" r:id="rId24"/>
    <p:sldId id="330" r:id="rId25"/>
    <p:sldId id="323" r:id="rId26"/>
    <p:sldId id="315" r:id="rId27"/>
    <p:sldId id="324" r:id="rId28"/>
    <p:sldId id="325" r:id="rId29"/>
    <p:sldId id="334" r:id="rId30"/>
    <p:sldId id="288" r:id="rId31"/>
    <p:sldId id="266" r:id="rId32"/>
    <p:sldId id="335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106" dt="2019-10-08T12:55:54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8T12:56:05.700" v="4632" actId="20577"/>
      <pc:docMkLst>
        <pc:docMk/>
      </pc:docMkLst>
      <pc:sldChg chg="modSp">
        <pc:chgData name="Long B Nguyen" userId="f59fb8f3-a021-417a-8bc1-65c8d471c621" providerId="ADAL" clId="{EC1E750C-42C7-A84F-81F0-83B2F940DF8B}" dt="2019-10-08T12:22:26.312" v="3941" actId="1076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8T12:22:26.312" v="3941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6:31.916" v="1681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07T19:26:31.916" v="1681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16:09.992" v="3605" actId="20577"/>
        <pc:sldMkLst>
          <pc:docMk/>
          <pc:sldMk cId="15889227" sldId="266"/>
        </pc:sldMkLst>
        <pc:spChg chg="mod">
          <ac:chgData name="Long B Nguyen" userId="f59fb8f3-a021-417a-8bc1-65c8d471c621" providerId="ADAL" clId="{EC1E750C-42C7-A84F-81F0-83B2F940DF8B}" dt="2019-10-08T12:16:09.992" v="3605" actId="20577"/>
          <ac:spMkLst>
            <pc:docMk/>
            <pc:sldMk cId="15889227" sldId="26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5:43.285" v="4171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8T12:25:43.285" v="417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19:43:07.384" v="1731" actId="20577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14:46.921" v="3600" actId="20577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08T12:14:46.921" v="3600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">
        <pc:chgData name="Long B Nguyen" userId="f59fb8f3-a021-417a-8bc1-65c8d471c621" providerId="ADAL" clId="{EC1E750C-42C7-A84F-81F0-83B2F940DF8B}" dt="2019-10-07T20:22:22.440" v="2496" actId="20577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12.514" v="1740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C1E750C-42C7-A84F-81F0-83B2F940DF8B}" dt="2019-10-08T12:52:05.615" v="4514" actId="20577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08T12:52:05.615" v="4514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">
        <pc:chgData name="Long B Nguyen" userId="f59fb8f3-a021-417a-8bc1-65c8d471c621" providerId="ADAL" clId="{EC1E750C-42C7-A84F-81F0-83B2F940DF8B}" dt="2019-10-06T15:02:02.148" v="713" actId="20577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">
        <pc:chgData name="Long B Nguyen" userId="f59fb8f3-a021-417a-8bc1-65c8d471c621" providerId="ADAL" clId="{EC1E750C-42C7-A84F-81F0-83B2F940DF8B}" dt="2019-10-08T12:49:44.360" v="4254" actId="20577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08T12:49:44.360" v="4254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">
        <pc:chgData name="Long B Nguyen" userId="f59fb8f3-a021-417a-8bc1-65c8d471c621" providerId="ADAL" clId="{EC1E750C-42C7-A84F-81F0-83B2F940DF8B}" dt="2019-10-07T19:43:18.143" v="1733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</pc:sldChg>
      <pc:sldChg chg="modSp">
        <pc:chgData name="Long B Nguyen" userId="f59fb8f3-a021-417a-8bc1-65c8d471c621" providerId="ADAL" clId="{EC1E750C-42C7-A84F-81F0-83B2F940DF8B}" dt="2019-10-06T15:03:08.075" v="715" actId="20577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06T15:03:08.075" v="715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03:36.051" v="727" actId="20577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06T15:03:36.051" v="727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EC1E750C-42C7-A84F-81F0-83B2F940DF8B}" dt="2019-10-08T11:44:58.040" v="2840" actId="2696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EC1E750C-42C7-A84F-81F0-83B2F940DF8B}" dt="2019-10-08T11:44:58.574" v="2841" actId="2696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12:43.512" v="3553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08T12:12:43.512" v="3553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C1E750C-42C7-A84F-81F0-83B2F940DF8B}" dt="2019-10-08T11:44:59.183" v="2842" actId="2696"/>
        <pc:sldMkLst>
          <pc:docMk/>
          <pc:sldMk cId="2648987374" sldId="316"/>
        </pc:sldMkLst>
      </pc:sldChg>
      <pc:sldChg chg="del">
        <pc:chgData name="Long B Nguyen" userId="f59fb8f3-a021-417a-8bc1-65c8d471c621" providerId="ADAL" clId="{EC1E750C-42C7-A84F-81F0-83B2F940DF8B}" dt="2019-10-08T11:45:08.975" v="2844" actId="2696"/>
        <pc:sldMkLst>
          <pc:docMk/>
          <pc:sldMk cId="3246446892" sldId="317"/>
        </pc:sldMkLst>
      </pc:sldChg>
      <pc:sldChg chg="del">
        <pc:chgData name="Long B Nguyen" userId="f59fb8f3-a021-417a-8bc1-65c8d471c621" providerId="ADAL" clId="{EC1E750C-42C7-A84F-81F0-83B2F940DF8B}" dt="2019-10-08T11:45:07.851" v="2843" actId="2696"/>
        <pc:sldMkLst>
          <pc:docMk/>
          <pc:sldMk cId="67073653" sldId="318"/>
        </pc:sldMkLst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4:00.927" v="949" actId="20577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12:09.469" v="3471" actId="20577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08T12:12:09.469" v="3471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08T12:13:22.540" v="3558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08T12:13:22.540" v="3558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27.884" v="457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4:52:27.884" v="457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17.845" v="454" actId="2711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5:14:06.499" v="951" actId="20577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8T11:46:15.362" v="2845" actId="20577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8T12:10:30.780" v="3287" actId="20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08T12:10:30.780" v="3287" actId="20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08T12:10:41.426" v="3288" actId="2696"/>
        <pc:sldMkLst>
          <pc:docMk/>
          <pc:sldMk cId="3240178995" sldId="331"/>
        </pc:sldMkLst>
        <pc:spChg chg="mod">
          <ac:chgData name="Long B Nguyen" userId="f59fb8f3-a021-417a-8bc1-65c8d471c621" providerId="ADAL" clId="{EC1E750C-42C7-A84F-81F0-83B2F940DF8B}" dt="2019-10-08T12:03:30.177" v="3269" actId="20577"/>
          <ac:spMkLst>
            <pc:docMk/>
            <pc:sldMk cId="3240178995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1.895" v="2811" actId="20577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20:37:49.407" v="2799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8T12:12:24.538" v="3536" actId="2057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08T12:12:24.538" v="3536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EC1E750C-42C7-A84F-81F0-83B2F940DF8B}" dt="2019-10-08T12:14:06.245" v="3573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08T12:14:06.245" v="3573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8T12:21:55.441" v="3940" actId="2711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2:21:55.441" v="3940" actId="2711"/>
          <ac:spMkLst>
            <pc:docMk/>
            <pc:sldMk cId="3679420171" sldId="335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EC1E750C-42C7-A84F-81F0-83B2F940DF8B}" dt="2019-10-08T12:56:05.700" v="4632" actId="20577"/>
        <pc:sldMkLst>
          <pc:docMk/>
          <pc:sldMk cId="4200601291" sldId="336"/>
        </pc:sldMkLst>
        <pc:spChg chg="mod">
          <ac:chgData name="Long B Nguyen" userId="f59fb8f3-a021-417a-8bc1-65c8d471c621" providerId="ADAL" clId="{EC1E750C-42C7-A84F-81F0-83B2F940DF8B}" dt="2019-10-08T12:56:05.700" v="4632" actId="20577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 and Tuples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starts at the end of the list and ends at the beginning.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everything except last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</a:t>
            </a:r>
            <a:r>
              <a:rPr lang="en-US" b="1">
                <a:latin typeface="Inconsolata Medium" panose="020B0609030003000000" pitchFamily="49" charset="77"/>
              </a:rPr>
              <a:t>]: [3, 2, </a:t>
            </a:r>
            <a:r>
              <a:rPr lang="en-US" b="1" dirty="0">
                <a:latin typeface="Inconsolata Medium" panose="020B0609030003000000" pitchFamily="49" charset="77"/>
              </a:rPr>
              <a:t>1</a:t>
            </a:r>
            <a:r>
              <a:rPr lang="en-US" b="1">
                <a:latin typeface="Inconsolata Medium" panose="020B0609030003000000" pitchFamily="49" charset="77"/>
              </a:rPr>
              <a:t>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17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17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1:3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55, 56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55, 56,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["hello",6,2]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0517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361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09743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47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[27]: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    a) Tuple unpacking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 List comprehensions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4)    </a:t>
            </a: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A list of lists or a list of tuples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[(color, size)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[('red', 'S'),('red', 'M'),('red', 'L'),('black', 'S'),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('black', 'M'),('black', 'L')]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 or tuple unpacking.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Lists, strings, tuples are all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	   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[21]: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[22]: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[23]: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[25]: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[25]: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2509</TotalTime>
  <Words>1678</Words>
  <Application>Microsoft Macintosh PowerPoint</Application>
  <PresentationFormat>On-screen Show (16:10)</PresentationFormat>
  <Paragraphs>352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Tuples</vt:lpstr>
      <vt:lpstr>Tuples</vt:lpstr>
      <vt:lpstr>Tuple Unpacking</vt:lpstr>
      <vt:lpstr>Tuple Unpacking</vt:lpstr>
      <vt:lpstr>list(), tuple()</vt:lpstr>
      <vt:lpstr>list()</vt:lpstr>
      <vt:lpstr>List Comprehensions</vt:lpstr>
      <vt:lpstr>List Comprehensions</vt:lpstr>
      <vt:lpstr>List Comprehensions</vt:lpstr>
      <vt:lpstr>List Comprehensions</vt:lpstr>
      <vt:lpstr>List of Tuples</vt:lpstr>
      <vt:lpstr>Iterables</vt:lpstr>
      <vt:lpstr>Membership and Operations</vt:lpstr>
      <vt:lpstr>Identity Operations</vt:lpstr>
      <vt:lpstr>Identity Operations</vt:lpstr>
      <vt:lpstr>Membership Operations</vt:lpstr>
      <vt:lpstr>Variables Are Pointers</vt:lpstr>
      <vt:lpstr>List items hold 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2019-10-08T12:56:11Z</dcterms:modified>
</cp:coreProperties>
</file>