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3"/>
  </p:notesMasterIdLst>
  <p:sldIdLst>
    <p:sldId id="256" r:id="rId2"/>
    <p:sldId id="540" r:id="rId3"/>
    <p:sldId id="553" r:id="rId4"/>
    <p:sldId id="620" r:id="rId5"/>
    <p:sldId id="621" r:id="rId6"/>
    <p:sldId id="551" r:id="rId7"/>
    <p:sldId id="302" r:id="rId8"/>
    <p:sldId id="552" r:id="rId9"/>
    <p:sldId id="618" r:id="rId10"/>
    <p:sldId id="615" r:id="rId11"/>
    <p:sldId id="616" r:id="rId12"/>
    <p:sldId id="617" r:id="rId13"/>
    <p:sldId id="598" r:id="rId14"/>
    <p:sldId id="612" r:id="rId15"/>
    <p:sldId id="622" r:id="rId16"/>
    <p:sldId id="623" r:id="rId17"/>
    <p:sldId id="624" r:id="rId18"/>
    <p:sldId id="600" r:id="rId19"/>
    <p:sldId id="601" r:id="rId20"/>
    <p:sldId id="588" r:id="rId21"/>
    <p:sldId id="589" r:id="rId22"/>
    <p:sldId id="602" r:id="rId23"/>
    <p:sldId id="554" r:id="rId24"/>
    <p:sldId id="557" r:id="rId25"/>
    <p:sldId id="559" r:id="rId26"/>
    <p:sldId id="556" r:id="rId27"/>
    <p:sldId id="560" r:id="rId28"/>
    <p:sldId id="561" r:id="rId29"/>
    <p:sldId id="608" r:id="rId30"/>
    <p:sldId id="609" r:id="rId31"/>
    <p:sldId id="613" r:id="rId32"/>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2AE9A0-AA60-BB4A-B160-C870111F23F3}" v="3432" dt="2021-05-10T13:57:48.4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916"/>
    <p:restoredTop sz="93692"/>
  </p:normalViewPr>
  <p:slideViewPr>
    <p:cSldViewPr snapToGrid="0" snapToObjects="1">
      <p:cViewPr varScale="1">
        <p:scale>
          <a:sx n="107" d="100"/>
          <a:sy n="107" d="100"/>
        </p:scale>
        <p:origin x="192" y="9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docChgLst>
    <pc:chgData name="Long B Nguyen" userId="f59fb8f3-a021-417a-8bc1-65c8d471c621" providerId="ADAL" clId="{34A2CF11-652E-6345-AC5C-A89FACA07C4E}"/>
    <pc:docChg chg="custSel addSld delSld modSld">
      <pc:chgData name="Long B Nguyen" userId="f59fb8f3-a021-417a-8bc1-65c8d471c621" providerId="ADAL" clId="{34A2CF11-652E-6345-AC5C-A89FACA07C4E}" dt="2020-03-05T10:05:57.927" v="1422" actId="20577"/>
      <pc:docMkLst>
        <pc:docMk/>
      </pc:docMkLst>
      <pc:sldChg chg="del">
        <pc:chgData name="Long B Nguyen" userId="f59fb8f3-a021-417a-8bc1-65c8d471c621" providerId="ADAL" clId="{34A2CF11-652E-6345-AC5C-A89FACA07C4E}" dt="2020-02-25T16:20:06.450" v="1360" actId="2696"/>
        <pc:sldMkLst>
          <pc:docMk/>
          <pc:sldMk cId="623736032" sldId="485"/>
        </pc:sldMkLst>
      </pc:sldChg>
      <pc:sldChg chg="modSp modAnim">
        <pc:chgData name="Long B Nguyen" userId="f59fb8f3-a021-417a-8bc1-65c8d471c621" providerId="ADAL" clId="{34A2CF11-652E-6345-AC5C-A89FACA07C4E}" dt="2020-02-28T13:54:19.243" v="1410" actId="20577"/>
        <pc:sldMkLst>
          <pc:docMk/>
          <pc:sldMk cId="3813527744" sldId="527"/>
        </pc:sldMkLst>
        <pc:spChg chg="mod">
          <ac:chgData name="Long B Nguyen" userId="f59fb8f3-a021-417a-8bc1-65c8d471c621" providerId="ADAL" clId="{34A2CF11-652E-6345-AC5C-A89FACA07C4E}" dt="2020-02-28T13:54:19.243" v="1410" actId="20577"/>
          <ac:spMkLst>
            <pc:docMk/>
            <pc:sldMk cId="3813527744" sldId="527"/>
            <ac:spMk id="17410" creationId="{C9772176-DC13-F64D-AC00-58F2A4791B97}"/>
          </ac:spMkLst>
        </pc:spChg>
      </pc:sldChg>
      <pc:sldChg chg="modSp">
        <pc:chgData name="Long B Nguyen" userId="f59fb8f3-a021-417a-8bc1-65c8d471c621" providerId="ADAL" clId="{34A2CF11-652E-6345-AC5C-A89FACA07C4E}" dt="2020-02-25T15:08:00.858" v="55" actId="255"/>
        <pc:sldMkLst>
          <pc:docMk/>
          <pc:sldMk cId="1445950413" sldId="528"/>
        </pc:sldMkLst>
        <pc:spChg chg="mod">
          <ac:chgData name="Long B Nguyen" userId="f59fb8f3-a021-417a-8bc1-65c8d471c621" providerId="ADAL" clId="{34A2CF11-652E-6345-AC5C-A89FACA07C4E}" dt="2020-02-25T15:08:00.858" v="55" actId="255"/>
          <ac:spMkLst>
            <pc:docMk/>
            <pc:sldMk cId="1445950413" sldId="528"/>
            <ac:spMk id="27651" creationId="{DCF5F58B-FD97-FE43-BD35-9AA575595114}"/>
          </ac:spMkLst>
        </pc:spChg>
      </pc:sldChg>
      <pc:sldChg chg="modSp modAnim">
        <pc:chgData name="Long B Nguyen" userId="f59fb8f3-a021-417a-8bc1-65c8d471c621" providerId="ADAL" clId="{34A2CF11-652E-6345-AC5C-A89FACA07C4E}" dt="2020-02-28T13:56:32.314" v="1412" actId="20577"/>
        <pc:sldMkLst>
          <pc:docMk/>
          <pc:sldMk cId="1720314276" sldId="566"/>
        </pc:sldMkLst>
        <pc:spChg chg="mod">
          <ac:chgData name="Long B Nguyen" userId="f59fb8f3-a021-417a-8bc1-65c8d471c621" providerId="ADAL" clId="{34A2CF11-652E-6345-AC5C-A89FACA07C4E}" dt="2020-02-25T15:07:35.151" v="50" actId="1076"/>
          <ac:spMkLst>
            <pc:docMk/>
            <pc:sldMk cId="1720314276" sldId="566"/>
            <ac:spMk id="25601" creationId="{DE009A6C-99D8-1641-8A8A-B18B81FC62CD}"/>
          </ac:spMkLst>
        </pc:spChg>
        <pc:spChg chg="mod">
          <ac:chgData name="Long B Nguyen" userId="f59fb8f3-a021-417a-8bc1-65c8d471c621" providerId="ADAL" clId="{34A2CF11-652E-6345-AC5C-A89FACA07C4E}" dt="2020-02-28T13:56:32.314" v="1412" actId="20577"/>
          <ac:spMkLst>
            <pc:docMk/>
            <pc:sldMk cId="1720314276" sldId="566"/>
            <ac:spMk id="25602" creationId="{CB052219-FFAE-0F41-8A86-C30BB9EF6F35}"/>
          </ac:spMkLst>
        </pc:spChg>
      </pc:sldChg>
      <pc:sldChg chg="modSp modAnim">
        <pc:chgData name="Long B Nguyen" userId="f59fb8f3-a021-417a-8bc1-65c8d471c621" providerId="ADAL" clId="{34A2CF11-652E-6345-AC5C-A89FACA07C4E}" dt="2020-02-25T15:09:21.882" v="167" actId="20577"/>
        <pc:sldMkLst>
          <pc:docMk/>
          <pc:sldMk cId="198395083" sldId="567"/>
        </pc:sldMkLst>
        <pc:spChg chg="mod">
          <ac:chgData name="Long B Nguyen" userId="f59fb8f3-a021-417a-8bc1-65c8d471c621" providerId="ADAL" clId="{34A2CF11-652E-6345-AC5C-A89FACA07C4E}" dt="2020-02-25T15:04:29.039" v="8" actId="1076"/>
          <ac:spMkLst>
            <pc:docMk/>
            <pc:sldMk cId="198395083" sldId="567"/>
            <ac:spMk id="27649" creationId="{84C172EC-4FFF-674B-98FB-C1FB0C2BD605}"/>
          </ac:spMkLst>
        </pc:spChg>
        <pc:spChg chg="mod">
          <ac:chgData name="Long B Nguyen" userId="f59fb8f3-a021-417a-8bc1-65c8d471c621" providerId="ADAL" clId="{34A2CF11-652E-6345-AC5C-A89FACA07C4E}" dt="2020-02-25T15:09:21.882" v="167" actId="20577"/>
          <ac:spMkLst>
            <pc:docMk/>
            <pc:sldMk cId="198395083" sldId="567"/>
            <ac:spMk id="27650" creationId="{5760563D-95CB-F842-9A06-99DB9A606240}"/>
          </ac:spMkLst>
        </pc:spChg>
      </pc:sldChg>
      <pc:sldChg chg="modSp">
        <pc:chgData name="Long B Nguyen" userId="f59fb8f3-a021-417a-8bc1-65c8d471c621" providerId="ADAL" clId="{34A2CF11-652E-6345-AC5C-A89FACA07C4E}" dt="2020-02-25T15:05:17.624" v="22" actId="1076"/>
        <pc:sldMkLst>
          <pc:docMk/>
          <pc:sldMk cId="1070622160" sldId="568"/>
        </pc:sldMkLst>
        <pc:spChg chg="mod">
          <ac:chgData name="Long B Nguyen" userId="f59fb8f3-a021-417a-8bc1-65c8d471c621" providerId="ADAL" clId="{34A2CF11-652E-6345-AC5C-A89FACA07C4E}" dt="2020-02-25T15:04:56.343" v="16" actId="1076"/>
          <ac:spMkLst>
            <pc:docMk/>
            <pc:sldMk cId="1070622160" sldId="568"/>
            <ac:spMk id="29697" creationId="{FE344302-6250-2241-8F6D-C448D16804F4}"/>
          </ac:spMkLst>
        </pc:spChg>
        <pc:spChg chg="mod">
          <ac:chgData name="Long B Nguyen" userId="f59fb8f3-a021-417a-8bc1-65c8d471c621" providerId="ADAL" clId="{34A2CF11-652E-6345-AC5C-A89FACA07C4E}" dt="2020-02-25T15:05:08.271" v="21" actId="5793"/>
          <ac:spMkLst>
            <pc:docMk/>
            <pc:sldMk cId="1070622160" sldId="568"/>
            <ac:spMk id="29698" creationId="{E66559DC-645B-874B-9A56-EC803A4B4B92}"/>
          </ac:spMkLst>
        </pc:spChg>
        <pc:picChg chg="mod">
          <ac:chgData name="Long B Nguyen" userId="f59fb8f3-a021-417a-8bc1-65c8d471c621" providerId="ADAL" clId="{34A2CF11-652E-6345-AC5C-A89FACA07C4E}" dt="2020-02-25T15:05:17.624" v="22" actId="1076"/>
          <ac:picMkLst>
            <pc:docMk/>
            <pc:sldMk cId="1070622160" sldId="568"/>
            <ac:picMk id="29699" creationId="{090A5754-8CAB-3747-8068-84BA02EDFD26}"/>
          </ac:picMkLst>
        </pc:picChg>
      </pc:sldChg>
      <pc:sldChg chg="modSp modAnim">
        <pc:chgData name="Long B Nguyen" userId="f59fb8f3-a021-417a-8bc1-65c8d471c621" providerId="ADAL" clId="{34A2CF11-652E-6345-AC5C-A89FACA07C4E}" dt="2020-02-25T15:11:25.959" v="181" actId="20577"/>
        <pc:sldMkLst>
          <pc:docMk/>
          <pc:sldMk cId="4001486838" sldId="570"/>
        </pc:sldMkLst>
        <pc:spChg chg="mod">
          <ac:chgData name="Long B Nguyen" userId="f59fb8f3-a021-417a-8bc1-65c8d471c621" providerId="ADAL" clId="{34A2CF11-652E-6345-AC5C-A89FACA07C4E}" dt="2020-02-25T15:10:37.671" v="176" actId="1076"/>
          <ac:spMkLst>
            <pc:docMk/>
            <pc:sldMk cId="4001486838" sldId="570"/>
            <ac:spMk id="39937" creationId="{7CD89787-5856-7640-A8D5-FF2B48692349}"/>
          </ac:spMkLst>
        </pc:spChg>
        <pc:spChg chg="mod">
          <ac:chgData name="Long B Nguyen" userId="f59fb8f3-a021-417a-8bc1-65c8d471c621" providerId="ADAL" clId="{34A2CF11-652E-6345-AC5C-A89FACA07C4E}" dt="2020-02-25T15:11:25.959" v="181" actId="20577"/>
          <ac:spMkLst>
            <pc:docMk/>
            <pc:sldMk cId="4001486838" sldId="570"/>
            <ac:spMk id="39938" creationId="{6D60C863-7ABD-3143-ABF5-601EEB054571}"/>
          </ac:spMkLst>
        </pc:spChg>
      </pc:sldChg>
      <pc:sldChg chg="modSp">
        <pc:chgData name="Long B Nguyen" userId="f59fb8f3-a021-417a-8bc1-65c8d471c621" providerId="ADAL" clId="{34A2CF11-652E-6345-AC5C-A89FACA07C4E}" dt="2020-02-25T15:05:41.826" v="30" actId="5793"/>
        <pc:sldMkLst>
          <pc:docMk/>
          <pc:sldMk cId="2901569448" sldId="571"/>
        </pc:sldMkLst>
        <pc:spChg chg="mod">
          <ac:chgData name="Long B Nguyen" userId="f59fb8f3-a021-417a-8bc1-65c8d471c621" providerId="ADAL" clId="{34A2CF11-652E-6345-AC5C-A89FACA07C4E}" dt="2020-02-25T15:05:31.134" v="26" actId="1076"/>
          <ac:spMkLst>
            <pc:docMk/>
            <pc:sldMk cId="2901569448" sldId="571"/>
            <ac:spMk id="31745" creationId="{C5308C83-3686-0243-B14A-C98C71EB681A}"/>
          </ac:spMkLst>
        </pc:spChg>
        <pc:spChg chg="mod">
          <ac:chgData name="Long B Nguyen" userId="f59fb8f3-a021-417a-8bc1-65c8d471c621" providerId="ADAL" clId="{34A2CF11-652E-6345-AC5C-A89FACA07C4E}" dt="2020-02-25T15:05:41.826" v="30" actId="5793"/>
          <ac:spMkLst>
            <pc:docMk/>
            <pc:sldMk cId="2901569448" sldId="571"/>
            <ac:spMk id="31746" creationId="{CA1C5CB3-5B3D-4641-9849-F15DD036946A}"/>
          </ac:spMkLst>
        </pc:spChg>
      </pc:sldChg>
      <pc:sldChg chg="modSp">
        <pc:chgData name="Long B Nguyen" userId="f59fb8f3-a021-417a-8bc1-65c8d471c621" providerId="ADAL" clId="{34A2CF11-652E-6345-AC5C-A89FACA07C4E}" dt="2020-02-25T15:10:25.707" v="172" actId="14100"/>
        <pc:sldMkLst>
          <pc:docMk/>
          <pc:sldMk cId="2135159274" sldId="573"/>
        </pc:sldMkLst>
        <pc:spChg chg="mod">
          <ac:chgData name="Long B Nguyen" userId="f59fb8f3-a021-417a-8bc1-65c8d471c621" providerId="ADAL" clId="{34A2CF11-652E-6345-AC5C-A89FACA07C4E}" dt="2020-02-25T15:10:25.707" v="172" actId="14100"/>
          <ac:spMkLst>
            <pc:docMk/>
            <pc:sldMk cId="2135159274" sldId="573"/>
            <ac:spMk id="37890" creationId="{D5A7A0E7-48AA-5144-A3FE-3363DFC01CF5}"/>
          </ac:spMkLst>
        </pc:spChg>
      </pc:sldChg>
      <pc:sldChg chg="modSp">
        <pc:chgData name="Long B Nguyen" userId="f59fb8f3-a021-417a-8bc1-65c8d471c621" providerId="ADAL" clId="{34A2CF11-652E-6345-AC5C-A89FACA07C4E}" dt="2020-02-25T15:15:06.511" v="228" actId="1076"/>
        <pc:sldMkLst>
          <pc:docMk/>
          <pc:sldMk cId="3391101355" sldId="575"/>
        </pc:sldMkLst>
        <pc:spChg chg="mod">
          <ac:chgData name="Long B Nguyen" userId="f59fb8f3-a021-417a-8bc1-65c8d471c621" providerId="ADAL" clId="{34A2CF11-652E-6345-AC5C-A89FACA07C4E}" dt="2020-02-25T15:15:00.887" v="226" actId="5793"/>
          <ac:spMkLst>
            <pc:docMk/>
            <pc:sldMk cId="3391101355" sldId="575"/>
            <ac:spMk id="27651" creationId="{47FD0DF8-5133-F34E-AB80-6AF0E271D1FF}"/>
          </ac:spMkLst>
        </pc:spChg>
        <pc:spChg chg="mod">
          <ac:chgData name="Long B Nguyen" userId="f59fb8f3-a021-417a-8bc1-65c8d471c621" providerId="ADAL" clId="{34A2CF11-652E-6345-AC5C-A89FACA07C4E}" dt="2020-02-25T15:15:06.511" v="228" actId="1076"/>
          <ac:spMkLst>
            <pc:docMk/>
            <pc:sldMk cId="3391101355" sldId="575"/>
            <ac:spMk id="59393" creationId="{0845453A-A29A-9A42-9905-72E41E15DA8F}"/>
          </ac:spMkLst>
        </pc:spChg>
      </pc:sldChg>
      <pc:sldChg chg="modSp">
        <pc:chgData name="Long B Nguyen" userId="f59fb8f3-a021-417a-8bc1-65c8d471c621" providerId="ADAL" clId="{34A2CF11-652E-6345-AC5C-A89FACA07C4E}" dt="2020-02-25T15:13:13.689" v="198" actId="5793"/>
        <pc:sldMkLst>
          <pc:docMk/>
          <pc:sldMk cId="3275116272" sldId="576"/>
        </pc:sldMkLst>
        <pc:spChg chg="mod">
          <ac:chgData name="Long B Nguyen" userId="f59fb8f3-a021-417a-8bc1-65c8d471c621" providerId="ADAL" clId="{34A2CF11-652E-6345-AC5C-A89FACA07C4E}" dt="2020-02-25T15:13:13.689" v="198" actId="5793"/>
          <ac:spMkLst>
            <pc:docMk/>
            <pc:sldMk cId="3275116272" sldId="576"/>
            <ac:spMk id="54274" creationId="{6A77A454-E9F7-204D-9394-2BA466B041AA}"/>
          </ac:spMkLst>
        </pc:spChg>
        <pc:spChg chg="mod">
          <ac:chgData name="Long B Nguyen" userId="f59fb8f3-a021-417a-8bc1-65c8d471c621" providerId="ADAL" clId="{34A2CF11-652E-6345-AC5C-A89FACA07C4E}" dt="2020-02-25T15:13:00.991" v="192" actId="1076"/>
          <ac:spMkLst>
            <pc:docMk/>
            <pc:sldMk cId="3275116272" sldId="576"/>
            <ac:spMk id="55297" creationId="{D1309B3C-E6F6-2741-82EB-369B5DBEE833}"/>
          </ac:spMkLst>
        </pc:spChg>
      </pc:sldChg>
      <pc:sldChg chg="modSp modAnim">
        <pc:chgData name="Long B Nguyen" userId="f59fb8f3-a021-417a-8bc1-65c8d471c621" providerId="ADAL" clId="{34A2CF11-652E-6345-AC5C-A89FACA07C4E}" dt="2020-02-25T15:06:05.921" v="39" actId="20577"/>
        <pc:sldMkLst>
          <pc:docMk/>
          <pc:sldMk cId="1727266702" sldId="578"/>
        </pc:sldMkLst>
        <pc:spChg chg="mod">
          <ac:chgData name="Long B Nguyen" userId="f59fb8f3-a021-417a-8bc1-65c8d471c621" providerId="ADAL" clId="{34A2CF11-652E-6345-AC5C-A89FACA07C4E}" dt="2020-02-25T15:05:51.316" v="32" actId="1076"/>
          <ac:spMkLst>
            <pc:docMk/>
            <pc:sldMk cId="1727266702" sldId="578"/>
            <ac:spMk id="33793" creationId="{3553DE6C-30A9-C943-BBC0-80F5551E5745}"/>
          </ac:spMkLst>
        </pc:spChg>
        <pc:spChg chg="mod">
          <ac:chgData name="Long B Nguyen" userId="f59fb8f3-a021-417a-8bc1-65c8d471c621" providerId="ADAL" clId="{34A2CF11-652E-6345-AC5C-A89FACA07C4E}" dt="2020-02-25T15:06:05.921" v="39" actId="20577"/>
          <ac:spMkLst>
            <pc:docMk/>
            <pc:sldMk cId="1727266702" sldId="578"/>
            <ac:spMk id="33794" creationId="{1B9931B8-23E4-C546-8529-25A8A3CB57FD}"/>
          </ac:spMkLst>
        </pc:spChg>
      </pc:sldChg>
      <pc:sldChg chg="modSp">
        <pc:chgData name="Long B Nguyen" userId="f59fb8f3-a021-417a-8bc1-65c8d471c621" providerId="ADAL" clId="{34A2CF11-652E-6345-AC5C-A89FACA07C4E}" dt="2020-02-25T15:10:09.921" v="168" actId="2711"/>
        <pc:sldMkLst>
          <pc:docMk/>
          <pc:sldMk cId="665490485" sldId="579"/>
        </pc:sldMkLst>
        <pc:spChg chg="mod">
          <ac:chgData name="Long B Nguyen" userId="f59fb8f3-a021-417a-8bc1-65c8d471c621" providerId="ADAL" clId="{34A2CF11-652E-6345-AC5C-A89FACA07C4E}" dt="2020-02-25T15:06:19.876" v="43" actId="1076"/>
          <ac:spMkLst>
            <pc:docMk/>
            <pc:sldMk cId="665490485" sldId="579"/>
            <ac:spMk id="35841" creationId="{10C91E1B-6F62-5440-A8B3-71AEF2909C3E}"/>
          </ac:spMkLst>
        </pc:spChg>
        <pc:spChg chg="mod">
          <ac:chgData name="Long B Nguyen" userId="f59fb8f3-a021-417a-8bc1-65c8d471c621" providerId="ADAL" clId="{34A2CF11-652E-6345-AC5C-A89FACA07C4E}" dt="2020-02-25T15:10:09.921" v="168" actId="2711"/>
          <ac:spMkLst>
            <pc:docMk/>
            <pc:sldMk cId="665490485" sldId="579"/>
            <ac:spMk id="35842" creationId="{C6DC7E6C-DF38-9748-B0D1-7D7B63795E45}"/>
          </ac:spMkLst>
        </pc:spChg>
      </pc:sldChg>
      <pc:sldChg chg="addSp delSp modSp modAnim">
        <pc:chgData name="Long B Nguyen" userId="f59fb8f3-a021-417a-8bc1-65c8d471c621" providerId="ADAL" clId="{34A2CF11-652E-6345-AC5C-A89FACA07C4E}" dt="2020-02-28T14:46:23.469" v="1418" actId="113"/>
        <pc:sldMkLst>
          <pc:docMk/>
          <pc:sldMk cId="1237537268" sldId="583"/>
        </pc:sldMkLst>
        <pc:spChg chg="add del mod">
          <ac:chgData name="Long B Nguyen" userId="f59fb8f3-a021-417a-8bc1-65c8d471c621" providerId="ADAL" clId="{34A2CF11-652E-6345-AC5C-A89FACA07C4E}" dt="2020-02-25T15:14:51.352" v="222"/>
          <ac:spMkLst>
            <pc:docMk/>
            <pc:sldMk cId="1237537268" sldId="583"/>
            <ac:spMk id="2" creationId="{ED646CD3-F452-494F-9C6B-294938DD2A28}"/>
          </ac:spMkLst>
        </pc:spChg>
        <pc:spChg chg="mod">
          <ac:chgData name="Long B Nguyen" userId="f59fb8f3-a021-417a-8bc1-65c8d471c621" providerId="ADAL" clId="{34A2CF11-652E-6345-AC5C-A89FACA07C4E}" dt="2020-02-28T14:46:23.469" v="1418" actId="113"/>
          <ac:spMkLst>
            <pc:docMk/>
            <pc:sldMk cId="1237537268" sldId="583"/>
            <ac:spMk id="56322" creationId="{C6A7743F-88FF-7C47-8B09-99222CD5E28E}"/>
          </ac:spMkLst>
        </pc:spChg>
        <pc:spChg chg="mod">
          <ac:chgData name="Long B Nguyen" userId="f59fb8f3-a021-417a-8bc1-65c8d471c621" providerId="ADAL" clId="{34A2CF11-652E-6345-AC5C-A89FACA07C4E}" dt="2020-02-25T15:14:05.982" v="209" actId="1076"/>
          <ac:spMkLst>
            <pc:docMk/>
            <pc:sldMk cId="1237537268" sldId="583"/>
            <ac:spMk id="57345" creationId="{CDA4A9B2-8639-C840-B975-2791E963EF68}"/>
          </ac:spMkLst>
        </pc:spChg>
      </pc:sldChg>
      <pc:sldChg chg="modSp">
        <pc:chgData name="Long B Nguyen" userId="f59fb8f3-a021-417a-8bc1-65c8d471c621" providerId="ADAL" clId="{34A2CF11-652E-6345-AC5C-A89FACA07C4E}" dt="2020-02-25T15:15:56.112" v="245" actId="20577"/>
        <pc:sldMkLst>
          <pc:docMk/>
          <pc:sldMk cId="4256317276" sldId="584"/>
        </pc:sldMkLst>
        <pc:spChg chg="mod">
          <ac:chgData name="Long B Nguyen" userId="f59fb8f3-a021-417a-8bc1-65c8d471c621" providerId="ADAL" clId="{34A2CF11-652E-6345-AC5C-A89FACA07C4E}" dt="2020-02-25T15:15:56.112" v="245" actId="20577"/>
          <ac:spMkLst>
            <pc:docMk/>
            <pc:sldMk cId="4256317276" sldId="584"/>
            <ac:spMk id="62466" creationId="{000A13C9-560A-5C49-962A-A1D927D320E7}"/>
          </ac:spMkLst>
        </pc:spChg>
        <pc:spChg chg="mod">
          <ac:chgData name="Long B Nguyen" userId="f59fb8f3-a021-417a-8bc1-65c8d471c621" providerId="ADAL" clId="{34A2CF11-652E-6345-AC5C-A89FACA07C4E}" dt="2020-02-25T15:15:43.613" v="238" actId="1076"/>
          <ac:spMkLst>
            <pc:docMk/>
            <pc:sldMk cId="4256317276" sldId="584"/>
            <ac:spMk id="63489" creationId="{06AE9859-A2B0-6240-B232-7259A57B6F5E}"/>
          </ac:spMkLst>
        </pc:spChg>
      </pc:sldChg>
      <pc:sldChg chg="modSp modAnim">
        <pc:chgData name="Long B Nguyen" userId="f59fb8f3-a021-417a-8bc1-65c8d471c621" providerId="ADAL" clId="{34A2CF11-652E-6345-AC5C-A89FACA07C4E}" dt="2020-02-25T15:23:21.337" v="341" actId="255"/>
        <pc:sldMkLst>
          <pc:docMk/>
          <pc:sldMk cId="3977893820" sldId="585"/>
        </pc:sldMkLst>
        <pc:spChg chg="mod">
          <ac:chgData name="Long B Nguyen" userId="f59fb8f3-a021-417a-8bc1-65c8d471c621" providerId="ADAL" clId="{34A2CF11-652E-6345-AC5C-A89FACA07C4E}" dt="2020-02-25T15:23:21.337" v="341" actId="255"/>
          <ac:spMkLst>
            <pc:docMk/>
            <pc:sldMk cId="3977893820" sldId="585"/>
            <ac:spMk id="64514" creationId="{7788F03B-8D64-E645-BC3F-DBD76C93C456}"/>
          </ac:spMkLst>
        </pc:spChg>
        <pc:spChg chg="mod">
          <ac:chgData name="Long B Nguyen" userId="f59fb8f3-a021-417a-8bc1-65c8d471c621" providerId="ADAL" clId="{34A2CF11-652E-6345-AC5C-A89FACA07C4E}" dt="2020-02-25T15:16:10.848" v="249" actId="1076"/>
          <ac:spMkLst>
            <pc:docMk/>
            <pc:sldMk cId="3977893820" sldId="585"/>
            <ac:spMk id="65537" creationId="{86430671-77D5-6E4C-94A5-D61EB184D3ED}"/>
          </ac:spMkLst>
        </pc:spChg>
      </pc:sldChg>
      <pc:sldChg chg="modSp modAnim">
        <pc:chgData name="Long B Nguyen" userId="f59fb8f3-a021-417a-8bc1-65c8d471c621" providerId="ADAL" clId="{34A2CF11-652E-6345-AC5C-A89FACA07C4E}" dt="2020-02-25T15:47:51.312" v="428" actId="20577"/>
        <pc:sldMkLst>
          <pc:docMk/>
          <pc:sldMk cId="1319289224" sldId="586"/>
        </pc:sldMkLst>
        <pc:spChg chg="mod">
          <ac:chgData name="Long B Nguyen" userId="f59fb8f3-a021-417a-8bc1-65c8d471c621" providerId="ADAL" clId="{34A2CF11-652E-6345-AC5C-A89FACA07C4E}" dt="2020-02-25T15:47:51.312" v="428" actId="20577"/>
          <ac:spMkLst>
            <pc:docMk/>
            <pc:sldMk cId="1319289224" sldId="586"/>
            <ac:spMk id="66562" creationId="{6FAB6F92-236E-CB4C-AAB0-F158777360DD}"/>
          </ac:spMkLst>
        </pc:spChg>
        <pc:spChg chg="mod">
          <ac:chgData name="Long B Nguyen" userId="f59fb8f3-a021-417a-8bc1-65c8d471c621" providerId="ADAL" clId="{34A2CF11-652E-6345-AC5C-A89FACA07C4E}" dt="2020-02-25T15:46:37.078" v="420" actId="1076"/>
          <ac:spMkLst>
            <pc:docMk/>
            <pc:sldMk cId="1319289224" sldId="586"/>
            <ac:spMk id="67585" creationId="{6089FBFB-967C-FD45-992B-EB81E5CF2976}"/>
          </ac:spMkLst>
        </pc:spChg>
      </pc:sldChg>
      <pc:sldChg chg="modSp">
        <pc:chgData name="Long B Nguyen" userId="f59fb8f3-a021-417a-8bc1-65c8d471c621" providerId="ADAL" clId="{34A2CF11-652E-6345-AC5C-A89FACA07C4E}" dt="2020-02-28T14:52:08.779" v="1420" actId="113"/>
        <pc:sldMkLst>
          <pc:docMk/>
          <pc:sldMk cId="2894020677" sldId="587"/>
        </pc:sldMkLst>
        <pc:spChg chg="mod">
          <ac:chgData name="Long B Nguyen" userId="f59fb8f3-a021-417a-8bc1-65c8d471c621" providerId="ADAL" clId="{34A2CF11-652E-6345-AC5C-A89FACA07C4E}" dt="2020-02-28T14:52:08.779" v="1420" actId="113"/>
          <ac:spMkLst>
            <pc:docMk/>
            <pc:sldMk cId="2894020677" sldId="587"/>
            <ac:spMk id="68610" creationId="{A4345070-62DC-4946-AD43-299FA9B490E0}"/>
          </ac:spMkLst>
        </pc:spChg>
        <pc:spChg chg="mod">
          <ac:chgData name="Long B Nguyen" userId="f59fb8f3-a021-417a-8bc1-65c8d471c621" providerId="ADAL" clId="{34A2CF11-652E-6345-AC5C-A89FACA07C4E}" dt="2020-02-25T15:48:01.085" v="430" actId="1076"/>
          <ac:spMkLst>
            <pc:docMk/>
            <pc:sldMk cId="2894020677" sldId="587"/>
            <ac:spMk id="69633" creationId="{8C113226-FF22-D946-A8D9-BF2B6BAC62D2}"/>
          </ac:spMkLst>
        </pc:spChg>
      </pc:sldChg>
      <pc:sldChg chg="modSp">
        <pc:chgData name="Long B Nguyen" userId="f59fb8f3-a021-417a-8bc1-65c8d471c621" providerId="ADAL" clId="{34A2CF11-652E-6345-AC5C-A89FACA07C4E}" dt="2020-02-25T15:15:28.597" v="236" actId="5793"/>
        <pc:sldMkLst>
          <pc:docMk/>
          <pc:sldMk cId="3609960584" sldId="588"/>
        </pc:sldMkLst>
        <pc:spChg chg="mod">
          <ac:chgData name="Long B Nguyen" userId="f59fb8f3-a021-417a-8bc1-65c8d471c621" providerId="ADAL" clId="{34A2CF11-652E-6345-AC5C-A89FACA07C4E}" dt="2020-02-25T15:15:28.597" v="236" actId="5793"/>
          <ac:spMkLst>
            <pc:docMk/>
            <pc:sldMk cId="3609960584" sldId="588"/>
            <ac:spMk id="27651" creationId="{D2E8AD57-ED30-A247-A629-D196B221ADDD}"/>
          </ac:spMkLst>
        </pc:spChg>
        <pc:spChg chg="mod">
          <ac:chgData name="Long B Nguyen" userId="f59fb8f3-a021-417a-8bc1-65c8d471c621" providerId="ADAL" clId="{34A2CF11-652E-6345-AC5C-A89FACA07C4E}" dt="2020-02-25T15:15:15.892" v="230" actId="1076"/>
          <ac:spMkLst>
            <pc:docMk/>
            <pc:sldMk cId="3609960584" sldId="588"/>
            <ac:spMk id="61441" creationId="{5D868FC1-4364-924A-9574-ECC30E407753}"/>
          </ac:spMkLst>
        </pc:spChg>
      </pc:sldChg>
      <pc:sldChg chg="modSp">
        <pc:chgData name="Long B Nguyen" userId="f59fb8f3-a021-417a-8bc1-65c8d471c621" providerId="ADAL" clId="{34A2CF11-652E-6345-AC5C-A89FACA07C4E}" dt="2020-02-25T15:49:00.714" v="453" actId="20577"/>
        <pc:sldMkLst>
          <pc:docMk/>
          <pc:sldMk cId="2527578196" sldId="589"/>
        </pc:sldMkLst>
        <pc:spChg chg="mod">
          <ac:chgData name="Long B Nguyen" userId="f59fb8f3-a021-417a-8bc1-65c8d471c621" providerId="ADAL" clId="{34A2CF11-652E-6345-AC5C-A89FACA07C4E}" dt="2020-02-25T15:49:00.714" v="453" actId="20577"/>
          <ac:spMkLst>
            <pc:docMk/>
            <pc:sldMk cId="2527578196" sldId="589"/>
            <ac:spMk id="75777" creationId="{188EB92C-DDEE-294E-96AE-5B2F5541A13E}"/>
          </ac:spMkLst>
        </pc:spChg>
        <pc:spChg chg="mod">
          <ac:chgData name="Long B Nguyen" userId="f59fb8f3-a021-417a-8bc1-65c8d471c621" providerId="ADAL" clId="{34A2CF11-652E-6345-AC5C-A89FACA07C4E}" dt="2020-02-25T15:48:49.697" v="436" actId="14100"/>
          <ac:spMkLst>
            <pc:docMk/>
            <pc:sldMk cId="2527578196" sldId="589"/>
            <ac:spMk id="75778" creationId="{23AB5E3C-D5D9-064C-9574-DFF97AF265D0}"/>
          </ac:spMkLst>
        </pc:spChg>
      </pc:sldChg>
      <pc:sldChg chg="modSp">
        <pc:chgData name="Long B Nguyen" userId="f59fb8f3-a021-417a-8bc1-65c8d471c621" providerId="ADAL" clId="{34A2CF11-652E-6345-AC5C-A89FACA07C4E}" dt="2020-02-25T15:49:55.314" v="492" actId="1076"/>
        <pc:sldMkLst>
          <pc:docMk/>
          <pc:sldMk cId="3609937493" sldId="590"/>
        </pc:sldMkLst>
        <pc:spChg chg="mod">
          <ac:chgData name="Long B Nguyen" userId="f59fb8f3-a021-417a-8bc1-65c8d471c621" providerId="ADAL" clId="{34A2CF11-652E-6345-AC5C-A89FACA07C4E}" dt="2020-02-25T15:49:55.314" v="492" actId="1076"/>
          <ac:spMkLst>
            <pc:docMk/>
            <pc:sldMk cId="3609937493" sldId="590"/>
            <ac:spMk id="79873" creationId="{E8B36DA1-FD32-914E-8D09-91D267F39A7A}"/>
          </ac:spMkLst>
        </pc:spChg>
        <pc:spChg chg="mod">
          <ac:chgData name="Long B Nguyen" userId="f59fb8f3-a021-417a-8bc1-65c8d471c621" providerId="ADAL" clId="{34A2CF11-652E-6345-AC5C-A89FACA07C4E}" dt="2020-02-25T15:49:50.463" v="490" actId="14100"/>
          <ac:spMkLst>
            <pc:docMk/>
            <pc:sldMk cId="3609937493" sldId="590"/>
            <ac:spMk id="79874" creationId="{C365A828-14EF-694A-9BBF-E18CC423E31B}"/>
          </ac:spMkLst>
        </pc:spChg>
        <pc:picChg chg="mod">
          <ac:chgData name="Long B Nguyen" userId="f59fb8f3-a021-417a-8bc1-65c8d471c621" providerId="ADAL" clId="{34A2CF11-652E-6345-AC5C-A89FACA07C4E}" dt="2020-02-25T15:49:43.277" v="488" actId="14100"/>
          <ac:picMkLst>
            <pc:docMk/>
            <pc:sldMk cId="3609937493" sldId="590"/>
            <ac:picMk id="79875" creationId="{CE627FFA-2BD4-3244-9CFB-E9A8530A32E1}"/>
          </ac:picMkLst>
        </pc:picChg>
      </pc:sldChg>
      <pc:sldChg chg="modSp">
        <pc:chgData name="Long B Nguyen" userId="f59fb8f3-a021-417a-8bc1-65c8d471c621" providerId="ADAL" clId="{34A2CF11-652E-6345-AC5C-A89FACA07C4E}" dt="2020-02-25T15:49:31.728" v="486" actId="1036"/>
        <pc:sldMkLst>
          <pc:docMk/>
          <pc:sldMk cId="4266553646" sldId="591"/>
        </pc:sldMkLst>
        <pc:spChg chg="mod">
          <ac:chgData name="Long B Nguyen" userId="f59fb8f3-a021-417a-8bc1-65c8d471c621" providerId="ADAL" clId="{34A2CF11-652E-6345-AC5C-A89FACA07C4E}" dt="2020-02-25T15:49:31.728" v="486" actId="1036"/>
          <ac:spMkLst>
            <pc:docMk/>
            <pc:sldMk cId="4266553646" sldId="591"/>
            <ac:spMk id="77825" creationId="{21CC4A42-EA8F-BF47-ADD5-B721E414F5F2}"/>
          </ac:spMkLst>
        </pc:spChg>
        <pc:spChg chg="mod">
          <ac:chgData name="Long B Nguyen" userId="f59fb8f3-a021-417a-8bc1-65c8d471c621" providerId="ADAL" clId="{34A2CF11-652E-6345-AC5C-A89FACA07C4E}" dt="2020-02-25T15:49:20.882" v="474" actId="14100"/>
          <ac:spMkLst>
            <pc:docMk/>
            <pc:sldMk cId="4266553646" sldId="591"/>
            <ac:spMk id="77826" creationId="{07CDE7D8-6D62-BA4B-8A6C-4F0744144459}"/>
          </ac:spMkLst>
        </pc:spChg>
      </pc:sldChg>
      <pc:sldChg chg="delSp modSp del">
        <pc:chgData name="Long B Nguyen" userId="f59fb8f3-a021-417a-8bc1-65c8d471c621" providerId="ADAL" clId="{34A2CF11-652E-6345-AC5C-A89FACA07C4E}" dt="2020-02-28T14:52:21.453" v="1421" actId="2696"/>
        <pc:sldMkLst>
          <pc:docMk/>
          <pc:sldMk cId="4126212206" sldId="592"/>
        </pc:sldMkLst>
        <pc:spChg chg="mod">
          <ac:chgData name="Long B Nguyen" userId="f59fb8f3-a021-417a-8bc1-65c8d471c621" providerId="ADAL" clId="{34A2CF11-652E-6345-AC5C-A89FACA07C4E}" dt="2020-02-25T15:50:54.514" v="505" actId="1076"/>
          <ac:spMkLst>
            <pc:docMk/>
            <pc:sldMk cId="4126212206" sldId="592"/>
            <ac:spMk id="84993" creationId="{C169A412-E2F9-004D-A0EF-86F1C409823C}"/>
          </ac:spMkLst>
        </pc:spChg>
        <pc:spChg chg="mod">
          <ac:chgData name="Long B Nguyen" userId="f59fb8f3-a021-417a-8bc1-65c8d471c621" providerId="ADAL" clId="{34A2CF11-652E-6345-AC5C-A89FACA07C4E}" dt="2020-02-25T15:54:31.469" v="526" actId="113"/>
          <ac:spMkLst>
            <pc:docMk/>
            <pc:sldMk cId="4126212206" sldId="592"/>
            <ac:spMk id="84994" creationId="{6971D443-43C5-2E43-8019-712D595D62F2}"/>
          </ac:spMkLst>
        </pc:spChg>
        <pc:picChg chg="del mod">
          <ac:chgData name="Long B Nguyen" userId="f59fb8f3-a021-417a-8bc1-65c8d471c621" providerId="ADAL" clId="{34A2CF11-652E-6345-AC5C-A89FACA07C4E}" dt="2020-02-25T15:53:53.262" v="513" actId="478"/>
          <ac:picMkLst>
            <pc:docMk/>
            <pc:sldMk cId="4126212206" sldId="592"/>
            <ac:picMk id="84995" creationId="{D74B79FF-3957-A841-989F-1A7CCA0A7940}"/>
          </ac:picMkLst>
        </pc:picChg>
      </pc:sldChg>
      <pc:sldChg chg="del">
        <pc:chgData name="Long B Nguyen" userId="f59fb8f3-a021-417a-8bc1-65c8d471c621" providerId="ADAL" clId="{34A2CF11-652E-6345-AC5C-A89FACA07C4E}" dt="2020-02-25T15:53:20.954" v="511" actId="2696"/>
        <pc:sldMkLst>
          <pc:docMk/>
          <pc:sldMk cId="2279088232" sldId="595"/>
        </pc:sldMkLst>
      </pc:sldChg>
      <pc:sldChg chg="del">
        <pc:chgData name="Long B Nguyen" userId="f59fb8f3-a021-417a-8bc1-65c8d471c621" providerId="ADAL" clId="{34A2CF11-652E-6345-AC5C-A89FACA07C4E}" dt="2020-02-25T15:53:19.581" v="510" actId="2696"/>
        <pc:sldMkLst>
          <pc:docMk/>
          <pc:sldMk cId="1584709501" sldId="596"/>
        </pc:sldMkLst>
      </pc:sldChg>
      <pc:sldChg chg="modSp del modAnim">
        <pc:chgData name="Long B Nguyen" userId="f59fb8f3-a021-417a-8bc1-65c8d471c621" providerId="ADAL" clId="{34A2CF11-652E-6345-AC5C-A89FACA07C4E}" dt="2020-02-25T15:12:52.196" v="190" actId="2696"/>
        <pc:sldMkLst>
          <pc:docMk/>
          <pc:sldMk cId="3065633131" sldId="604"/>
        </pc:sldMkLst>
        <pc:spChg chg="mod">
          <ac:chgData name="Long B Nguyen" userId="f59fb8f3-a021-417a-8bc1-65c8d471c621" providerId="ADAL" clId="{34A2CF11-652E-6345-AC5C-A89FACA07C4E}" dt="2020-02-25T15:12:43.957" v="189" actId="20577"/>
          <ac:spMkLst>
            <pc:docMk/>
            <pc:sldMk cId="3065633131" sldId="604"/>
            <ac:spMk id="50178" creationId="{14937878-A5BD-0443-8F34-B0A863A78864}"/>
          </ac:spMkLst>
        </pc:spChg>
        <pc:spChg chg="mod">
          <ac:chgData name="Long B Nguyen" userId="f59fb8f3-a021-417a-8bc1-65c8d471c621" providerId="ADAL" clId="{34A2CF11-652E-6345-AC5C-A89FACA07C4E}" dt="2020-02-25T15:12:31.849" v="183" actId="1076"/>
          <ac:spMkLst>
            <pc:docMk/>
            <pc:sldMk cId="3065633131" sldId="604"/>
            <ac:spMk id="51201" creationId="{197E898E-0251-DF4C-8E64-7B1D3BF0CA82}"/>
          </ac:spMkLst>
        </pc:spChg>
      </pc:sldChg>
      <pc:sldChg chg="modSp del">
        <pc:chgData name="Long B Nguyen" userId="f59fb8f3-a021-417a-8bc1-65c8d471c621" providerId="ADAL" clId="{34A2CF11-652E-6345-AC5C-A89FACA07C4E}" dt="2020-02-25T15:13:53.707" v="206" actId="2696"/>
        <pc:sldMkLst>
          <pc:docMk/>
          <pc:sldMk cId="2263416976" sldId="605"/>
        </pc:sldMkLst>
        <pc:spChg chg="mod">
          <ac:chgData name="Long B Nguyen" userId="f59fb8f3-a021-417a-8bc1-65c8d471c621" providerId="ADAL" clId="{34A2CF11-652E-6345-AC5C-A89FACA07C4E}" dt="2020-02-25T15:13:34.457" v="205" actId="5793"/>
          <ac:spMkLst>
            <pc:docMk/>
            <pc:sldMk cId="2263416976" sldId="605"/>
            <ac:spMk id="27651" creationId="{8414F638-A0BF-1B4A-9444-E7D185E09B3C}"/>
          </ac:spMkLst>
        </pc:spChg>
        <pc:spChg chg="mod">
          <ac:chgData name="Long B Nguyen" userId="f59fb8f3-a021-417a-8bc1-65c8d471c621" providerId="ADAL" clId="{34A2CF11-652E-6345-AC5C-A89FACA07C4E}" dt="2020-02-25T15:13:32.062" v="204" actId="1076"/>
          <ac:spMkLst>
            <pc:docMk/>
            <pc:sldMk cId="2263416976" sldId="605"/>
            <ac:spMk id="53249" creationId="{E45DFD43-86E0-7C46-B672-4F88F0E2A548}"/>
          </ac:spMkLst>
        </pc:spChg>
      </pc:sldChg>
      <pc:sldChg chg="modSp">
        <pc:chgData name="Long B Nguyen" userId="f59fb8f3-a021-417a-8bc1-65c8d471c621" providerId="ADAL" clId="{34A2CF11-652E-6345-AC5C-A89FACA07C4E}" dt="2020-02-25T16:21:01.033" v="1409"/>
        <pc:sldMkLst>
          <pc:docMk/>
          <pc:sldMk cId="2319263073" sldId="610"/>
        </pc:sldMkLst>
        <pc:spChg chg="mod">
          <ac:chgData name="Long B Nguyen" userId="f59fb8f3-a021-417a-8bc1-65c8d471c621" providerId="ADAL" clId="{34A2CF11-652E-6345-AC5C-A89FACA07C4E}" dt="2020-02-25T16:21:01.033" v="1409"/>
          <ac:spMkLst>
            <pc:docMk/>
            <pc:sldMk cId="2319263073" sldId="610"/>
            <ac:spMk id="92162" creationId="{DFA6F312-AB30-8341-AC59-361BA5365D65}"/>
          </ac:spMkLst>
        </pc:spChg>
      </pc:sldChg>
      <pc:sldChg chg="modSp add modAnim">
        <pc:chgData name="Long B Nguyen" userId="f59fb8f3-a021-417a-8bc1-65c8d471c621" providerId="ADAL" clId="{34A2CF11-652E-6345-AC5C-A89FACA07C4E}" dt="2020-02-25T15:18:40.361" v="298" actId="20577"/>
        <pc:sldMkLst>
          <pc:docMk/>
          <pc:sldMk cId="1558241323" sldId="613"/>
        </pc:sldMkLst>
        <pc:spChg chg="mod">
          <ac:chgData name="Long B Nguyen" userId="f59fb8f3-a021-417a-8bc1-65c8d471c621" providerId="ADAL" clId="{34A2CF11-652E-6345-AC5C-A89FACA07C4E}" dt="2020-02-25T15:18:19.998" v="281" actId="20577"/>
          <ac:spMkLst>
            <pc:docMk/>
            <pc:sldMk cId="1558241323" sldId="613"/>
            <ac:spMk id="64514" creationId="{7788F03B-8D64-E645-BC3F-DBD76C93C456}"/>
          </ac:spMkLst>
        </pc:spChg>
        <pc:spChg chg="mod">
          <ac:chgData name="Long B Nguyen" userId="f59fb8f3-a021-417a-8bc1-65c8d471c621" providerId="ADAL" clId="{34A2CF11-652E-6345-AC5C-A89FACA07C4E}" dt="2020-02-25T15:18:40.361" v="298" actId="20577"/>
          <ac:spMkLst>
            <pc:docMk/>
            <pc:sldMk cId="1558241323" sldId="613"/>
            <ac:spMk id="65537" creationId="{86430671-77D5-6E4C-94A5-D61EB184D3ED}"/>
          </ac:spMkLst>
        </pc:spChg>
      </pc:sldChg>
      <pc:sldChg chg="modSp add del">
        <pc:chgData name="Long B Nguyen" userId="f59fb8f3-a021-417a-8bc1-65c8d471c621" providerId="ADAL" clId="{34A2CF11-652E-6345-AC5C-A89FACA07C4E}" dt="2020-02-25T15:19:10.925" v="318" actId="2696"/>
        <pc:sldMkLst>
          <pc:docMk/>
          <pc:sldMk cId="3595252648" sldId="614"/>
        </pc:sldMkLst>
        <pc:spChg chg="mod">
          <ac:chgData name="Long B Nguyen" userId="f59fb8f3-a021-417a-8bc1-65c8d471c621" providerId="ADAL" clId="{34A2CF11-652E-6345-AC5C-A89FACA07C4E}" dt="2020-02-25T15:19:07.869" v="317"/>
          <ac:spMkLst>
            <pc:docMk/>
            <pc:sldMk cId="3595252648" sldId="614"/>
            <ac:spMk id="64514" creationId="{7788F03B-8D64-E645-BC3F-DBD76C93C456}"/>
          </ac:spMkLst>
        </pc:spChg>
        <pc:spChg chg="mod">
          <ac:chgData name="Long B Nguyen" userId="f59fb8f3-a021-417a-8bc1-65c8d471c621" providerId="ADAL" clId="{34A2CF11-652E-6345-AC5C-A89FACA07C4E}" dt="2020-02-25T15:18:46.486" v="310" actId="20577"/>
          <ac:spMkLst>
            <pc:docMk/>
            <pc:sldMk cId="3595252648" sldId="614"/>
            <ac:spMk id="65537" creationId="{86430671-77D5-6E4C-94A5-D61EB184D3ED}"/>
          </ac:spMkLst>
        </pc:spChg>
      </pc:sldChg>
      <pc:sldChg chg="modSp add">
        <pc:chgData name="Long B Nguyen" userId="f59fb8f3-a021-417a-8bc1-65c8d471c621" providerId="ADAL" clId="{34A2CF11-652E-6345-AC5C-A89FACA07C4E}" dt="2020-02-25T15:21:23.981" v="339" actId="20577"/>
        <pc:sldMkLst>
          <pc:docMk/>
          <pc:sldMk cId="1678415157" sldId="615"/>
        </pc:sldMkLst>
        <pc:spChg chg="mod">
          <ac:chgData name="Long B Nguyen" userId="f59fb8f3-a021-417a-8bc1-65c8d471c621" providerId="ADAL" clId="{34A2CF11-652E-6345-AC5C-A89FACA07C4E}" dt="2020-02-25T15:19:50.819" v="327"/>
          <ac:spMkLst>
            <pc:docMk/>
            <pc:sldMk cId="1678415157" sldId="615"/>
            <ac:spMk id="64514" creationId="{7788F03B-8D64-E645-BC3F-DBD76C93C456}"/>
          </ac:spMkLst>
        </pc:spChg>
        <pc:spChg chg="mod">
          <ac:chgData name="Long B Nguyen" userId="f59fb8f3-a021-417a-8bc1-65c8d471c621" providerId="ADAL" clId="{34A2CF11-652E-6345-AC5C-A89FACA07C4E}" dt="2020-02-25T15:21:23.981" v="339" actId="20577"/>
          <ac:spMkLst>
            <pc:docMk/>
            <pc:sldMk cId="1678415157" sldId="615"/>
            <ac:spMk id="65537" creationId="{86430671-77D5-6E4C-94A5-D61EB184D3ED}"/>
          </ac:spMkLst>
        </pc:spChg>
      </pc:sldChg>
      <pc:sldChg chg="modSp add modAnim">
        <pc:chgData name="Long B Nguyen" userId="f59fb8f3-a021-417a-8bc1-65c8d471c621" providerId="ADAL" clId="{34A2CF11-652E-6345-AC5C-A89FACA07C4E}" dt="2020-02-25T15:26:12.917" v="395" actId="20577"/>
        <pc:sldMkLst>
          <pc:docMk/>
          <pc:sldMk cId="827202224" sldId="616"/>
        </pc:sldMkLst>
        <pc:spChg chg="mod">
          <ac:chgData name="Long B Nguyen" userId="f59fb8f3-a021-417a-8bc1-65c8d471c621" providerId="ADAL" clId="{34A2CF11-652E-6345-AC5C-A89FACA07C4E}" dt="2020-02-25T15:25:36.066" v="381" actId="14100"/>
          <ac:spMkLst>
            <pc:docMk/>
            <pc:sldMk cId="827202224" sldId="616"/>
            <ac:spMk id="56322" creationId="{C6A7743F-88FF-7C47-8B09-99222CD5E28E}"/>
          </ac:spMkLst>
        </pc:spChg>
        <pc:spChg chg="mod">
          <ac:chgData name="Long B Nguyen" userId="f59fb8f3-a021-417a-8bc1-65c8d471c621" providerId="ADAL" clId="{34A2CF11-652E-6345-AC5C-A89FACA07C4E}" dt="2020-02-25T15:26:12.917" v="395" actId="20577"/>
          <ac:spMkLst>
            <pc:docMk/>
            <pc:sldMk cId="827202224" sldId="616"/>
            <ac:spMk id="57345" creationId="{CDA4A9B2-8639-C840-B975-2791E963EF68}"/>
          </ac:spMkLst>
        </pc:spChg>
      </pc:sldChg>
      <pc:sldChg chg="modSp add del">
        <pc:chgData name="Long B Nguyen" userId="f59fb8f3-a021-417a-8bc1-65c8d471c621" providerId="ADAL" clId="{34A2CF11-652E-6345-AC5C-A89FACA07C4E}" dt="2020-02-25T15:24:04.912" v="356" actId="2696"/>
        <pc:sldMkLst>
          <pc:docMk/>
          <pc:sldMk cId="2019408601" sldId="616"/>
        </pc:sldMkLst>
        <pc:spChg chg="mod">
          <ac:chgData name="Long B Nguyen" userId="f59fb8f3-a021-417a-8bc1-65c8d471c621" providerId="ADAL" clId="{34A2CF11-652E-6345-AC5C-A89FACA07C4E}" dt="2020-02-25T15:23:49.972" v="355" actId="20577"/>
          <ac:spMkLst>
            <pc:docMk/>
            <pc:sldMk cId="2019408601" sldId="616"/>
            <ac:spMk id="57345" creationId="{CDA4A9B2-8639-C840-B975-2791E963EF68}"/>
          </ac:spMkLst>
        </pc:spChg>
      </pc:sldChg>
      <pc:sldChg chg="modSp add">
        <pc:chgData name="Long B Nguyen" userId="f59fb8f3-a021-417a-8bc1-65c8d471c621" providerId="ADAL" clId="{34A2CF11-652E-6345-AC5C-A89FACA07C4E}" dt="2020-02-25T15:28:05.754" v="418" actId="14100"/>
        <pc:sldMkLst>
          <pc:docMk/>
          <pc:sldMk cId="971732716" sldId="617"/>
        </pc:sldMkLst>
        <pc:spChg chg="mod">
          <ac:chgData name="Long B Nguyen" userId="f59fb8f3-a021-417a-8bc1-65c8d471c621" providerId="ADAL" clId="{34A2CF11-652E-6345-AC5C-A89FACA07C4E}" dt="2020-02-25T15:28:05.754" v="418" actId="14100"/>
          <ac:spMkLst>
            <pc:docMk/>
            <pc:sldMk cId="971732716" sldId="617"/>
            <ac:spMk id="56322" creationId="{C6A7743F-88FF-7C47-8B09-99222CD5E28E}"/>
          </ac:spMkLst>
        </pc:spChg>
        <pc:spChg chg="mod">
          <ac:chgData name="Long B Nguyen" userId="f59fb8f3-a021-417a-8bc1-65c8d471c621" providerId="ADAL" clId="{34A2CF11-652E-6345-AC5C-A89FACA07C4E}" dt="2020-02-25T15:26:18.595" v="404" actId="20577"/>
          <ac:spMkLst>
            <pc:docMk/>
            <pc:sldMk cId="971732716" sldId="617"/>
            <ac:spMk id="57345" creationId="{CDA4A9B2-8639-C840-B975-2791E963EF68}"/>
          </ac:spMkLst>
        </pc:spChg>
      </pc:sldChg>
      <pc:sldChg chg="addSp modSp add">
        <pc:chgData name="Long B Nguyen" userId="f59fb8f3-a021-417a-8bc1-65c8d471c621" providerId="ADAL" clId="{34A2CF11-652E-6345-AC5C-A89FACA07C4E}" dt="2020-02-25T16:13:27.291" v="1080" actId="692"/>
        <pc:sldMkLst>
          <pc:docMk/>
          <pc:sldMk cId="1047995035" sldId="618"/>
        </pc:sldMkLst>
        <pc:spChg chg="add mod">
          <ac:chgData name="Long B Nguyen" userId="f59fb8f3-a021-417a-8bc1-65c8d471c621" providerId="ADAL" clId="{34A2CF11-652E-6345-AC5C-A89FACA07C4E}" dt="2020-02-25T16:12:56.188" v="1066" actId="1076"/>
          <ac:spMkLst>
            <pc:docMk/>
            <pc:sldMk cId="1047995035" sldId="618"/>
            <ac:spMk id="2" creationId="{D2A0B21C-9D88-4849-A345-13DA31B7BEBE}"/>
          </ac:spMkLst>
        </pc:spChg>
        <pc:cxnChg chg="add mod">
          <ac:chgData name="Long B Nguyen" userId="f59fb8f3-a021-417a-8bc1-65c8d471c621" providerId="ADAL" clId="{34A2CF11-652E-6345-AC5C-A89FACA07C4E}" dt="2020-02-25T16:13:27.291" v="1080" actId="692"/>
          <ac:cxnSpMkLst>
            <pc:docMk/>
            <pc:sldMk cId="1047995035" sldId="618"/>
            <ac:cxnSpMk id="4" creationId="{804AE6D5-7B42-A24B-B53A-7220982FA483}"/>
          </ac:cxnSpMkLst>
        </pc:cxnChg>
      </pc:sldChg>
      <pc:sldChg chg="modSp add">
        <pc:chgData name="Long B Nguyen" userId="f59fb8f3-a021-417a-8bc1-65c8d471c621" providerId="ADAL" clId="{34A2CF11-652E-6345-AC5C-A89FACA07C4E}" dt="2020-03-05T10:05:57.927" v="1422" actId="20577"/>
        <pc:sldMkLst>
          <pc:docMk/>
          <pc:sldMk cId="1016158355" sldId="619"/>
        </pc:sldMkLst>
        <pc:spChg chg="mod">
          <ac:chgData name="Long B Nguyen" userId="f59fb8f3-a021-417a-8bc1-65c8d471c621" providerId="ADAL" clId="{34A2CF11-652E-6345-AC5C-A89FACA07C4E}" dt="2020-03-05T10:05:57.927" v="1422" actId="20577"/>
          <ac:spMkLst>
            <pc:docMk/>
            <pc:sldMk cId="1016158355" sldId="619"/>
            <ac:spMk id="84994" creationId="{6971D443-43C5-2E43-8019-712D595D62F2}"/>
          </ac:spMkLst>
        </pc:spChg>
      </pc:sldChg>
      <pc:sldChg chg="modSp add">
        <pc:chgData name="Long B Nguyen" userId="f59fb8f3-a021-417a-8bc1-65c8d471c621" providerId="ADAL" clId="{34A2CF11-652E-6345-AC5C-A89FACA07C4E}" dt="2020-02-25T16:00:03.623" v="759" actId="20577"/>
        <pc:sldMkLst>
          <pc:docMk/>
          <pc:sldMk cId="4204323314" sldId="620"/>
        </pc:sldMkLst>
        <pc:spChg chg="mod">
          <ac:chgData name="Long B Nguyen" userId="f59fb8f3-a021-417a-8bc1-65c8d471c621" providerId="ADAL" clId="{34A2CF11-652E-6345-AC5C-A89FACA07C4E}" dt="2020-02-25T16:00:03.623" v="759" actId="20577"/>
          <ac:spMkLst>
            <pc:docMk/>
            <pc:sldMk cId="4204323314" sldId="620"/>
            <ac:spMk id="84994" creationId="{6971D443-43C5-2E43-8019-712D595D62F2}"/>
          </ac:spMkLst>
        </pc:spChg>
      </pc:sldChg>
      <pc:sldChg chg="modSp add">
        <pc:chgData name="Long B Nguyen" userId="f59fb8f3-a021-417a-8bc1-65c8d471c621" providerId="ADAL" clId="{34A2CF11-652E-6345-AC5C-A89FACA07C4E}" dt="2020-02-25T16:05:30.380" v="1035" actId="20577"/>
        <pc:sldMkLst>
          <pc:docMk/>
          <pc:sldMk cId="1162857972" sldId="621"/>
        </pc:sldMkLst>
        <pc:spChg chg="mod">
          <ac:chgData name="Long B Nguyen" userId="f59fb8f3-a021-417a-8bc1-65c8d471c621" providerId="ADAL" clId="{34A2CF11-652E-6345-AC5C-A89FACA07C4E}" dt="2020-02-25T16:05:30.380" v="1035" actId="20577"/>
          <ac:spMkLst>
            <pc:docMk/>
            <pc:sldMk cId="1162857972" sldId="621"/>
            <ac:spMk id="84994" creationId="{6971D443-43C5-2E43-8019-712D595D62F2}"/>
          </ac:spMkLst>
        </pc:spChg>
      </pc:sldChg>
      <pc:sldChg chg="add del">
        <pc:chgData name="Long B Nguyen" userId="f59fb8f3-a021-417a-8bc1-65c8d471c621" providerId="ADAL" clId="{34A2CF11-652E-6345-AC5C-A89FACA07C4E}" dt="2020-02-25T16:03:03.964" v="864"/>
        <pc:sldMkLst>
          <pc:docMk/>
          <pc:sldMk cId="800137632" sldId="622"/>
        </pc:sldMkLst>
      </pc:sldChg>
      <pc:sldChg chg="add del">
        <pc:chgData name="Long B Nguyen" userId="f59fb8f3-a021-417a-8bc1-65c8d471c621" providerId="ADAL" clId="{34A2CF11-652E-6345-AC5C-A89FACA07C4E}" dt="2020-02-25T16:03:17.168" v="866"/>
        <pc:sldMkLst>
          <pc:docMk/>
          <pc:sldMk cId="2516517495" sldId="622"/>
        </pc:sldMkLst>
      </pc:sldChg>
      <pc:sldChg chg="delSp modSp add">
        <pc:chgData name="Long B Nguyen" userId="f59fb8f3-a021-417a-8bc1-65c8d471c621" providerId="ADAL" clId="{34A2CF11-652E-6345-AC5C-A89FACA07C4E}" dt="2020-02-25T16:19:48.413" v="1359" actId="20577"/>
        <pc:sldMkLst>
          <pc:docMk/>
          <pc:sldMk cId="2765543401" sldId="622"/>
        </pc:sldMkLst>
        <pc:spChg chg="del">
          <ac:chgData name="Long B Nguyen" userId="f59fb8f3-a021-417a-8bc1-65c8d471c621" providerId="ADAL" clId="{34A2CF11-652E-6345-AC5C-A89FACA07C4E}" dt="2020-02-25T16:14:55.037" v="1083" actId="478"/>
          <ac:spMkLst>
            <pc:docMk/>
            <pc:sldMk cId="2765543401" sldId="622"/>
            <ac:spMk id="2" creationId="{D2A0B21C-9D88-4849-A345-13DA31B7BEBE}"/>
          </ac:spMkLst>
        </pc:spChg>
        <pc:spChg chg="mod">
          <ac:chgData name="Long B Nguyen" userId="f59fb8f3-a021-417a-8bc1-65c8d471c621" providerId="ADAL" clId="{34A2CF11-652E-6345-AC5C-A89FACA07C4E}" dt="2020-02-25T16:19:48.413" v="1359" actId="20577"/>
          <ac:spMkLst>
            <pc:docMk/>
            <pc:sldMk cId="2765543401" sldId="622"/>
            <ac:spMk id="84993" creationId="{C169A412-E2F9-004D-A0EF-86F1C409823C}"/>
          </ac:spMkLst>
        </pc:spChg>
        <pc:spChg chg="mod">
          <ac:chgData name="Long B Nguyen" userId="f59fb8f3-a021-417a-8bc1-65c8d471c621" providerId="ADAL" clId="{34A2CF11-652E-6345-AC5C-A89FACA07C4E}" dt="2020-02-25T16:15:58.869" v="1141" actId="20577"/>
          <ac:spMkLst>
            <pc:docMk/>
            <pc:sldMk cId="2765543401" sldId="622"/>
            <ac:spMk id="84994" creationId="{6971D443-43C5-2E43-8019-712D595D62F2}"/>
          </ac:spMkLst>
        </pc:spChg>
        <pc:picChg chg="del">
          <ac:chgData name="Long B Nguyen" userId="f59fb8f3-a021-417a-8bc1-65c8d471c621" providerId="ADAL" clId="{34A2CF11-652E-6345-AC5C-A89FACA07C4E}" dt="2020-02-25T16:14:53.215" v="1082" actId="478"/>
          <ac:picMkLst>
            <pc:docMk/>
            <pc:sldMk cId="2765543401" sldId="622"/>
            <ac:picMk id="84995" creationId="{D74B79FF-3957-A841-989F-1A7CCA0A7940}"/>
          </ac:picMkLst>
        </pc:picChg>
        <pc:cxnChg chg="del">
          <ac:chgData name="Long B Nguyen" userId="f59fb8f3-a021-417a-8bc1-65c8d471c621" providerId="ADAL" clId="{34A2CF11-652E-6345-AC5C-A89FACA07C4E}" dt="2020-02-25T16:14:56.245" v="1084" actId="478"/>
          <ac:cxnSpMkLst>
            <pc:docMk/>
            <pc:sldMk cId="2765543401" sldId="622"/>
            <ac:cxnSpMk id="4" creationId="{804AE6D5-7B42-A24B-B53A-7220982FA483}"/>
          </ac:cxnSpMkLst>
        </pc:cxnChg>
      </pc:sldChg>
      <pc:sldChg chg="modSp add">
        <pc:chgData name="Long B Nguyen" userId="f59fb8f3-a021-417a-8bc1-65c8d471c621" providerId="ADAL" clId="{34A2CF11-652E-6345-AC5C-A89FACA07C4E}" dt="2020-02-25T16:19:36.680" v="1349" actId="20577"/>
        <pc:sldMkLst>
          <pc:docMk/>
          <pc:sldMk cId="3553270583" sldId="623"/>
        </pc:sldMkLst>
        <pc:spChg chg="mod">
          <ac:chgData name="Long B Nguyen" userId="f59fb8f3-a021-417a-8bc1-65c8d471c621" providerId="ADAL" clId="{34A2CF11-652E-6345-AC5C-A89FACA07C4E}" dt="2020-02-25T16:19:36.680" v="1349" actId="20577"/>
          <ac:spMkLst>
            <pc:docMk/>
            <pc:sldMk cId="3553270583" sldId="623"/>
            <ac:spMk id="84993" creationId="{C169A412-E2F9-004D-A0EF-86F1C409823C}"/>
          </ac:spMkLst>
        </pc:spChg>
        <pc:spChg chg="mod">
          <ac:chgData name="Long B Nguyen" userId="f59fb8f3-a021-417a-8bc1-65c8d471c621" providerId="ADAL" clId="{34A2CF11-652E-6345-AC5C-A89FACA07C4E}" dt="2020-02-25T16:19:30.447" v="1328" actId="20577"/>
          <ac:spMkLst>
            <pc:docMk/>
            <pc:sldMk cId="3553270583" sldId="623"/>
            <ac:spMk id="84994" creationId="{6971D443-43C5-2E43-8019-712D595D62F2}"/>
          </ac:spMkLst>
        </pc:spChg>
      </pc:sldChg>
    </pc:docChg>
  </pc:docChgLst>
  <pc:docChgLst>
    <pc:chgData name="Long B Nguyen" userId="f59fb8f3-a021-417a-8bc1-65c8d471c621" providerId="ADAL" clId="{0DD70757-F9C8-C84D-8AD6-11F473F39870}"/>
    <pc:docChg chg="custSel addSld delSld modSld">
      <pc:chgData name="Long B Nguyen" userId="f59fb8f3-a021-417a-8bc1-65c8d471c621" providerId="ADAL" clId="{0DD70757-F9C8-C84D-8AD6-11F473F39870}" dt="2021-04-12T13:18:36.349" v="3339"/>
      <pc:docMkLst>
        <pc:docMk/>
      </pc:docMkLst>
      <pc:sldChg chg="addSp modSp">
        <pc:chgData name="Long B Nguyen" userId="f59fb8f3-a021-417a-8bc1-65c8d471c621" providerId="ADAL" clId="{0DD70757-F9C8-C84D-8AD6-11F473F39870}" dt="2021-04-12T13:09:50.831" v="3243"/>
        <pc:sldMkLst>
          <pc:docMk/>
          <pc:sldMk cId="4247104139" sldId="256"/>
        </pc:sldMkLst>
        <pc:spChg chg="add mod">
          <ac:chgData name="Long B Nguyen" userId="f59fb8f3-a021-417a-8bc1-65c8d471c621" providerId="ADAL" clId="{0DD70757-F9C8-C84D-8AD6-11F473F39870}" dt="2021-04-12T13:09:50.831" v="3243"/>
          <ac:spMkLst>
            <pc:docMk/>
            <pc:sldMk cId="4247104139" sldId="256"/>
            <ac:spMk id="5" creationId="{06E64B9F-47E7-6140-ACE4-2F0740B36099}"/>
          </ac:spMkLst>
        </pc:spChg>
      </pc:sldChg>
      <pc:sldChg chg="addSp modSp mod">
        <pc:chgData name="Long B Nguyen" userId="f59fb8f3-a021-417a-8bc1-65c8d471c621" providerId="ADAL" clId="{0DD70757-F9C8-C84D-8AD6-11F473F39870}" dt="2021-04-12T13:09:50.831" v="3243"/>
        <pc:sldMkLst>
          <pc:docMk/>
          <pc:sldMk cId="3533528898" sldId="485"/>
        </pc:sldMkLst>
        <pc:spChg chg="add mod">
          <ac:chgData name="Long B Nguyen" userId="f59fb8f3-a021-417a-8bc1-65c8d471c621" providerId="ADAL" clId="{0DD70757-F9C8-C84D-8AD6-11F473F39870}" dt="2021-04-12T13:09:50.831" v="3243"/>
          <ac:spMkLst>
            <pc:docMk/>
            <pc:sldMk cId="3533528898" sldId="485"/>
            <ac:spMk id="2" creationId="{724F080B-1ED6-344D-A386-20D98D6E6E47}"/>
          </ac:spMkLst>
        </pc:spChg>
        <pc:spChg chg="mod">
          <ac:chgData name="Long B Nguyen" userId="f59fb8f3-a021-417a-8bc1-65c8d471c621" providerId="ADAL" clId="{0DD70757-F9C8-C84D-8AD6-11F473F39870}" dt="2021-04-12T13:09:14.062" v="3242" actId="5793"/>
          <ac:spMkLst>
            <pc:docMk/>
            <pc:sldMk cId="3533528898" sldId="485"/>
            <ac:spMk id="69633" creationId="{071777ED-4693-814F-BA31-CC87D6C5115F}"/>
          </ac:spMkLst>
        </pc:spChg>
        <pc:spChg chg="mod">
          <ac:chgData name="Long B Nguyen" userId="f59fb8f3-a021-417a-8bc1-65c8d471c621" providerId="ADAL" clId="{0DD70757-F9C8-C84D-8AD6-11F473F39870}" dt="2021-04-12T13:08:56.707" v="3194" actId="14100"/>
          <ac:spMkLst>
            <pc:docMk/>
            <pc:sldMk cId="3533528898" sldId="485"/>
            <ac:spMk id="69634" creationId="{73AC1D4A-738F-5940-8278-FCEBD5FB2B5A}"/>
          </ac:spMkLst>
        </pc:spChg>
      </pc:sldChg>
      <pc:sldChg chg="addSp modSp">
        <pc:chgData name="Long B Nguyen" userId="f59fb8f3-a021-417a-8bc1-65c8d471c621" providerId="ADAL" clId="{0DD70757-F9C8-C84D-8AD6-11F473F39870}" dt="2021-04-12T13:09:50.831" v="3243"/>
        <pc:sldMkLst>
          <pc:docMk/>
          <pc:sldMk cId="3162068906" sldId="527"/>
        </pc:sldMkLst>
        <pc:spChg chg="add mod">
          <ac:chgData name="Long B Nguyen" userId="f59fb8f3-a021-417a-8bc1-65c8d471c621" providerId="ADAL" clId="{0DD70757-F9C8-C84D-8AD6-11F473F39870}" dt="2021-04-12T13:09:50.831" v="3243"/>
          <ac:spMkLst>
            <pc:docMk/>
            <pc:sldMk cId="3162068906" sldId="527"/>
            <ac:spMk id="2" creationId="{B91DBC9D-5C95-F84E-A164-C0D83D3E899F}"/>
          </ac:spMkLst>
        </pc:spChg>
        <pc:spChg chg="mod">
          <ac:chgData name="Long B Nguyen" userId="f59fb8f3-a021-417a-8bc1-65c8d471c621" providerId="ADAL" clId="{0DD70757-F9C8-C84D-8AD6-11F473F39870}" dt="2021-04-01T15:56:34.392" v="274" actId="20577"/>
          <ac:spMkLst>
            <pc:docMk/>
            <pc:sldMk cId="3162068906" sldId="527"/>
            <ac:spMk id="16386" creationId="{68E5F79A-ADEF-9749-ACDC-BD05BB57A172}"/>
          </ac:spMkLst>
        </pc:spChg>
      </pc:sldChg>
      <pc:sldChg chg="addSp modSp modNotes">
        <pc:chgData name="Long B Nguyen" userId="f59fb8f3-a021-417a-8bc1-65c8d471c621" providerId="ADAL" clId="{0DD70757-F9C8-C84D-8AD6-11F473F39870}" dt="2021-04-12T13:09:50.831" v="3243"/>
        <pc:sldMkLst>
          <pc:docMk/>
          <pc:sldMk cId="3102825031" sldId="528"/>
        </pc:sldMkLst>
        <pc:spChg chg="add mod">
          <ac:chgData name="Long B Nguyen" userId="f59fb8f3-a021-417a-8bc1-65c8d471c621" providerId="ADAL" clId="{0DD70757-F9C8-C84D-8AD6-11F473F39870}" dt="2021-04-12T13:09:50.831" v="3243"/>
          <ac:spMkLst>
            <pc:docMk/>
            <pc:sldMk cId="3102825031" sldId="528"/>
            <ac:spMk id="2" creationId="{E34C40A6-5A9F-3149-BADF-18B4927FA182}"/>
          </ac:spMkLst>
        </pc:spChg>
      </pc:sldChg>
      <pc:sldChg chg="addSp modSp modAnim">
        <pc:chgData name="Long B Nguyen" userId="f59fb8f3-a021-417a-8bc1-65c8d471c621" providerId="ADAL" clId="{0DD70757-F9C8-C84D-8AD6-11F473F39870}" dt="2021-04-12T13:17:02.261" v="3324"/>
        <pc:sldMkLst>
          <pc:docMk/>
          <pc:sldMk cId="4057016805" sldId="529"/>
        </pc:sldMkLst>
        <pc:spChg chg="add mod">
          <ac:chgData name="Long B Nguyen" userId="f59fb8f3-a021-417a-8bc1-65c8d471c621" providerId="ADAL" clId="{0DD70757-F9C8-C84D-8AD6-11F473F39870}" dt="2021-04-12T13:09:50.831" v="3243"/>
          <ac:spMkLst>
            <pc:docMk/>
            <pc:sldMk cId="4057016805" sldId="529"/>
            <ac:spMk id="2" creationId="{C7DDDF4F-60A3-0640-8AC6-05689DD3873A}"/>
          </ac:spMkLst>
        </pc:spChg>
      </pc:sldChg>
      <pc:sldChg chg="addSp modSp mod">
        <pc:chgData name="Long B Nguyen" userId="f59fb8f3-a021-417a-8bc1-65c8d471c621" providerId="ADAL" clId="{0DD70757-F9C8-C84D-8AD6-11F473F39870}" dt="2021-04-12T13:09:50.831" v="3243"/>
        <pc:sldMkLst>
          <pc:docMk/>
          <pc:sldMk cId="1925924244" sldId="556"/>
        </pc:sldMkLst>
        <pc:spChg chg="add mod">
          <ac:chgData name="Long B Nguyen" userId="f59fb8f3-a021-417a-8bc1-65c8d471c621" providerId="ADAL" clId="{0DD70757-F9C8-C84D-8AD6-11F473F39870}" dt="2021-04-12T13:09:50.831" v="3243"/>
          <ac:spMkLst>
            <pc:docMk/>
            <pc:sldMk cId="1925924244" sldId="556"/>
            <ac:spMk id="2" creationId="{CB412D6F-AE4F-1149-B310-2341F76FA139}"/>
          </ac:spMkLst>
        </pc:spChg>
        <pc:spChg chg="mod">
          <ac:chgData name="Long B Nguyen" userId="f59fb8f3-a021-417a-8bc1-65c8d471c621" providerId="ADAL" clId="{0DD70757-F9C8-C84D-8AD6-11F473F39870}" dt="2021-04-01T15:57:31.285" v="277" actId="14100"/>
          <ac:spMkLst>
            <pc:docMk/>
            <pc:sldMk cId="1925924244" sldId="556"/>
            <ac:spMk id="16386" creationId="{2A7E0F38-3D69-FA4C-A13E-BC74CAF926EB}"/>
          </ac:spMkLst>
        </pc:spChg>
        <pc:spChg chg="mod">
          <ac:chgData name="Long B Nguyen" userId="f59fb8f3-a021-417a-8bc1-65c8d471c621" providerId="ADAL" clId="{0DD70757-F9C8-C84D-8AD6-11F473F39870}" dt="2021-04-01T15:57:28.991" v="276" actId="1076"/>
          <ac:spMkLst>
            <pc:docMk/>
            <pc:sldMk cId="1925924244" sldId="556"/>
            <ac:spMk id="18433" creationId="{02AE339C-E512-214C-87AC-C7DED5975191}"/>
          </ac:spMkLst>
        </pc:spChg>
      </pc:sldChg>
      <pc:sldChg chg="addSp modSp del modNotes">
        <pc:chgData name="Long B Nguyen" userId="f59fb8f3-a021-417a-8bc1-65c8d471c621" providerId="ADAL" clId="{0DD70757-F9C8-C84D-8AD6-11F473F39870}" dt="2021-04-12T13:10:53.389" v="3259" actId="2696"/>
        <pc:sldMkLst>
          <pc:docMk/>
          <pc:sldMk cId="1994733491" sldId="557"/>
        </pc:sldMkLst>
        <pc:spChg chg="add mod">
          <ac:chgData name="Long B Nguyen" userId="f59fb8f3-a021-417a-8bc1-65c8d471c621" providerId="ADAL" clId="{0DD70757-F9C8-C84D-8AD6-11F473F39870}" dt="2021-04-12T13:09:50.831" v="3243"/>
          <ac:spMkLst>
            <pc:docMk/>
            <pc:sldMk cId="1994733491" sldId="557"/>
            <ac:spMk id="2" creationId="{53429977-2412-7343-9622-21771DD587B9}"/>
          </ac:spMkLst>
        </pc:spChg>
      </pc:sldChg>
      <pc:sldChg chg="addSp modSp">
        <pc:chgData name="Long B Nguyen" userId="f59fb8f3-a021-417a-8bc1-65c8d471c621" providerId="ADAL" clId="{0DD70757-F9C8-C84D-8AD6-11F473F39870}" dt="2021-04-12T13:09:50.831" v="3243"/>
        <pc:sldMkLst>
          <pc:docMk/>
          <pc:sldMk cId="748879865" sldId="559"/>
        </pc:sldMkLst>
        <pc:spChg chg="add mod">
          <ac:chgData name="Long B Nguyen" userId="f59fb8f3-a021-417a-8bc1-65c8d471c621" providerId="ADAL" clId="{0DD70757-F9C8-C84D-8AD6-11F473F39870}" dt="2021-04-12T13:09:50.831" v="3243"/>
          <ac:spMkLst>
            <pc:docMk/>
            <pc:sldMk cId="748879865" sldId="559"/>
            <ac:spMk id="2" creationId="{EDEF7940-4D70-204C-B7C3-3224EFA8B7AE}"/>
          </ac:spMkLst>
        </pc:spChg>
      </pc:sldChg>
      <pc:sldChg chg="addSp modSp">
        <pc:chgData name="Long B Nguyen" userId="f59fb8f3-a021-417a-8bc1-65c8d471c621" providerId="ADAL" clId="{0DD70757-F9C8-C84D-8AD6-11F473F39870}" dt="2021-04-12T13:09:50.831" v="3243"/>
        <pc:sldMkLst>
          <pc:docMk/>
          <pc:sldMk cId="3841479407" sldId="560"/>
        </pc:sldMkLst>
        <pc:spChg chg="add mod">
          <ac:chgData name="Long B Nguyen" userId="f59fb8f3-a021-417a-8bc1-65c8d471c621" providerId="ADAL" clId="{0DD70757-F9C8-C84D-8AD6-11F473F39870}" dt="2021-04-12T13:09:50.831" v="3243"/>
          <ac:spMkLst>
            <pc:docMk/>
            <pc:sldMk cId="3841479407" sldId="560"/>
            <ac:spMk id="2" creationId="{4DB12DC6-C4B0-7548-B81A-18ED0C9DF1BB}"/>
          </ac:spMkLst>
        </pc:spChg>
      </pc:sldChg>
      <pc:sldChg chg="addSp modSp mod modAnim">
        <pc:chgData name="Long B Nguyen" userId="f59fb8f3-a021-417a-8bc1-65c8d471c621" providerId="ADAL" clId="{0DD70757-F9C8-C84D-8AD6-11F473F39870}" dt="2021-04-12T13:11:41.780" v="3269"/>
        <pc:sldMkLst>
          <pc:docMk/>
          <pc:sldMk cId="558292674" sldId="561"/>
        </pc:sldMkLst>
        <pc:spChg chg="add mod">
          <ac:chgData name="Long B Nguyen" userId="f59fb8f3-a021-417a-8bc1-65c8d471c621" providerId="ADAL" clId="{0DD70757-F9C8-C84D-8AD6-11F473F39870}" dt="2021-04-12T13:09:50.831" v="3243"/>
          <ac:spMkLst>
            <pc:docMk/>
            <pc:sldMk cId="558292674" sldId="561"/>
            <ac:spMk id="2" creationId="{FC2C2F53-4E2A-B341-9B3B-F4B7D2C3366E}"/>
          </ac:spMkLst>
        </pc:spChg>
        <pc:spChg chg="mod">
          <ac:chgData name="Long B Nguyen" userId="f59fb8f3-a021-417a-8bc1-65c8d471c621" providerId="ADAL" clId="{0DD70757-F9C8-C84D-8AD6-11F473F39870}" dt="2021-04-12T12:39:24.431" v="1832" actId="14100"/>
          <ac:spMkLst>
            <pc:docMk/>
            <pc:sldMk cId="558292674" sldId="561"/>
            <ac:spMk id="16386" creationId="{3185AAF4-BE97-6F4A-B9F7-2CF7E78E26EA}"/>
          </ac:spMkLst>
        </pc:spChg>
        <pc:spChg chg="mod">
          <ac:chgData name="Long B Nguyen" userId="f59fb8f3-a021-417a-8bc1-65c8d471c621" providerId="ADAL" clId="{0DD70757-F9C8-C84D-8AD6-11F473F39870}" dt="2021-04-12T12:39:22.152" v="1831" actId="14100"/>
          <ac:spMkLst>
            <pc:docMk/>
            <pc:sldMk cId="558292674" sldId="561"/>
            <ac:spMk id="32769" creationId="{1AAEA145-136D-F74A-BD41-5DFAA9C09F92}"/>
          </ac:spMkLst>
        </pc:spChg>
      </pc:sldChg>
      <pc:sldChg chg="addSp modSp mod">
        <pc:chgData name="Long B Nguyen" userId="f59fb8f3-a021-417a-8bc1-65c8d471c621" providerId="ADAL" clId="{0DD70757-F9C8-C84D-8AD6-11F473F39870}" dt="2021-04-12T13:09:50.831" v="3243"/>
        <pc:sldMkLst>
          <pc:docMk/>
          <pc:sldMk cId="3239512120" sldId="562"/>
        </pc:sldMkLst>
        <pc:spChg chg="add mod">
          <ac:chgData name="Long B Nguyen" userId="f59fb8f3-a021-417a-8bc1-65c8d471c621" providerId="ADAL" clId="{0DD70757-F9C8-C84D-8AD6-11F473F39870}" dt="2021-04-12T13:09:50.831" v="3243"/>
          <ac:spMkLst>
            <pc:docMk/>
            <pc:sldMk cId="3239512120" sldId="562"/>
            <ac:spMk id="2" creationId="{750DCE67-A864-0542-BFCB-5A55A180B4C1}"/>
          </ac:spMkLst>
        </pc:spChg>
        <pc:spChg chg="mod">
          <ac:chgData name="Long B Nguyen" userId="f59fb8f3-a021-417a-8bc1-65c8d471c621" providerId="ADAL" clId="{0DD70757-F9C8-C84D-8AD6-11F473F39870}" dt="2021-04-01T15:59:55.617" v="339" actId="14100"/>
          <ac:spMkLst>
            <pc:docMk/>
            <pc:sldMk cId="3239512120" sldId="562"/>
            <ac:spMk id="16386" creationId="{BEECF8C6-48A2-4844-8DE5-A821793BF5B7}"/>
          </ac:spMkLst>
        </pc:spChg>
        <pc:spChg chg="mod">
          <ac:chgData name="Long B Nguyen" userId="f59fb8f3-a021-417a-8bc1-65c8d471c621" providerId="ADAL" clId="{0DD70757-F9C8-C84D-8AD6-11F473F39870}" dt="2021-04-01T15:59:53.600" v="338" actId="1076"/>
          <ac:spMkLst>
            <pc:docMk/>
            <pc:sldMk cId="3239512120" sldId="562"/>
            <ac:spMk id="34817" creationId="{A0866BCF-5E35-B741-A5DE-A0C27EB5D25F}"/>
          </ac:spMkLst>
        </pc:spChg>
      </pc:sldChg>
      <pc:sldChg chg="addSp modSp">
        <pc:chgData name="Long B Nguyen" userId="f59fb8f3-a021-417a-8bc1-65c8d471c621" providerId="ADAL" clId="{0DD70757-F9C8-C84D-8AD6-11F473F39870}" dt="2021-04-12T13:09:50.831" v="3243"/>
        <pc:sldMkLst>
          <pc:docMk/>
          <pc:sldMk cId="62561003" sldId="564"/>
        </pc:sldMkLst>
        <pc:spChg chg="add mod">
          <ac:chgData name="Long B Nguyen" userId="f59fb8f3-a021-417a-8bc1-65c8d471c621" providerId="ADAL" clId="{0DD70757-F9C8-C84D-8AD6-11F473F39870}" dt="2021-04-12T13:09:50.831" v="3243"/>
          <ac:spMkLst>
            <pc:docMk/>
            <pc:sldMk cId="62561003" sldId="564"/>
            <ac:spMk id="2" creationId="{F482716C-0AC1-D446-B9D3-7503987A7C36}"/>
          </ac:spMkLst>
        </pc:spChg>
      </pc:sldChg>
      <pc:sldChg chg="addSp modSp">
        <pc:chgData name="Long B Nguyen" userId="f59fb8f3-a021-417a-8bc1-65c8d471c621" providerId="ADAL" clId="{0DD70757-F9C8-C84D-8AD6-11F473F39870}" dt="2021-04-12T13:09:50.831" v="3243"/>
        <pc:sldMkLst>
          <pc:docMk/>
          <pc:sldMk cId="1496186937" sldId="565"/>
        </pc:sldMkLst>
        <pc:spChg chg="add mod">
          <ac:chgData name="Long B Nguyen" userId="f59fb8f3-a021-417a-8bc1-65c8d471c621" providerId="ADAL" clId="{0DD70757-F9C8-C84D-8AD6-11F473F39870}" dt="2021-04-12T13:09:50.831" v="3243"/>
          <ac:spMkLst>
            <pc:docMk/>
            <pc:sldMk cId="1496186937" sldId="565"/>
            <ac:spMk id="5" creationId="{2183558D-A15B-B14A-AC63-9DDC31077FF8}"/>
          </ac:spMkLst>
        </pc:spChg>
      </pc:sldChg>
      <pc:sldChg chg="addSp modSp">
        <pc:chgData name="Long B Nguyen" userId="f59fb8f3-a021-417a-8bc1-65c8d471c621" providerId="ADAL" clId="{0DD70757-F9C8-C84D-8AD6-11F473F39870}" dt="2021-04-12T13:09:50.831" v="3243"/>
        <pc:sldMkLst>
          <pc:docMk/>
          <pc:sldMk cId="1123629102" sldId="566"/>
        </pc:sldMkLst>
        <pc:spChg chg="add mod">
          <ac:chgData name="Long B Nguyen" userId="f59fb8f3-a021-417a-8bc1-65c8d471c621" providerId="ADAL" clId="{0DD70757-F9C8-C84D-8AD6-11F473F39870}" dt="2021-04-12T13:09:50.831" v="3243"/>
          <ac:spMkLst>
            <pc:docMk/>
            <pc:sldMk cId="1123629102" sldId="566"/>
            <ac:spMk id="2" creationId="{41ED9DF9-35E1-2341-93F0-ECD9B722F1B3}"/>
          </ac:spMkLst>
        </pc:spChg>
      </pc:sldChg>
      <pc:sldChg chg="addSp modSp">
        <pc:chgData name="Long B Nguyen" userId="f59fb8f3-a021-417a-8bc1-65c8d471c621" providerId="ADAL" clId="{0DD70757-F9C8-C84D-8AD6-11F473F39870}" dt="2021-04-12T13:09:50.831" v="3243"/>
        <pc:sldMkLst>
          <pc:docMk/>
          <pc:sldMk cId="3949497385" sldId="567"/>
        </pc:sldMkLst>
        <pc:spChg chg="add mod">
          <ac:chgData name="Long B Nguyen" userId="f59fb8f3-a021-417a-8bc1-65c8d471c621" providerId="ADAL" clId="{0DD70757-F9C8-C84D-8AD6-11F473F39870}" dt="2021-04-12T13:09:50.831" v="3243"/>
          <ac:spMkLst>
            <pc:docMk/>
            <pc:sldMk cId="3949497385" sldId="567"/>
            <ac:spMk id="2" creationId="{57867AEC-7744-0A40-95A9-A50116740FA2}"/>
          </ac:spMkLst>
        </pc:spChg>
      </pc:sldChg>
      <pc:sldChg chg="del">
        <pc:chgData name="Long B Nguyen" userId="f59fb8f3-a021-417a-8bc1-65c8d471c621" providerId="ADAL" clId="{0DD70757-F9C8-C84D-8AD6-11F473F39870}" dt="2021-04-12T12:40:04.715" v="1834" actId="2696"/>
        <pc:sldMkLst>
          <pc:docMk/>
          <pc:sldMk cId="2869642700" sldId="568"/>
        </pc:sldMkLst>
      </pc:sldChg>
      <pc:sldChg chg="addSp modSp add">
        <pc:chgData name="Long B Nguyen" userId="f59fb8f3-a021-417a-8bc1-65c8d471c621" providerId="ADAL" clId="{0DD70757-F9C8-C84D-8AD6-11F473F39870}" dt="2021-04-12T13:09:50.831" v="3243"/>
        <pc:sldMkLst>
          <pc:docMk/>
          <pc:sldMk cId="3008892020" sldId="569"/>
        </pc:sldMkLst>
        <pc:spChg chg="add mod">
          <ac:chgData name="Long B Nguyen" userId="f59fb8f3-a021-417a-8bc1-65c8d471c621" providerId="ADAL" clId="{0DD70757-F9C8-C84D-8AD6-11F473F39870}" dt="2021-04-12T13:09:50.831" v="3243"/>
          <ac:spMkLst>
            <pc:docMk/>
            <pc:sldMk cId="3008892020" sldId="569"/>
            <ac:spMk id="2" creationId="{28915630-4AE5-B644-9084-B1DACBAE9F89}"/>
          </ac:spMkLst>
        </pc:spChg>
      </pc:sldChg>
      <pc:sldChg chg="del">
        <pc:chgData name="Long B Nguyen" userId="f59fb8f3-a021-417a-8bc1-65c8d471c621" providerId="ADAL" clId="{0DD70757-F9C8-C84D-8AD6-11F473F39870}" dt="2021-04-12T12:40:55.891" v="1836" actId="2696"/>
        <pc:sldMkLst>
          <pc:docMk/>
          <pc:sldMk cId="3333082340" sldId="569"/>
        </pc:sldMkLst>
      </pc:sldChg>
      <pc:sldChg chg="addSp modSp mod modAnim">
        <pc:chgData name="Long B Nguyen" userId="f59fb8f3-a021-417a-8bc1-65c8d471c621" providerId="ADAL" clId="{0DD70757-F9C8-C84D-8AD6-11F473F39870}" dt="2021-04-12T13:11:06.939" v="3261"/>
        <pc:sldMkLst>
          <pc:docMk/>
          <pc:sldMk cId="2526255488" sldId="570"/>
        </pc:sldMkLst>
        <pc:spChg chg="add mod">
          <ac:chgData name="Long B Nguyen" userId="f59fb8f3-a021-417a-8bc1-65c8d471c621" providerId="ADAL" clId="{0DD70757-F9C8-C84D-8AD6-11F473F39870}" dt="2021-04-12T13:09:50.831" v="3243"/>
          <ac:spMkLst>
            <pc:docMk/>
            <pc:sldMk cId="2526255488" sldId="570"/>
            <ac:spMk id="2" creationId="{239BF271-7E6F-464A-8BDB-FAB0970A7768}"/>
          </ac:spMkLst>
        </pc:spChg>
        <pc:spChg chg="mod">
          <ac:chgData name="Long B Nguyen" userId="f59fb8f3-a021-417a-8bc1-65c8d471c621" providerId="ADAL" clId="{0DD70757-F9C8-C84D-8AD6-11F473F39870}" dt="2021-04-12T13:10:44.882" v="3255" actId="1076"/>
          <ac:spMkLst>
            <pc:docMk/>
            <pc:sldMk cId="2526255488" sldId="570"/>
            <ac:spMk id="20481" creationId="{5A3AE34F-9938-AB4E-97EB-92987E0698C0}"/>
          </ac:spMkLst>
        </pc:spChg>
        <pc:spChg chg="mod">
          <ac:chgData name="Long B Nguyen" userId="f59fb8f3-a021-417a-8bc1-65c8d471c621" providerId="ADAL" clId="{0DD70757-F9C8-C84D-8AD6-11F473F39870}" dt="2021-04-12T13:10:41.483" v="3253" actId="20577"/>
          <ac:spMkLst>
            <pc:docMk/>
            <pc:sldMk cId="2526255488" sldId="570"/>
            <ac:spMk id="20482" creationId="{5E8218B3-465D-6F42-A92F-9D686809D45C}"/>
          </ac:spMkLst>
        </pc:spChg>
        <pc:picChg chg="add mod">
          <ac:chgData name="Long B Nguyen" userId="f59fb8f3-a021-417a-8bc1-65c8d471c621" providerId="ADAL" clId="{0DD70757-F9C8-C84D-8AD6-11F473F39870}" dt="2021-04-12T13:10:51.404" v="3258" actId="1076"/>
          <ac:picMkLst>
            <pc:docMk/>
            <pc:sldMk cId="2526255488" sldId="570"/>
            <ac:picMk id="5" creationId="{FB922DC4-52CF-364C-AEAF-A07B074050A4}"/>
          </ac:picMkLst>
        </pc:picChg>
      </pc:sldChg>
      <pc:sldChg chg="addSp modSp del mod">
        <pc:chgData name="Long B Nguyen" userId="f59fb8f3-a021-417a-8bc1-65c8d471c621" providerId="ADAL" clId="{0DD70757-F9C8-C84D-8AD6-11F473F39870}" dt="2021-04-12T12:41:42.188" v="1840" actId="2696"/>
        <pc:sldMkLst>
          <pc:docMk/>
          <pc:sldMk cId="2952073042" sldId="571"/>
        </pc:sldMkLst>
        <pc:spChg chg="add mod">
          <ac:chgData name="Long B Nguyen" userId="f59fb8f3-a021-417a-8bc1-65c8d471c621" providerId="ADAL" clId="{0DD70757-F9C8-C84D-8AD6-11F473F39870}" dt="2021-04-01T16:01:55.320" v="356" actId="207"/>
          <ac:spMkLst>
            <pc:docMk/>
            <pc:sldMk cId="2952073042" sldId="571"/>
            <ac:spMk id="4" creationId="{65666141-FF84-254A-9BD3-FB2CA65EE8DD}"/>
          </ac:spMkLst>
        </pc:spChg>
        <pc:spChg chg="add mod">
          <ac:chgData name="Long B Nguyen" userId="f59fb8f3-a021-417a-8bc1-65c8d471c621" providerId="ADAL" clId="{0DD70757-F9C8-C84D-8AD6-11F473F39870}" dt="2021-04-01T16:02:02.763" v="361" actId="20577"/>
          <ac:spMkLst>
            <pc:docMk/>
            <pc:sldMk cId="2952073042" sldId="571"/>
            <ac:spMk id="26" creationId="{8734BC5C-9B6F-B042-95C6-0470D88044D1}"/>
          </ac:spMkLst>
        </pc:spChg>
        <pc:spChg chg="mod">
          <ac:chgData name="Long B Nguyen" userId="f59fb8f3-a021-417a-8bc1-65c8d471c621" providerId="ADAL" clId="{0DD70757-F9C8-C84D-8AD6-11F473F39870}" dt="2021-04-01T16:01:40.873" v="347" actId="20577"/>
          <ac:spMkLst>
            <pc:docMk/>
            <pc:sldMk cId="2952073042" sldId="571"/>
            <ac:spMk id="16386" creationId="{329B2B06-1922-5C41-84A6-22DCD0FD3F20}"/>
          </ac:spMkLst>
        </pc:spChg>
        <pc:spChg chg="mod">
          <ac:chgData name="Long B Nguyen" userId="f59fb8f3-a021-417a-8bc1-65c8d471c621" providerId="ADAL" clId="{0DD70757-F9C8-C84D-8AD6-11F473F39870}" dt="2021-04-01T16:00:29.579" v="341" actId="20577"/>
          <ac:spMkLst>
            <pc:docMk/>
            <pc:sldMk cId="2952073042" sldId="571"/>
            <ac:spMk id="49170" creationId="{1C48AFFA-99C6-1D49-AA67-1F13BCF5F8DF}"/>
          </ac:spMkLst>
        </pc:spChg>
        <pc:spChg chg="mod">
          <ac:chgData name="Long B Nguyen" userId="f59fb8f3-a021-417a-8bc1-65c8d471c621" providerId="ADAL" clId="{0DD70757-F9C8-C84D-8AD6-11F473F39870}" dt="2021-04-01T16:00:33.054" v="343" actId="20577"/>
          <ac:spMkLst>
            <pc:docMk/>
            <pc:sldMk cId="2952073042" sldId="571"/>
            <ac:spMk id="49171" creationId="{359EB0E3-8451-E64A-85F4-06128C98C4F6}"/>
          </ac:spMkLst>
        </pc:spChg>
        <pc:cxnChg chg="add mod">
          <ac:chgData name="Long B Nguyen" userId="f59fb8f3-a021-417a-8bc1-65c8d471c621" providerId="ADAL" clId="{0DD70757-F9C8-C84D-8AD6-11F473F39870}" dt="2021-04-01T16:01:28.301" v="346" actId="14100"/>
          <ac:cxnSpMkLst>
            <pc:docMk/>
            <pc:sldMk cId="2952073042" sldId="571"/>
            <ac:cxnSpMk id="21" creationId="{2AC4154D-1C7E-DE4E-8674-02F434004962}"/>
          </ac:cxnSpMkLst>
        </pc:cxnChg>
        <pc:cxnChg chg="add mod">
          <ac:chgData name="Long B Nguyen" userId="f59fb8f3-a021-417a-8bc1-65c8d471c621" providerId="ADAL" clId="{0DD70757-F9C8-C84D-8AD6-11F473F39870}" dt="2021-04-01T16:01:26.014" v="345" actId="14100"/>
          <ac:cxnSpMkLst>
            <pc:docMk/>
            <pc:sldMk cId="2952073042" sldId="571"/>
            <ac:cxnSpMk id="22" creationId="{8828E422-3107-DB46-9287-AB6C948AAF4E}"/>
          </ac:cxnSpMkLst>
        </pc:cxnChg>
      </pc:sldChg>
      <pc:sldChg chg="addSp modSp del mod">
        <pc:chgData name="Long B Nguyen" userId="f59fb8f3-a021-417a-8bc1-65c8d471c621" providerId="ADAL" clId="{0DD70757-F9C8-C84D-8AD6-11F473F39870}" dt="2021-04-12T12:41:42.188" v="1840" actId="2696"/>
        <pc:sldMkLst>
          <pc:docMk/>
          <pc:sldMk cId="270817839" sldId="572"/>
        </pc:sldMkLst>
        <pc:spChg chg="mod">
          <ac:chgData name="Long B Nguyen" userId="f59fb8f3-a021-417a-8bc1-65c8d471c621" providerId="ADAL" clId="{0DD70757-F9C8-C84D-8AD6-11F473F39870}" dt="2021-04-01T12:26:44.631" v="205" actId="20577"/>
          <ac:spMkLst>
            <pc:docMk/>
            <pc:sldMk cId="270817839" sldId="572"/>
            <ac:spMk id="16386" creationId="{D2C45497-8912-0F44-8527-E1D3516D268F}"/>
          </ac:spMkLst>
        </pc:spChg>
        <pc:cxnChg chg="add mod">
          <ac:chgData name="Long B Nguyen" userId="f59fb8f3-a021-417a-8bc1-65c8d471c621" providerId="ADAL" clId="{0DD70757-F9C8-C84D-8AD6-11F473F39870}" dt="2021-04-01T16:02:23.874" v="363" actId="14100"/>
          <ac:cxnSpMkLst>
            <pc:docMk/>
            <pc:sldMk cId="270817839" sldId="572"/>
            <ac:cxnSpMk id="33" creationId="{6162F4E7-82D3-FD44-91B3-A2785E075FFC}"/>
          </ac:cxnSpMkLst>
        </pc:cxnChg>
        <pc:cxnChg chg="add mod">
          <ac:chgData name="Long B Nguyen" userId="f59fb8f3-a021-417a-8bc1-65c8d471c621" providerId="ADAL" clId="{0DD70757-F9C8-C84D-8AD6-11F473F39870}" dt="2021-04-01T16:02:29.170" v="365" actId="14100"/>
          <ac:cxnSpMkLst>
            <pc:docMk/>
            <pc:sldMk cId="270817839" sldId="572"/>
            <ac:cxnSpMk id="34" creationId="{7B18D12E-B736-3E4F-93FF-EE0C1CA2D54E}"/>
          </ac:cxnSpMkLst>
        </pc:cxnChg>
      </pc:sldChg>
      <pc:sldChg chg="addSp modSp">
        <pc:chgData name="Long B Nguyen" userId="f59fb8f3-a021-417a-8bc1-65c8d471c621" providerId="ADAL" clId="{0DD70757-F9C8-C84D-8AD6-11F473F39870}" dt="2021-04-12T13:09:50.831" v="3243"/>
        <pc:sldMkLst>
          <pc:docMk/>
          <pc:sldMk cId="4110945301" sldId="574"/>
        </pc:sldMkLst>
        <pc:spChg chg="add mod">
          <ac:chgData name="Long B Nguyen" userId="f59fb8f3-a021-417a-8bc1-65c8d471c621" providerId="ADAL" clId="{0DD70757-F9C8-C84D-8AD6-11F473F39870}" dt="2021-04-12T13:09:50.831" v="3243"/>
          <ac:spMkLst>
            <pc:docMk/>
            <pc:sldMk cId="4110945301" sldId="574"/>
            <ac:spMk id="2" creationId="{84D08FEE-2AC6-494C-9540-BA634F276B51}"/>
          </ac:spMkLst>
        </pc:spChg>
      </pc:sldChg>
      <pc:sldChg chg="modSp del mod modAnim">
        <pc:chgData name="Long B Nguyen" userId="f59fb8f3-a021-417a-8bc1-65c8d471c621" providerId="ADAL" clId="{0DD70757-F9C8-C84D-8AD6-11F473F39870}" dt="2021-04-12T12:43:15.056" v="1881" actId="2696"/>
        <pc:sldMkLst>
          <pc:docMk/>
          <pc:sldMk cId="1553353509" sldId="575"/>
        </pc:sldMkLst>
        <pc:spChg chg="mod">
          <ac:chgData name="Long B Nguyen" userId="f59fb8f3-a021-417a-8bc1-65c8d471c621" providerId="ADAL" clId="{0DD70757-F9C8-C84D-8AD6-11F473F39870}" dt="2021-04-01T16:11:24.432" v="434" actId="20577"/>
          <ac:spMkLst>
            <pc:docMk/>
            <pc:sldMk cId="1553353509" sldId="575"/>
            <ac:spMk id="16386" creationId="{C563149A-FB03-7F41-801D-086D70B22CED}"/>
          </ac:spMkLst>
        </pc:spChg>
      </pc:sldChg>
      <pc:sldChg chg="addSp modSp">
        <pc:chgData name="Long B Nguyen" userId="f59fb8f3-a021-417a-8bc1-65c8d471c621" providerId="ADAL" clId="{0DD70757-F9C8-C84D-8AD6-11F473F39870}" dt="2021-04-12T13:09:50.831" v="3243"/>
        <pc:sldMkLst>
          <pc:docMk/>
          <pc:sldMk cId="2954573052" sldId="576"/>
        </pc:sldMkLst>
        <pc:spChg chg="add mod">
          <ac:chgData name="Long B Nguyen" userId="f59fb8f3-a021-417a-8bc1-65c8d471c621" providerId="ADAL" clId="{0DD70757-F9C8-C84D-8AD6-11F473F39870}" dt="2021-04-12T13:09:50.831" v="3243"/>
          <ac:spMkLst>
            <pc:docMk/>
            <pc:sldMk cId="2954573052" sldId="576"/>
            <ac:spMk id="2" creationId="{968C89B0-1485-4B49-B4B0-F09A79459563}"/>
          </ac:spMkLst>
        </pc:spChg>
      </pc:sldChg>
      <pc:sldChg chg="addSp modSp">
        <pc:chgData name="Long B Nguyen" userId="f59fb8f3-a021-417a-8bc1-65c8d471c621" providerId="ADAL" clId="{0DD70757-F9C8-C84D-8AD6-11F473F39870}" dt="2021-04-12T13:09:50.831" v="3243"/>
        <pc:sldMkLst>
          <pc:docMk/>
          <pc:sldMk cId="1547101256" sldId="577"/>
        </pc:sldMkLst>
        <pc:spChg chg="add mod">
          <ac:chgData name="Long B Nguyen" userId="f59fb8f3-a021-417a-8bc1-65c8d471c621" providerId="ADAL" clId="{0DD70757-F9C8-C84D-8AD6-11F473F39870}" dt="2021-04-12T13:09:50.831" v="3243"/>
          <ac:spMkLst>
            <pc:docMk/>
            <pc:sldMk cId="1547101256" sldId="577"/>
            <ac:spMk id="2" creationId="{CEF074FF-2762-1D4C-8DA0-EC0574475AD3}"/>
          </ac:spMkLst>
        </pc:spChg>
      </pc:sldChg>
      <pc:sldChg chg="addSp modSp">
        <pc:chgData name="Long B Nguyen" userId="f59fb8f3-a021-417a-8bc1-65c8d471c621" providerId="ADAL" clId="{0DD70757-F9C8-C84D-8AD6-11F473F39870}" dt="2021-04-12T13:09:50.831" v="3243"/>
        <pc:sldMkLst>
          <pc:docMk/>
          <pc:sldMk cId="891751900" sldId="579"/>
        </pc:sldMkLst>
        <pc:spChg chg="add mod">
          <ac:chgData name="Long B Nguyen" userId="f59fb8f3-a021-417a-8bc1-65c8d471c621" providerId="ADAL" clId="{0DD70757-F9C8-C84D-8AD6-11F473F39870}" dt="2021-04-12T13:09:50.831" v="3243"/>
          <ac:spMkLst>
            <pc:docMk/>
            <pc:sldMk cId="891751900" sldId="579"/>
            <ac:spMk id="2" creationId="{61ED436E-B4D7-9248-A1B4-99D5830F5C0E}"/>
          </ac:spMkLst>
        </pc:spChg>
        <pc:spChg chg="mod">
          <ac:chgData name="Long B Nguyen" userId="f59fb8f3-a021-417a-8bc1-65c8d471c621" providerId="ADAL" clId="{0DD70757-F9C8-C84D-8AD6-11F473F39870}" dt="2021-04-01T12:27:31.756" v="211" actId="20577"/>
          <ac:spMkLst>
            <pc:docMk/>
            <pc:sldMk cId="891751900" sldId="579"/>
            <ac:spMk id="16386" creationId="{6B9A5847-1AA8-4A43-AE7E-BF49B20DE6A5}"/>
          </ac:spMkLst>
        </pc:spChg>
      </pc:sldChg>
      <pc:sldChg chg="addSp modSp mod modAnim">
        <pc:chgData name="Long B Nguyen" userId="f59fb8f3-a021-417a-8bc1-65c8d471c621" providerId="ADAL" clId="{0DD70757-F9C8-C84D-8AD6-11F473F39870}" dt="2021-04-12T13:09:50.831" v="3243"/>
        <pc:sldMkLst>
          <pc:docMk/>
          <pc:sldMk cId="2483610180" sldId="580"/>
        </pc:sldMkLst>
        <pc:spChg chg="add mod">
          <ac:chgData name="Long B Nguyen" userId="f59fb8f3-a021-417a-8bc1-65c8d471c621" providerId="ADAL" clId="{0DD70757-F9C8-C84D-8AD6-11F473F39870}" dt="2021-04-12T13:09:50.831" v="3243"/>
          <ac:spMkLst>
            <pc:docMk/>
            <pc:sldMk cId="2483610180" sldId="580"/>
            <ac:spMk id="2" creationId="{CC903B08-7E65-1843-A295-E7F24016A969}"/>
          </ac:spMkLst>
        </pc:spChg>
        <pc:spChg chg="mod">
          <ac:chgData name="Long B Nguyen" userId="f59fb8f3-a021-417a-8bc1-65c8d471c621" providerId="ADAL" clId="{0DD70757-F9C8-C84D-8AD6-11F473F39870}" dt="2021-04-12T12:44:30.981" v="1911" actId="113"/>
          <ac:spMkLst>
            <pc:docMk/>
            <pc:sldMk cId="2483610180" sldId="580"/>
            <ac:spMk id="16386" creationId="{13E0CFFE-50A4-1C4C-9001-CF21878F6693}"/>
          </ac:spMkLst>
        </pc:spChg>
        <pc:spChg chg="mod">
          <ac:chgData name="Long B Nguyen" userId="f59fb8f3-a021-417a-8bc1-65c8d471c621" providerId="ADAL" clId="{0DD70757-F9C8-C84D-8AD6-11F473F39870}" dt="2021-04-01T16:04:18.230" v="391" actId="1076"/>
          <ac:spMkLst>
            <pc:docMk/>
            <pc:sldMk cId="2483610180" sldId="580"/>
            <ac:spMk id="63489" creationId="{0E7B4791-3A32-1042-A62C-C7EDD1EA9627}"/>
          </ac:spMkLst>
        </pc:spChg>
      </pc:sldChg>
      <pc:sldChg chg="addSp modSp mod modAnim">
        <pc:chgData name="Long B Nguyen" userId="f59fb8f3-a021-417a-8bc1-65c8d471c621" providerId="ADAL" clId="{0DD70757-F9C8-C84D-8AD6-11F473F39870}" dt="2021-04-12T13:14:50.290" v="3289"/>
        <pc:sldMkLst>
          <pc:docMk/>
          <pc:sldMk cId="830544632" sldId="581"/>
        </pc:sldMkLst>
        <pc:spChg chg="add mod">
          <ac:chgData name="Long B Nguyen" userId="f59fb8f3-a021-417a-8bc1-65c8d471c621" providerId="ADAL" clId="{0DD70757-F9C8-C84D-8AD6-11F473F39870}" dt="2021-04-12T13:09:50.831" v="3243"/>
          <ac:spMkLst>
            <pc:docMk/>
            <pc:sldMk cId="830544632" sldId="581"/>
            <ac:spMk id="2" creationId="{992AC32D-C53A-1C48-AC99-1565AB7F78CA}"/>
          </ac:spMkLst>
        </pc:spChg>
        <pc:spChg chg="mod">
          <ac:chgData name="Long B Nguyen" userId="f59fb8f3-a021-417a-8bc1-65c8d471c621" providerId="ADAL" clId="{0DD70757-F9C8-C84D-8AD6-11F473F39870}" dt="2021-04-12T12:55:13.416" v="2129"/>
          <ac:spMkLst>
            <pc:docMk/>
            <pc:sldMk cId="830544632" sldId="581"/>
            <ac:spMk id="16386" creationId="{DCDEDE68-7370-A049-B607-4EE7C1C097CC}"/>
          </ac:spMkLst>
        </pc:spChg>
        <pc:spChg chg="mod">
          <ac:chgData name="Long B Nguyen" userId="f59fb8f3-a021-417a-8bc1-65c8d471c621" providerId="ADAL" clId="{0DD70757-F9C8-C84D-8AD6-11F473F39870}" dt="2021-04-12T12:51:49.097" v="2067" actId="20577"/>
          <ac:spMkLst>
            <pc:docMk/>
            <pc:sldMk cId="830544632" sldId="581"/>
            <ac:spMk id="65537" creationId="{07CB10DC-D333-F84F-AEFA-826E23CDD585}"/>
          </ac:spMkLst>
        </pc:spChg>
      </pc:sldChg>
      <pc:sldChg chg="addSp modSp mod modAnim">
        <pc:chgData name="Long B Nguyen" userId="f59fb8f3-a021-417a-8bc1-65c8d471c621" providerId="ADAL" clId="{0DD70757-F9C8-C84D-8AD6-11F473F39870}" dt="2021-04-12T13:18:36.349" v="3339"/>
        <pc:sldMkLst>
          <pc:docMk/>
          <pc:sldMk cId="1603111093" sldId="582"/>
        </pc:sldMkLst>
        <pc:spChg chg="add mod">
          <ac:chgData name="Long B Nguyen" userId="f59fb8f3-a021-417a-8bc1-65c8d471c621" providerId="ADAL" clId="{0DD70757-F9C8-C84D-8AD6-11F473F39870}" dt="2021-04-12T13:09:50.831" v="3243"/>
          <ac:spMkLst>
            <pc:docMk/>
            <pc:sldMk cId="1603111093" sldId="582"/>
            <ac:spMk id="2" creationId="{110B76F3-C645-F24B-B318-7D068F311B0A}"/>
          </ac:spMkLst>
        </pc:spChg>
        <pc:spChg chg="mod">
          <ac:chgData name="Long B Nguyen" userId="f59fb8f3-a021-417a-8bc1-65c8d471c621" providerId="ADAL" clId="{0DD70757-F9C8-C84D-8AD6-11F473F39870}" dt="2021-04-12T13:08:36.265" v="3192" actId="20577"/>
          <ac:spMkLst>
            <pc:docMk/>
            <pc:sldMk cId="1603111093" sldId="582"/>
            <ac:spMk id="16386" creationId="{114BB159-C41E-A046-9481-C57D33802B19}"/>
          </ac:spMkLst>
        </pc:spChg>
        <pc:spChg chg="mod">
          <ac:chgData name="Long B Nguyen" userId="f59fb8f3-a021-417a-8bc1-65c8d471c621" providerId="ADAL" clId="{0DD70757-F9C8-C84D-8AD6-11F473F39870}" dt="2021-04-12T13:06:56.647" v="3049" actId="1076"/>
          <ac:spMkLst>
            <pc:docMk/>
            <pc:sldMk cId="1603111093" sldId="582"/>
            <ac:spMk id="67585" creationId="{300BB9E0-C0BE-124F-82D0-0DD61E546BD9}"/>
          </ac:spMkLst>
        </pc:spChg>
      </pc:sldChg>
      <pc:sldChg chg="addSp modSp">
        <pc:chgData name="Long B Nguyen" userId="f59fb8f3-a021-417a-8bc1-65c8d471c621" providerId="ADAL" clId="{0DD70757-F9C8-C84D-8AD6-11F473F39870}" dt="2021-04-12T13:09:50.831" v="3243"/>
        <pc:sldMkLst>
          <pc:docMk/>
          <pc:sldMk cId="788052383" sldId="583"/>
        </pc:sldMkLst>
        <pc:spChg chg="add mod">
          <ac:chgData name="Long B Nguyen" userId="f59fb8f3-a021-417a-8bc1-65c8d471c621" providerId="ADAL" clId="{0DD70757-F9C8-C84D-8AD6-11F473F39870}" dt="2021-04-12T13:09:50.831" v="3243"/>
          <ac:spMkLst>
            <pc:docMk/>
            <pc:sldMk cId="788052383" sldId="583"/>
            <ac:spMk id="2" creationId="{91A3B73C-BA5D-644E-AA86-182B15429AD7}"/>
          </ac:spMkLst>
        </pc:spChg>
      </pc:sldChg>
      <pc:sldChg chg="addSp modSp new mod">
        <pc:chgData name="Long B Nguyen" userId="f59fb8f3-a021-417a-8bc1-65c8d471c621" providerId="ADAL" clId="{0DD70757-F9C8-C84D-8AD6-11F473F39870}" dt="2021-04-12T13:09:50.831" v="3243"/>
        <pc:sldMkLst>
          <pc:docMk/>
          <pc:sldMk cId="865366439" sldId="584"/>
        </pc:sldMkLst>
        <pc:spChg chg="mod">
          <ac:chgData name="Long B Nguyen" userId="f59fb8f3-a021-417a-8bc1-65c8d471c621" providerId="ADAL" clId="{0DD70757-F9C8-C84D-8AD6-11F473F39870}" dt="2021-04-01T16:05:47.465" v="418" actId="1076"/>
          <ac:spMkLst>
            <pc:docMk/>
            <pc:sldMk cId="865366439" sldId="584"/>
            <ac:spMk id="2" creationId="{8928F0F1-372F-9C4D-AA54-0D3300061B4B}"/>
          </ac:spMkLst>
        </pc:spChg>
        <pc:spChg chg="add mod">
          <ac:chgData name="Long B Nguyen" userId="f59fb8f3-a021-417a-8bc1-65c8d471c621" providerId="ADAL" clId="{0DD70757-F9C8-C84D-8AD6-11F473F39870}" dt="2021-04-12T13:09:50.831" v="3243"/>
          <ac:spMkLst>
            <pc:docMk/>
            <pc:sldMk cId="865366439" sldId="584"/>
            <ac:spMk id="5" creationId="{6B1C35D5-F631-E843-89C0-3A21611EC381}"/>
          </ac:spMkLst>
        </pc:spChg>
        <pc:picChg chg="add mod">
          <ac:chgData name="Long B Nguyen" userId="f59fb8f3-a021-417a-8bc1-65c8d471c621" providerId="ADAL" clId="{0DD70757-F9C8-C84D-8AD6-11F473F39870}" dt="2021-04-01T16:05:40.390" v="397" actId="1076"/>
          <ac:picMkLst>
            <pc:docMk/>
            <pc:sldMk cId="865366439" sldId="584"/>
            <ac:picMk id="4" creationId="{2DC3D235-A640-0946-B66A-CCE317B971AC}"/>
          </ac:picMkLst>
        </pc:picChg>
      </pc:sldChg>
      <pc:sldChg chg="addSp modSp add mod modAnim">
        <pc:chgData name="Long B Nguyen" userId="f59fb8f3-a021-417a-8bc1-65c8d471c621" providerId="ADAL" clId="{0DD70757-F9C8-C84D-8AD6-11F473F39870}" dt="2021-04-12T13:13:17.128" v="3277"/>
        <pc:sldMkLst>
          <pc:docMk/>
          <pc:sldMk cId="1535655186" sldId="585"/>
        </pc:sldMkLst>
        <pc:spChg chg="add mod">
          <ac:chgData name="Long B Nguyen" userId="f59fb8f3-a021-417a-8bc1-65c8d471c621" providerId="ADAL" clId="{0DD70757-F9C8-C84D-8AD6-11F473F39870}" dt="2021-04-01T16:37:10.911" v="1437" actId="255"/>
          <ac:spMkLst>
            <pc:docMk/>
            <pc:sldMk cId="1535655186" sldId="585"/>
            <ac:spMk id="2" creationId="{7668D50A-EA56-BD4E-A78A-4C323FD34BCE}"/>
          </ac:spMkLst>
        </pc:spChg>
        <pc:spChg chg="add mod">
          <ac:chgData name="Long B Nguyen" userId="f59fb8f3-a021-417a-8bc1-65c8d471c621" providerId="ADAL" clId="{0DD70757-F9C8-C84D-8AD6-11F473F39870}" dt="2021-04-12T13:09:50.831" v="3243"/>
          <ac:spMkLst>
            <pc:docMk/>
            <pc:sldMk cId="1535655186" sldId="585"/>
            <ac:spMk id="3" creationId="{3B0792CC-8E4C-8543-8E9B-6FD8283093B1}"/>
          </ac:spMkLst>
        </pc:spChg>
        <pc:spChg chg="mod">
          <ac:chgData name="Long B Nguyen" userId="f59fb8f3-a021-417a-8bc1-65c8d471c621" providerId="ADAL" clId="{0DD70757-F9C8-C84D-8AD6-11F473F39870}" dt="2021-04-01T16:38:17.444" v="1463" actId="113"/>
          <ac:spMkLst>
            <pc:docMk/>
            <pc:sldMk cId="1535655186" sldId="585"/>
            <ac:spMk id="16386" creationId="{13E0CFFE-50A4-1C4C-9001-CF21878F6693}"/>
          </ac:spMkLst>
        </pc:spChg>
        <pc:spChg chg="mod">
          <ac:chgData name="Long B Nguyen" userId="f59fb8f3-a021-417a-8bc1-65c8d471c621" providerId="ADAL" clId="{0DD70757-F9C8-C84D-8AD6-11F473F39870}" dt="2021-04-01T16:34:29.131" v="1331" actId="1076"/>
          <ac:spMkLst>
            <pc:docMk/>
            <pc:sldMk cId="1535655186" sldId="585"/>
            <ac:spMk id="63489" creationId="{0E7B4791-3A32-1042-A62C-C7EDD1EA9627}"/>
          </ac:spMkLst>
        </pc:spChg>
        <pc:cxnChg chg="add mod">
          <ac:chgData name="Long B Nguyen" userId="f59fb8f3-a021-417a-8bc1-65c8d471c621" providerId="ADAL" clId="{0DD70757-F9C8-C84D-8AD6-11F473F39870}" dt="2021-04-01T16:36:55.970" v="1433" actId="1076"/>
          <ac:cxnSpMkLst>
            <pc:docMk/>
            <pc:sldMk cId="1535655186" sldId="585"/>
            <ac:cxnSpMk id="5" creationId="{4EB4E3F9-93D8-EF44-A2B4-07208E731F75}"/>
          </ac:cxnSpMkLst>
        </pc:cxnChg>
        <pc:cxnChg chg="add mod">
          <ac:chgData name="Long B Nguyen" userId="f59fb8f3-a021-417a-8bc1-65c8d471c621" providerId="ADAL" clId="{0DD70757-F9C8-C84D-8AD6-11F473F39870}" dt="2021-04-01T16:37:02.648" v="1436" actId="14100"/>
          <ac:cxnSpMkLst>
            <pc:docMk/>
            <pc:sldMk cId="1535655186" sldId="585"/>
            <ac:cxnSpMk id="9" creationId="{198160DB-B61D-164D-B6C6-2DC056F1EEA5}"/>
          </ac:cxnSpMkLst>
        </pc:cxnChg>
      </pc:sldChg>
      <pc:sldChg chg="addSp modSp add mod modAnim">
        <pc:chgData name="Long B Nguyen" userId="f59fb8f3-a021-417a-8bc1-65c8d471c621" providerId="ADAL" clId="{0DD70757-F9C8-C84D-8AD6-11F473F39870}" dt="2021-04-12T13:14:26.674" v="3285"/>
        <pc:sldMkLst>
          <pc:docMk/>
          <pc:sldMk cId="976775625" sldId="586"/>
        </pc:sldMkLst>
        <pc:spChg chg="add mod">
          <ac:chgData name="Long B Nguyen" userId="f59fb8f3-a021-417a-8bc1-65c8d471c621" providerId="ADAL" clId="{0DD70757-F9C8-C84D-8AD6-11F473F39870}" dt="2021-04-12T13:09:50.831" v="3243"/>
          <ac:spMkLst>
            <pc:docMk/>
            <pc:sldMk cId="976775625" sldId="586"/>
            <ac:spMk id="2" creationId="{E827CF2A-42E1-8A49-83B1-6D7DECA493F6}"/>
          </ac:spMkLst>
        </pc:spChg>
        <pc:spChg chg="mod">
          <ac:chgData name="Long B Nguyen" userId="f59fb8f3-a021-417a-8bc1-65c8d471c621" providerId="ADAL" clId="{0DD70757-F9C8-C84D-8AD6-11F473F39870}" dt="2021-04-01T16:44:26.419" v="1765" actId="20577"/>
          <ac:spMkLst>
            <pc:docMk/>
            <pc:sldMk cId="976775625" sldId="586"/>
            <ac:spMk id="16386" creationId="{13E0CFFE-50A4-1C4C-9001-CF21878F6693}"/>
          </ac:spMkLst>
        </pc:spChg>
        <pc:spChg chg="mod">
          <ac:chgData name="Long B Nguyen" userId="f59fb8f3-a021-417a-8bc1-65c8d471c621" providerId="ADAL" clId="{0DD70757-F9C8-C84D-8AD6-11F473F39870}" dt="2021-04-01T16:31:27.911" v="1284" actId="20577"/>
          <ac:spMkLst>
            <pc:docMk/>
            <pc:sldMk cId="976775625" sldId="586"/>
            <ac:spMk id="63489" creationId="{0E7B4791-3A32-1042-A62C-C7EDD1EA9627}"/>
          </ac:spMkLst>
        </pc:spChg>
      </pc:sldChg>
      <pc:sldChg chg="addSp delSp modSp new mod modAnim">
        <pc:chgData name="Long B Nguyen" userId="f59fb8f3-a021-417a-8bc1-65c8d471c621" providerId="ADAL" clId="{0DD70757-F9C8-C84D-8AD6-11F473F39870}" dt="2021-04-12T13:14:09.155" v="3282"/>
        <pc:sldMkLst>
          <pc:docMk/>
          <pc:sldMk cId="419832948" sldId="587"/>
        </pc:sldMkLst>
        <pc:spChg chg="add mod">
          <ac:chgData name="Long B Nguyen" userId="f59fb8f3-a021-417a-8bc1-65c8d471c621" providerId="ADAL" clId="{0DD70757-F9C8-C84D-8AD6-11F473F39870}" dt="2021-04-12T13:09:50.831" v="3243"/>
          <ac:spMkLst>
            <pc:docMk/>
            <pc:sldMk cId="419832948" sldId="587"/>
            <ac:spMk id="2" creationId="{CCBB4220-EE47-A142-9588-DE138F9E4AA8}"/>
          </ac:spMkLst>
        </pc:spChg>
        <pc:spChg chg="del">
          <ac:chgData name="Long B Nguyen" userId="f59fb8f3-a021-417a-8bc1-65c8d471c621" providerId="ADAL" clId="{0DD70757-F9C8-C84D-8AD6-11F473F39870}" dt="2021-04-01T16:37:51.605" v="1439" actId="478"/>
          <ac:spMkLst>
            <pc:docMk/>
            <pc:sldMk cId="419832948" sldId="587"/>
            <ac:spMk id="2" creationId="{D039739A-5C92-9440-A99A-B78845A9ABB4}"/>
          </ac:spMkLst>
        </pc:spChg>
        <pc:spChg chg="mod">
          <ac:chgData name="Long B Nguyen" userId="f59fb8f3-a021-417a-8bc1-65c8d471c621" providerId="ADAL" clId="{0DD70757-F9C8-C84D-8AD6-11F473F39870}" dt="2021-04-01T16:43:50.087" v="1696" actId="20577"/>
          <ac:spMkLst>
            <pc:docMk/>
            <pc:sldMk cId="419832948" sldId="587"/>
            <ac:spMk id="3" creationId="{482A242F-CC83-9E4D-8503-01F6DC2593D0}"/>
          </ac:spMkLst>
        </pc:spChg>
        <pc:spChg chg="add mod">
          <ac:chgData name="Long B Nguyen" userId="f59fb8f3-a021-417a-8bc1-65c8d471c621" providerId="ADAL" clId="{0DD70757-F9C8-C84D-8AD6-11F473F39870}" dt="2021-04-01T16:44:03.543" v="1712" actId="20577"/>
          <ac:spMkLst>
            <pc:docMk/>
            <pc:sldMk cId="419832948" sldId="587"/>
            <ac:spMk id="4" creationId="{453E49C2-6851-FC47-A951-35DFC9EACEBC}"/>
          </ac:spMkLst>
        </pc:spChg>
      </pc:sldChg>
      <pc:sldChg chg="addSp modSp add">
        <pc:chgData name="Long B Nguyen" userId="f59fb8f3-a021-417a-8bc1-65c8d471c621" providerId="ADAL" clId="{0DD70757-F9C8-C84D-8AD6-11F473F39870}" dt="2021-04-12T13:09:50.831" v="3243"/>
        <pc:sldMkLst>
          <pc:docMk/>
          <pc:sldMk cId="3142613135" sldId="588"/>
        </pc:sldMkLst>
        <pc:spChg chg="add mod">
          <ac:chgData name="Long B Nguyen" userId="f59fb8f3-a021-417a-8bc1-65c8d471c621" providerId="ADAL" clId="{0DD70757-F9C8-C84D-8AD6-11F473F39870}" dt="2021-04-12T13:09:50.831" v="3243"/>
          <ac:spMkLst>
            <pc:docMk/>
            <pc:sldMk cId="3142613135" sldId="588"/>
            <ac:spMk id="2" creationId="{D800A544-D253-9A46-9D09-DBEF0AC2DAD5}"/>
          </ac:spMkLst>
        </pc:spChg>
      </pc:sldChg>
      <pc:sldChg chg="add del">
        <pc:chgData name="Long B Nguyen" userId="f59fb8f3-a021-417a-8bc1-65c8d471c621" providerId="ADAL" clId="{0DD70757-F9C8-C84D-8AD6-11F473F39870}" dt="2021-04-12T12:41:00.308" v="1838" actId="2696"/>
        <pc:sldMkLst>
          <pc:docMk/>
          <pc:sldMk cId="2270508343" sldId="589"/>
        </pc:sldMkLst>
      </pc:sldChg>
      <pc:sldChg chg="addSp modSp add modAnim">
        <pc:chgData name="Long B Nguyen" userId="f59fb8f3-a021-417a-8bc1-65c8d471c621" providerId="ADAL" clId="{0DD70757-F9C8-C84D-8AD6-11F473F39870}" dt="2021-04-12T13:12:13.667" v="3270"/>
        <pc:sldMkLst>
          <pc:docMk/>
          <pc:sldMk cId="2428880685" sldId="589"/>
        </pc:sldMkLst>
        <pc:spChg chg="add mod">
          <ac:chgData name="Long B Nguyen" userId="f59fb8f3-a021-417a-8bc1-65c8d471c621" providerId="ADAL" clId="{0DD70757-F9C8-C84D-8AD6-11F473F39870}" dt="2021-04-12T13:09:50.831" v="3243"/>
          <ac:spMkLst>
            <pc:docMk/>
            <pc:sldMk cId="2428880685" sldId="589"/>
            <ac:spMk id="2" creationId="{56F9A5FC-8A04-4545-AFCF-36E860089361}"/>
          </ac:spMkLst>
        </pc:spChg>
      </pc:sldChg>
      <pc:sldChg chg="addSp modSp add">
        <pc:chgData name="Long B Nguyen" userId="f59fb8f3-a021-417a-8bc1-65c8d471c621" providerId="ADAL" clId="{0DD70757-F9C8-C84D-8AD6-11F473F39870}" dt="2021-04-12T13:09:50.831" v="3243"/>
        <pc:sldMkLst>
          <pc:docMk/>
          <pc:sldMk cId="1250769370" sldId="590"/>
        </pc:sldMkLst>
        <pc:spChg chg="add mod">
          <ac:chgData name="Long B Nguyen" userId="f59fb8f3-a021-417a-8bc1-65c8d471c621" providerId="ADAL" clId="{0DD70757-F9C8-C84D-8AD6-11F473F39870}" dt="2021-04-12T13:09:50.831" v="3243"/>
          <ac:spMkLst>
            <pc:docMk/>
            <pc:sldMk cId="1250769370" sldId="590"/>
            <ac:spMk id="2" creationId="{9E7D14A5-BEA7-684F-89A0-57CC70848239}"/>
          </ac:spMkLst>
        </pc:spChg>
      </pc:sldChg>
      <pc:sldChg chg="addSp modSp add mod modAnim">
        <pc:chgData name="Long B Nguyen" userId="f59fb8f3-a021-417a-8bc1-65c8d471c621" providerId="ADAL" clId="{0DD70757-F9C8-C84D-8AD6-11F473F39870}" dt="2021-04-12T13:09:50.831" v="3243"/>
        <pc:sldMkLst>
          <pc:docMk/>
          <pc:sldMk cId="4161194987" sldId="591"/>
        </pc:sldMkLst>
        <pc:spChg chg="add mod">
          <ac:chgData name="Long B Nguyen" userId="f59fb8f3-a021-417a-8bc1-65c8d471c621" providerId="ADAL" clId="{0DD70757-F9C8-C84D-8AD6-11F473F39870}" dt="2021-04-12T13:09:50.831" v="3243"/>
          <ac:spMkLst>
            <pc:docMk/>
            <pc:sldMk cId="4161194987" sldId="591"/>
            <ac:spMk id="2" creationId="{06B70013-735B-D142-8CF6-5B7561E1D39F}"/>
          </ac:spMkLst>
        </pc:spChg>
        <pc:spChg chg="mod">
          <ac:chgData name="Long B Nguyen" userId="f59fb8f3-a021-417a-8bc1-65c8d471c621" providerId="ADAL" clId="{0DD70757-F9C8-C84D-8AD6-11F473F39870}" dt="2021-04-12T12:43:04.854" v="1880" actId="20577"/>
          <ac:spMkLst>
            <pc:docMk/>
            <pc:sldMk cId="4161194987" sldId="591"/>
            <ac:spMk id="16386" creationId="{C563149A-FB03-7F41-801D-086D70B22CED}"/>
          </ac:spMkLst>
        </pc:spChg>
        <pc:spChg chg="mod">
          <ac:chgData name="Long B Nguyen" userId="f59fb8f3-a021-417a-8bc1-65c8d471c621" providerId="ADAL" clId="{0DD70757-F9C8-C84D-8AD6-11F473F39870}" dt="2021-04-12T12:42:11.729" v="1842" actId="1076"/>
          <ac:spMkLst>
            <pc:docMk/>
            <pc:sldMk cId="4161194987" sldId="591"/>
            <ac:spMk id="55297" creationId="{1AF853D6-D0AB-854B-B143-5FDFC529A2E5}"/>
          </ac:spMkLst>
        </pc:spChg>
      </pc:sldChg>
      <pc:sldChg chg="delSp modSp add del modAnim">
        <pc:chgData name="Long B Nguyen" userId="f59fb8f3-a021-417a-8bc1-65c8d471c621" providerId="ADAL" clId="{0DD70757-F9C8-C84D-8AD6-11F473F39870}" dt="2021-04-12T13:04:40.175" v="3015" actId="2696"/>
        <pc:sldMkLst>
          <pc:docMk/>
          <pc:sldMk cId="2967768867" sldId="592"/>
        </pc:sldMkLst>
        <pc:spChg chg="mod">
          <ac:chgData name="Long B Nguyen" userId="f59fb8f3-a021-417a-8bc1-65c8d471c621" providerId="ADAL" clId="{0DD70757-F9C8-C84D-8AD6-11F473F39870}" dt="2021-04-12T12:52:56.781" v="2077"/>
          <ac:spMkLst>
            <pc:docMk/>
            <pc:sldMk cId="2967768867" sldId="592"/>
            <ac:spMk id="16386" creationId="{DCDEDE68-7370-A049-B607-4EE7C1C097CC}"/>
          </ac:spMkLst>
        </pc:spChg>
        <pc:picChg chg="del">
          <ac:chgData name="Long B Nguyen" userId="f59fb8f3-a021-417a-8bc1-65c8d471c621" providerId="ADAL" clId="{0DD70757-F9C8-C84D-8AD6-11F473F39870}" dt="2021-04-12T12:52:53.367" v="2074" actId="478"/>
          <ac:picMkLst>
            <pc:docMk/>
            <pc:sldMk cId="2967768867" sldId="592"/>
            <ac:picMk id="65539" creationId="{E53CD132-E85D-D245-AAD8-83FB82CE3B68}"/>
          </ac:picMkLst>
        </pc:picChg>
      </pc:sldChg>
      <pc:sldChg chg="addSp delSp modSp add mod modAnim">
        <pc:chgData name="Long B Nguyen" userId="f59fb8f3-a021-417a-8bc1-65c8d471c621" providerId="ADAL" clId="{0DD70757-F9C8-C84D-8AD6-11F473F39870}" dt="2021-04-12T13:15:48.100" v="3316"/>
        <pc:sldMkLst>
          <pc:docMk/>
          <pc:sldMk cId="3535386674" sldId="593"/>
        </pc:sldMkLst>
        <pc:spChg chg="add mod">
          <ac:chgData name="Long B Nguyen" userId="f59fb8f3-a021-417a-8bc1-65c8d471c621" providerId="ADAL" clId="{0DD70757-F9C8-C84D-8AD6-11F473F39870}" dt="2021-04-12T13:09:50.831" v="3243"/>
          <ac:spMkLst>
            <pc:docMk/>
            <pc:sldMk cId="3535386674" sldId="593"/>
            <ac:spMk id="2" creationId="{F0B9C422-EAAC-114B-9C9E-6B33C8334932}"/>
          </ac:spMkLst>
        </pc:spChg>
        <pc:spChg chg="mod">
          <ac:chgData name="Long B Nguyen" userId="f59fb8f3-a021-417a-8bc1-65c8d471c621" providerId="ADAL" clId="{0DD70757-F9C8-C84D-8AD6-11F473F39870}" dt="2021-04-12T13:15:37.603" v="3313" actId="20577"/>
          <ac:spMkLst>
            <pc:docMk/>
            <pc:sldMk cId="3535386674" sldId="593"/>
            <ac:spMk id="16386" creationId="{DCDEDE68-7370-A049-B607-4EE7C1C097CC}"/>
          </ac:spMkLst>
        </pc:spChg>
        <pc:picChg chg="del">
          <ac:chgData name="Long B Nguyen" userId="f59fb8f3-a021-417a-8bc1-65c8d471c621" providerId="ADAL" clId="{0DD70757-F9C8-C84D-8AD6-11F473F39870}" dt="2021-04-12T12:54:47.459" v="2095" actId="478"/>
          <ac:picMkLst>
            <pc:docMk/>
            <pc:sldMk cId="3535386674" sldId="593"/>
            <ac:picMk id="65539" creationId="{E53CD132-E85D-D245-AAD8-83FB82CE3B68}"/>
          </ac:picMkLst>
        </pc:picChg>
      </pc:sldChg>
      <pc:sldChg chg="addSp delSp modSp add mod delAnim modAnim">
        <pc:chgData name="Long B Nguyen" userId="f59fb8f3-a021-417a-8bc1-65c8d471c621" providerId="ADAL" clId="{0DD70757-F9C8-C84D-8AD6-11F473F39870}" dt="2021-04-12T13:18:08.562" v="3332"/>
        <pc:sldMkLst>
          <pc:docMk/>
          <pc:sldMk cId="1476079720" sldId="594"/>
        </pc:sldMkLst>
        <pc:spChg chg="add mod">
          <ac:chgData name="Long B Nguyen" userId="f59fb8f3-a021-417a-8bc1-65c8d471c621" providerId="ADAL" clId="{0DD70757-F9C8-C84D-8AD6-11F473F39870}" dt="2021-04-12T13:09:50.831" v="3243"/>
          <ac:spMkLst>
            <pc:docMk/>
            <pc:sldMk cId="1476079720" sldId="594"/>
            <ac:spMk id="3" creationId="{BF7F93EC-F271-6F45-923B-F3A106EB733F}"/>
          </ac:spMkLst>
        </pc:spChg>
        <pc:spChg chg="mod">
          <ac:chgData name="Long B Nguyen" userId="f59fb8f3-a021-417a-8bc1-65c8d471c621" providerId="ADAL" clId="{0DD70757-F9C8-C84D-8AD6-11F473F39870}" dt="2021-04-12T13:06:45.528" v="3048" actId="20577"/>
          <ac:spMkLst>
            <pc:docMk/>
            <pc:sldMk cId="1476079720" sldId="594"/>
            <ac:spMk id="16386" creationId="{DCDEDE68-7370-A049-B607-4EE7C1C097CC}"/>
          </ac:spMkLst>
        </pc:spChg>
        <pc:spChg chg="mod">
          <ac:chgData name="Long B Nguyen" userId="f59fb8f3-a021-417a-8bc1-65c8d471c621" providerId="ADAL" clId="{0DD70757-F9C8-C84D-8AD6-11F473F39870}" dt="2021-04-12T13:05:57.812" v="3029" actId="1076"/>
          <ac:spMkLst>
            <pc:docMk/>
            <pc:sldMk cId="1476079720" sldId="594"/>
            <ac:spMk id="65537" creationId="{07CB10DC-D333-F84F-AEFA-826E23CDD585}"/>
          </ac:spMkLst>
        </pc:spChg>
        <pc:picChg chg="add mod">
          <ac:chgData name="Long B Nguyen" userId="f59fb8f3-a021-417a-8bc1-65c8d471c621" providerId="ADAL" clId="{0DD70757-F9C8-C84D-8AD6-11F473F39870}" dt="2021-04-12T13:17:48.837" v="3327" actId="1076"/>
          <ac:picMkLst>
            <pc:docMk/>
            <pc:sldMk cId="1476079720" sldId="594"/>
            <ac:picMk id="2" creationId="{63E1D156-037C-2F44-8521-07D633982296}"/>
          </ac:picMkLst>
        </pc:picChg>
        <pc:picChg chg="add del mod">
          <ac:chgData name="Long B Nguyen" userId="f59fb8f3-a021-417a-8bc1-65c8d471c621" providerId="ADAL" clId="{0DD70757-F9C8-C84D-8AD6-11F473F39870}" dt="2021-04-12T13:17:46.616" v="3326" actId="478"/>
          <ac:picMkLst>
            <pc:docMk/>
            <pc:sldMk cId="1476079720" sldId="594"/>
            <ac:picMk id="5" creationId="{8EF09A9B-4B37-5645-B19E-A31F545E03A5}"/>
          </ac:picMkLst>
        </pc:pic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20E1AE71-974B-2D41-AC34-69C850DFDC19}"/>
    <pc:docChg chg="addSld delSld modSld">
      <pc:chgData name="Long B Nguyen" userId="f59fb8f3-a021-417a-8bc1-65c8d471c621" providerId="ADAL" clId="{20E1AE71-974B-2D41-AC34-69C850DFDC19}" dt="2020-03-16T17:50:12.029" v="624"/>
      <pc:docMkLst>
        <pc:docMk/>
      </pc:docMkLst>
      <pc:sldChg chg="modSp">
        <pc:chgData name="Long B Nguyen" userId="f59fb8f3-a021-417a-8bc1-65c8d471c621" providerId="ADAL" clId="{20E1AE71-974B-2D41-AC34-69C850DFDC19}" dt="2020-03-08T12:15:22.499" v="64" actId="20577"/>
        <pc:sldMkLst>
          <pc:docMk/>
          <pc:sldMk cId="4247104139" sldId="256"/>
        </pc:sldMkLst>
        <pc:spChg chg="mod">
          <ac:chgData name="Long B Nguyen" userId="f59fb8f3-a021-417a-8bc1-65c8d471c621" providerId="ADAL" clId="{20E1AE71-974B-2D41-AC34-69C850DFDC19}" dt="2020-03-08T12:15:19.156" v="63" actId="20577"/>
          <ac:spMkLst>
            <pc:docMk/>
            <pc:sldMk cId="4247104139" sldId="256"/>
            <ac:spMk id="2" creationId="{6117A749-B1BA-E24B-8FB0-0604EF651FB3}"/>
          </ac:spMkLst>
        </pc:spChg>
        <pc:spChg chg="mod">
          <ac:chgData name="Long B Nguyen" userId="f59fb8f3-a021-417a-8bc1-65c8d471c621" providerId="ADAL" clId="{20E1AE71-974B-2D41-AC34-69C850DFDC19}" dt="2020-03-08T12:15:22.499" v="64" actId="20577"/>
          <ac:spMkLst>
            <pc:docMk/>
            <pc:sldMk cId="4247104139" sldId="256"/>
            <ac:spMk id="3" creationId="{1BDC47C8-6776-7B44-9CD4-95FC91452D62}"/>
          </ac:spMkLst>
        </pc:spChg>
      </pc:sldChg>
      <pc:sldChg chg="add del setBg">
        <pc:chgData name="Long B Nguyen" userId="f59fb8f3-a021-417a-8bc1-65c8d471c621" providerId="ADAL" clId="{20E1AE71-974B-2D41-AC34-69C850DFDC19}" dt="2020-03-08T12:15:06.174" v="50" actId="2696"/>
        <pc:sldMkLst>
          <pc:docMk/>
          <pc:sldMk cId="1569266242" sldId="257"/>
        </pc:sldMkLst>
      </pc:sldChg>
      <pc:sldChg chg="modSp add">
        <pc:chgData name="Long B Nguyen" userId="f59fb8f3-a021-417a-8bc1-65c8d471c621" providerId="ADAL" clId="{20E1AE71-974B-2D41-AC34-69C850DFDC19}" dt="2020-03-08T12:39:57.384" v="218" actId="20577"/>
        <pc:sldMkLst>
          <pc:docMk/>
          <pc:sldMk cId="2902676313" sldId="485"/>
        </pc:sldMkLst>
        <pc:spChg chg="mod">
          <ac:chgData name="Long B Nguyen" userId="f59fb8f3-a021-417a-8bc1-65c8d471c621" providerId="ADAL" clId="{20E1AE71-974B-2D41-AC34-69C850DFDC19}" dt="2020-03-08T12:39:41.672" v="215" actId="1076"/>
          <ac:spMkLst>
            <pc:docMk/>
            <pc:sldMk cId="2902676313" sldId="485"/>
            <ac:spMk id="49153" creationId="{EB0E2C77-F129-0A43-B733-0C0ECA4DFBCB}"/>
          </ac:spMkLst>
        </pc:spChg>
        <pc:spChg chg="mod">
          <ac:chgData name="Long B Nguyen" userId="f59fb8f3-a021-417a-8bc1-65c8d471c621" providerId="ADAL" clId="{20E1AE71-974B-2D41-AC34-69C850DFDC19}" dt="2020-03-08T12:39:57.384" v="218" actId="20577"/>
          <ac:spMkLst>
            <pc:docMk/>
            <pc:sldMk cId="2902676313" sldId="485"/>
            <ac:spMk id="49154" creationId="{1463BEFF-3714-A141-A066-C1AF638C6417}"/>
          </ac:spMkLst>
        </pc:spChg>
      </pc:sldChg>
      <pc:sldChg chg="del">
        <pc:chgData name="Long B Nguyen" userId="f59fb8f3-a021-417a-8bc1-65c8d471c621" providerId="ADAL" clId="{20E1AE71-974B-2D41-AC34-69C850DFDC19}" dt="2020-03-08T12:14:33.604" v="13" actId="2696"/>
        <pc:sldMkLst>
          <pc:docMk/>
          <pc:sldMk cId="3813527744" sldId="527"/>
        </pc:sldMkLst>
      </pc:sldChg>
      <pc:sldChg chg="del">
        <pc:chgData name="Long B Nguyen" userId="f59fb8f3-a021-417a-8bc1-65c8d471c621" providerId="ADAL" clId="{20E1AE71-974B-2D41-AC34-69C850DFDC19}" dt="2020-03-08T12:14:33.688" v="18" actId="2696"/>
        <pc:sldMkLst>
          <pc:docMk/>
          <pc:sldMk cId="1445950413" sldId="528"/>
        </pc:sldMkLst>
      </pc:sldChg>
      <pc:sldChg chg="del">
        <pc:chgData name="Long B Nguyen" userId="f59fb8f3-a021-417a-8bc1-65c8d471c621" providerId="ADAL" clId="{20E1AE71-974B-2D41-AC34-69C850DFDC19}" dt="2020-03-08T12:14:33.708" v="19" actId="2696"/>
        <pc:sldMkLst>
          <pc:docMk/>
          <pc:sldMk cId="1720314276" sldId="566"/>
        </pc:sldMkLst>
      </pc:sldChg>
      <pc:sldChg chg="del">
        <pc:chgData name="Long B Nguyen" userId="f59fb8f3-a021-417a-8bc1-65c8d471c621" providerId="ADAL" clId="{20E1AE71-974B-2D41-AC34-69C850DFDC19}" dt="2020-03-08T12:14:33.726" v="20" actId="2696"/>
        <pc:sldMkLst>
          <pc:docMk/>
          <pc:sldMk cId="198395083" sldId="567"/>
        </pc:sldMkLst>
      </pc:sldChg>
      <pc:sldChg chg="del">
        <pc:chgData name="Long B Nguyen" userId="f59fb8f3-a021-417a-8bc1-65c8d471c621" providerId="ADAL" clId="{20E1AE71-974B-2D41-AC34-69C850DFDC19}" dt="2020-03-08T12:14:33.743" v="21" actId="2696"/>
        <pc:sldMkLst>
          <pc:docMk/>
          <pc:sldMk cId="1070622160" sldId="568"/>
        </pc:sldMkLst>
      </pc:sldChg>
      <pc:sldChg chg="del">
        <pc:chgData name="Long B Nguyen" userId="f59fb8f3-a021-417a-8bc1-65c8d471c621" providerId="ADAL" clId="{20E1AE71-974B-2D41-AC34-69C850DFDC19}" dt="2020-03-08T12:14:33.830" v="26" actId="2696"/>
        <pc:sldMkLst>
          <pc:docMk/>
          <pc:sldMk cId="4001486838" sldId="570"/>
        </pc:sldMkLst>
      </pc:sldChg>
      <pc:sldChg chg="del">
        <pc:chgData name="Long B Nguyen" userId="f59fb8f3-a021-417a-8bc1-65c8d471c621" providerId="ADAL" clId="{20E1AE71-974B-2D41-AC34-69C850DFDC19}" dt="2020-03-08T12:14:33.760" v="22" actId="2696"/>
        <pc:sldMkLst>
          <pc:docMk/>
          <pc:sldMk cId="2901569448" sldId="571"/>
        </pc:sldMkLst>
      </pc:sldChg>
      <pc:sldChg chg="del">
        <pc:chgData name="Long B Nguyen" userId="f59fb8f3-a021-417a-8bc1-65c8d471c621" providerId="ADAL" clId="{20E1AE71-974B-2D41-AC34-69C850DFDC19}" dt="2020-03-08T12:14:33.814" v="25" actId="2696"/>
        <pc:sldMkLst>
          <pc:docMk/>
          <pc:sldMk cId="2135159274" sldId="573"/>
        </pc:sldMkLst>
      </pc:sldChg>
      <pc:sldChg chg="del">
        <pc:chgData name="Long B Nguyen" userId="f59fb8f3-a021-417a-8bc1-65c8d471c621" providerId="ADAL" clId="{20E1AE71-974B-2D41-AC34-69C850DFDC19}" dt="2020-03-08T12:14:33.887" v="29" actId="2696"/>
        <pc:sldMkLst>
          <pc:docMk/>
          <pc:sldMk cId="3391101355" sldId="575"/>
        </pc:sldMkLst>
      </pc:sldChg>
      <pc:sldChg chg="del">
        <pc:chgData name="Long B Nguyen" userId="f59fb8f3-a021-417a-8bc1-65c8d471c621" providerId="ADAL" clId="{20E1AE71-974B-2D41-AC34-69C850DFDC19}" dt="2020-03-08T12:14:33.850" v="27" actId="2696"/>
        <pc:sldMkLst>
          <pc:docMk/>
          <pc:sldMk cId="3275116272" sldId="576"/>
        </pc:sldMkLst>
      </pc:sldChg>
      <pc:sldChg chg="del">
        <pc:chgData name="Long B Nguyen" userId="f59fb8f3-a021-417a-8bc1-65c8d471c621" providerId="ADAL" clId="{20E1AE71-974B-2D41-AC34-69C850DFDC19}" dt="2020-03-08T12:14:33.775" v="23" actId="2696"/>
        <pc:sldMkLst>
          <pc:docMk/>
          <pc:sldMk cId="1727266702" sldId="578"/>
        </pc:sldMkLst>
      </pc:sldChg>
      <pc:sldChg chg="del">
        <pc:chgData name="Long B Nguyen" userId="f59fb8f3-a021-417a-8bc1-65c8d471c621" providerId="ADAL" clId="{20E1AE71-974B-2D41-AC34-69C850DFDC19}" dt="2020-03-08T12:14:33.789" v="24" actId="2696"/>
        <pc:sldMkLst>
          <pc:docMk/>
          <pc:sldMk cId="665490485" sldId="579"/>
        </pc:sldMkLst>
      </pc:sldChg>
      <pc:sldChg chg="del">
        <pc:chgData name="Long B Nguyen" userId="f59fb8f3-a021-417a-8bc1-65c8d471c621" providerId="ADAL" clId="{20E1AE71-974B-2D41-AC34-69C850DFDC19}" dt="2020-03-08T12:14:33.669" v="17" actId="2696"/>
        <pc:sldMkLst>
          <pc:docMk/>
          <pc:sldMk cId="2801305812" sldId="580"/>
        </pc:sldMkLst>
      </pc:sldChg>
      <pc:sldChg chg="del">
        <pc:chgData name="Long B Nguyen" userId="f59fb8f3-a021-417a-8bc1-65c8d471c621" providerId="ADAL" clId="{20E1AE71-974B-2D41-AC34-69C850DFDC19}" dt="2020-03-08T12:14:33.654" v="16" actId="2696"/>
        <pc:sldMkLst>
          <pc:docMk/>
          <pc:sldMk cId="156416513" sldId="581"/>
        </pc:sldMkLst>
      </pc:sldChg>
      <pc:sldChg chg="del">
        <pc:chgData name="Long B Nguyen" userId="f59fb8f3-a021-417a-8bc1-65c8d471c621" providerId="ADAL" clId="{20E1AE71-974B-2D41-AC34-69C850DFDC19}" dt="2020-03-08T12:14:33.870" v="28" actId="2696"/>
        <pc:sldMkLst>
          <pc:docMk/>
          <pc:sldMk cId="1237537268" sldId="583"/>
        </pc:sldMkLst>
      </pc:sldChg>
      <pc:sldChg chg="del">
        <pc:chgData name="Long B Nguyen" userId="f59fb8f3-a021-417a-8bc1-65c8d471c621" providerId="ADAL" clId="{20E1AE71-974B-2D41-AC34-69C850DFDC19}" dt="2020-03-08T12:14:33.919" v="31" actId="2696"/>
        <pc:sldMkLst>
          <pc:docMk/>
          <pc:sldMk cId="4256317276" sldId="584"/>
        </pc:sldMkLst>
      </pc:sldChg>
      <pc:sldChg chg="del">
        <pc:chgData name="Long B Nguyen" userId="f59fb8f3-a021-417a-8bc1-65c8d471c621" providerId="ADAL" clId="{20E1AE71-974B-2D41-AC34-69C850DFDC19}" dt="2020-03-08T12:14:33.969" v="34" actId="2696"/>
        <pc:sldMkLst>
          <pc:docMk/>
          <pc:sldMk cId="3977893820" sldId="585"/>
        </pc:sldMkLst>
      </pc:sldChg>
      <pc:sldChg chg="del">
        <pc:chgData name="Long B Nguyen" userId="f59fb8f3-a021-417a-8bc1-65c8d471c621" providerId="ADAL" clId="{20E1AE71-974B-2D41-AC34-69C850DFDC19}" dt="2020-03-08T12:14:34.016" v="37" actId="2696"/>
        <pc:sldMkLst>
          <pc:docMk/>
          <pc:sldMk cId="1319289224" sldId="586"/>
        </pc:sldMkLst>
      </pc:sldChg>
      <pc:sldChg chg="del">
        <pc:chgData name="Long B Nguyen" userId="f59fb8f3-a021-417a-8bc1-65c8d471c621" providerId="ADAL" clId="{20E1AE71-974B-2D41-AC34-69C850DFDC19}" dt="2020-03-08T12:14:34.026" v="38" actId="2696"/>
        <pc:sldMkLst>
          <pc:docMk/>
          <pc:sldMk cId="2894020677" sldId="587"/>
        </pc:sldMkLst>
      </pc:sldChg>
      <pc:sldChg chg="del">
        <pc:chgData name="Long B Nguyen" userId="f59fb8f3-a021-417a-8bc1-65c8d471c621" providerId="ADAL" clId="{20E1AE71-974B-2D41-AC34-69C850DFDC19}" dt="2020-03-08T12:14:33.904" v="30" actId="2696"/>
        <pc:sldMkLst>
          <pc:docMk/>
          <pc:sldMk cId="3609960584" sldId="588"/>
        </pc:sldMkLst>
      </pc:sldChg>
      <pc:sldChg chg="del">
        <pc:chgData name="Long B Nguyen" userId="f59fb8f3-a021-417a-8bc1-65c8d471c621" providerId="ADAL" clId="{20E1AE71-974B-2D41-AC34-69C850DFDC19}" dt="2020-03-08T12:14:34.036" v="39" actId="2696"/>
        <pc:sldMkLst>
          <pc:docMk/>
          <pc:sldMk cId="2527578196" sldId="589"/>
        </pc:sldMkLst>
      </pc:sldChg>
      <pc:sldChg chg="del">
        <pc:chgData name="Long B Nguyen" userId="f59fb8f3-a021-417a-8bc1-65c8d471c621" providerId="ADAL" clId="{20E1AE71-974B-2D41-AC34-69C850DFDC19}" dt="2020-03-08T12:14:34.059" v="41" actId="2696"/>
        <pc:sldMkLst>
          <pc:docMk/>
          <pc:sldMk cId="3609937493" sldId="590"/>
        </pc:sldMkLst>
      </pc:sldChg>
      <pc:sldChg chg="del">
        <pc:chgData name="Long B Nguyen" userId="f59fb8f3-a021-417a-8bc1-65c8d471c621" providerId="ADAL" clId="{20E1AE71-974B-2D41-AC34-69C850DFDC19}" dt="2020-03-08T12:14:34.046" v="40" actId="2696"/>
        <pc:sldMkLst>
          <pc:docMk/>
          <pc:sldMk cId="4266553646" sldId="591"/>
        </pc:sldMkLst>
      </pc:sldChg>
      <pc:sldChg chg="modSp add modAnim">
        <pc:chgData name="Long B Nguyen" userId="f59fb8f3-a021-417a-8bc1-65c8d471c621" providerId="ADAL" clId="{20E1AE71-974B-2D41-AC34-69C850DFDC19}" dt="2020-03-08T12:15:55.975" v="72" actId="20577"/>
        <pc:sldMkLst>
          <pc:docMk/>
          <pc:sldMk cId="4205479306" sldId="594"/>
        </pc:sldMkLst>
        <pc:spChg chg="mod">
          <ac:chgData name="Long B Nguyen" userId="f59fb8f3-a021-417a-8bc1-65c8d471c621" providerId="ADAL" clId="{20E1AE71-974B-2D41-AC34-69C850DFDC19}" dt="2020-03-08T12:15:38.234" v="67" actId="1076"/>
          <ac:spMkLst>
            <pc:docMk/>
            <pc:sldMk cId="4205479306" sldId="594"/>
            <ac:spMk id="16385" creationId="{8FAE8CA6-5EB1-544B-9637-4627ADA36986}"/>
          </ac:spMkLst>
        </pc:spChg>
        <pc:spChg chg="mod">
          <ac:chgData name="Long B Nguyen" userId="f59fb8f3-a021-417a-8bc1-65c8d471c621" providerId="ADAL" clId="{20E1AE71-974B-2D41-AC34-69C850DFDC19}" dt="2020-03-08T12:15:55.975" v="72" actId="20577"/>
          <ac:spMkLst>
            <pc:docMk/>
            <pc:sldMk cId="4205479306" sldId="594"/>
            <ac:spMk id="16386" creationId="{AC84324A-3724-874B-82A1-71A36E0BBD8D}"/>
          </ac:spMkLst>
        </pc:spChg>
      </pc:sldChg>
      <pc:sldChg chg="modSp add modAnim">
        <pc:chgData name="Long B Nguyen" userId="f59fb8f3-a021-417a-8bc1-65c8d471c621" providerId="ADAL" clId="{20E1AE71-974B-2D41-AC34-69C850DFDC19}" dt="2020-03-08T12:16:42.405" v="78" actId="5793"/>
        <pc:sldMkLst>
          <pc:docMk/>
          <pc:sldMk cId="1994033935" sldId="595"/>
        </pc:sldMkLst>
        <pc:spChg chg="mod">
          <ac:chgData name="Long B Nguyen" userId="f59fb8f3-a021-417a-8bc1-65c8d471c621" providerId="ADAL" clId="{20E1AE71-974B-2D41-AC34-69C850DFDC19}" dt="2020-03-08T12:16:42.405" v="78" actId="5793"/>
          <ac:spMkLst>
            <pc:docMk/>
            <pc:sldMk cId="1994033935" sldId="595"/>
            <ac:spMk id="16386" creationId="{36A84E53-DF55-DE47-BCAA-A26F73181744}"/>
          </ac:spMkLst>
        </pc:spChg>
        <pc:spChg chg="mod">
          <ac:chgData name="Long B Nguyen" userId="f59fb8f3-a021-417a-8bc1-65c8d471c621" providerId="ADAL" clId="{20E1AE71-974B-2D41-AC34-69C850DFDC19}" dt="2020-03-08T12:16:35.733" v="75" actId="1076"/>
          <ac:spMkLst>
            <pc:docMk/>
            <pc:sldMk cId="1994033935" sldId="595"/>
            <ac:spMk id="18433" creationId="{9B931521-A580-614B-B405-91EC138B5B42}"/>
          </ac:spMkLst>
        </pc:spChg>
      </pc:sldChg>
      <pc:sldChg chg="modSp add modAnim">
        <pc:chgData name="Long B Nguyen" userId="f59fb8f3-a021-417a-8bc1-65c8d471c621" providerId="ADAL" clId="{20E1AE71-974B-2D41-AC34-69C850DFDC19}" dt="2020-03-08T12:17:14.150" v="86" actId="20577"/>
        <pc:sldMkLst>
          <pc:docMk/>
          <pc:sldMk cId="3986464372" sldId="596"/>
        </pc:sldMkLst>
        <pc:spChg chg="mod">
          <ac:chgData name="Long B Nguyen" userId="f59fb8f3-a021-417a-8bc1-65c8d471c621" providerId="ADAL" clId="{20E1AE71-974B-2D41-AC34-69C850DFDC19}" dt="2020-03-08T12:17:14.150" v="86" actId="20577"/>
          <ac:spMkLst>
            <pc:docMk/>
            <pc:sldMk cId="3986464372" sldId="596"/>
            <ac:spMk id="16386" creationId="{FD72951F-2D30-6F40-A9B8-7104B7D451EB}"/>
          </ac:spMkLst>
        </pc:spChg>
        <pc:spChg chg="mod">
          <ac:chgData name="Long B Nguyen" userId="f59fb8f3-a021-417a-8bc1-65c8d471c621" providerId="ADAL" clId="{20E1AE71-974B-2D41-AC34-69C850DFDC19}" dt="2020-03-08T12:16:55.229" v="81" actId="1076"/>
          <ac:spMkLst>
            <pc:docMk/>
            <pc:sldMk cId="3986464372" sldId="596"/>
            <ac:spMk id="20481" creationId="{86757440-FF2F-FC47-B284-FE903228C9F4}"/>
          </ac:spMkLst>
        </pc:spChg>
      </pc:sldChg>
      <pc:sldChg chg="modSp add modAnim">
        <pc:chgData name="Long B Nguyen" userId="f59fb8f3-a021-417a-8bc1-65c8d471c621" providerId="ADAL" clId="{20E1AE71-974B-2D41-AC34-69C850DFDC19}" dt="2020-03-08T14:02:24.971" v="621" actId="20577"/>
        <pc:sldMkLst>
          <pc:docMk/>
          <pc:sldMk cId="2566405133" sldId="597"/>
        </pc:sldMkLst>
        <pc:spChg chg="mod">
          <ac:chgData name="Long B Nguyen" userId="f59fb8f3-a021-417a-8bc1-65c8d471c621" providerId="ADAL" clId="{20E1AE71-974B-2D41-AC34-69C850DFDC19}" dt="2020-03-08T14:02:24.971" v="621" actId="20577"/>
          <ac:spMkLst>
            <pc:docMk/>
            <pc:sldMk cId="2566405133" sldId="597"/>
            <ac:spMk id="16386" creationId="{8AED6484-1413-8C45-B6F1-BD8A0459A082}"/>
          </ac:spMkLst>
        </pc:spChg>
        <pc:spChg chg="mod">
          <ac:chgData name="Long B Nguyen" userId="f59fb8f3-a021-417a-8bc1-65c8d471c621" providerId="ADAL" clId="{20E1AE71-974B-2D41-AC34-69C850DFDC19}" dt="2020-03-08T12:17:42.044" v="89" actId="1076"/>
          <ac:spMkLst>
            <pc:docMk/>
            <pc:sldMk cId="2566405133" sldId="597"/>
            <ac:spMk id="22529" creationId="{393BE6F3-36DE-4449-89F7-53FFEB793FE6}"/>
          </ac:spMkLst>
        </pc:spChg>
      </pc:sldChg>
      <pc:sldChg chg="modSp add modAnim">
        <pc:chgData name="Long B Nguyen" userId="f59fb8f3-a021-417a-8bc1-65c8d471c621" providerId="ADAL" clId="{20E1AE71-974B-2D41-AC34-69C850DFDC19}" dt="2020-03-08T12:23:10.036" v="98" actId="20577"/>
        <pc:sldMkLst>
          <pc:docMk/>
          <pc:sldMk cId="1098067599" sldId="598"/>
        </pc:sldMkLst>
        <pc:spChg chg="mod">
          <ac:chgData name="Long B Nguyen" userId="f59fb8f3-a021-417a-8bc1-65c8d471c621" providerId="ADAL" clId="{20E1AE71-974B-2D41-AC34-69C850DFDC19}" dt="2020-03-08T12:23:10.036" v="98" actId="20577"/>
          <ac:spMkLst>
            <pc:docMk/>
            <pc:sldMk cId="1098067599" sldId="598"/>
            <ac:spMk id="16386" creationId="{E697184B-7A3C-5841-8B49-9041842B0E9B}"/>
          </ac:spMkLst>
        </pc:spChg>
        <pc:spChg chg="mod">
          <ac:chgData name="Long B Nguyen" userId="f59fb8f3-a021-417a-8bc1-65c8d471c621" providerId="ADAL" clId="{20E1AE71-974B-2D41-AC34-69C850DFDC19}" dt="2020-03-08T12:23:03.944" v="95" actId="1076"/>
          <ac:spMkLst>
            <pc:docMk/>
            <pc:sldMk cId="1098067599" sldId="598"/>
            <ac:spMk id="24577" creationId="{20CDAB21-9A2E-EC4D-B621-9FE5A26D2AED}"/>
          </ac:spMkLst>
        </pc:spChg>
      </pc:sldChg>
      <pc:sldChg chg="modSp add modAnim">
        <pc:chgData name="Long B Nguyen" userId="f59fb8f3-a021-417a-8bc1-65c8d471c621" providerId="ADAL" clId="{20E1AE71-974B-2D41-AC34-69C850DFDC19}" dt="2020-03-08T12:28:38.490" v="119" actId="20577"/>
        <pc:sldMkLst>
          <pc:docMk/>
          <pc:sldMk cId="2135983872" sldId="599"/>
        </pc:sldMkLst>
        <pc:spChg chg="mod">
          <ac:chgData name="Long B Nguyen" userId="f59fb8f3-a021-417a-8bc1-65c8d471c621" providerId="ADAL" clId="{20E1AE71-974B-2D41-AC34-69C850DFDC19}" dt="2020-03-08T12:28:38.490" v="119" actId="20577"/>
          <ac:spMkLst>
            <pc:docMk/>
            <pc:sldMk cId="2135983872" sldId="599"/>
            <ac:spMk id="16386" creationId="{2CA53A1D-0CFC-9346-9F25-D3084700DDD8}"/>
          </ac:spMkLst>
        </pc:spChg>
        <pc:spChg chg="mod">
          <ac:chgData name="Long B Nguyen" userId="f59fb8f3-a021-417a-8bc1-65c8d471c621" providerId="ADAL" clId="{20E1AE71-974B-2D41-AC34-69C850DFDC19}" dt="2020-03-08T12:23:21.222" v="101" actId="1076"/>
          <ac:spMkLst>
            <pc:docMk/>
            <pc:sldMk cId="2135983872" sldId="599"/>
            <ac:spMk id="26625" creationId="{D38D7ADF-E686-184F-A04A-069F9601FE24}"/>
          </ac:spMkLst>
        </pc:spChg>
        <pc:spChg chg="mod">
          <ac:chgData name="Long B Nguyen" userId="f59fb8f3-a021-417a-8bc1-65c8d471c621" providerId="ADAL" clId="{20E1AE71-974B-2D41-AC34-69C850DFDC19}" dt="2020-03-08T12:23:42.313" v="112" actId="1076"/>
          <ac:spMkLst>
            <pc:docMk/>
            <pc:sldMk cId="2135983872" sldId="599"/>
            <ac:spMk id="26631" creationId="{DD7FEF02-BF15-B943-8B30-0CAF8C1C95CA}"/>
          </ac:spMkLst>
        </pc:spChg>
        <pc:picChg chg="mod">
          <ac:chgData name="Long B Nguyen" userId="f59fb8f3-a021-417a-8bc1-65c8d471c621" providerId="ADAL" clId="{20E1AE71-974B-2D41-AC34-69C850DFDC19}" dt="2020-03-08T12:23:57.417" v="116" actId="1076"/>
          <ac:picMkLst>
            <pc:docMk/>
            <pc:sldMk cId="2135983872" sldId="599"/>
            <ac:picMk id="26628" creationId="{B1446CB5-AD27-4C43-9004-B6922BC9B7A5}"/>
          </ac:picMkLst>
        </pc:picChg>
      </pc:sldChg>
      <pc:sldChg chg="modSp add modAnim">
        <pc:chgData name="Long B Nguyen" userId="f59fb8f3-a021-417a-8bc1-65c8d471c621" providerId="ADAL" clId="{20E1AE71-974B-2D41-AC34-69C850DFDC19}" dt="2020-03-08T12:28:52.619" v="125" actId="20577"/>
        <pc:sldMkLst>
          <pc:docMk/>
          <pc:sldMk cId="3082545194" sldId="600"/>
        </pc:sldMkLst>
        <pc:spChg chg="mod">
          <ac:chgData name="Long B Nguyen" userId="f59fb8f3-a021-417a-8bc1-65c8d471c621" providerId="ADAL" clId="{20E1AE71-974B-2D41-AC34-69C850DFDC19}" dt="2020-03-08T12:28:52.619" v="125" actId="20577"/>
          <ac:spMkLst>
            <pc:docMk/>
            <pc:sldMk cId="3082545194" sldId="600"/>
            <ac:spMk id="16386" creationId="{1068C3F6-2B68-0147-A043-67BE3D946ECF}"/>
          </ac:spMkLst>
        </pc:spChg>
        <pc:spChg chg="mod">
          <ac:chgData name="Long B Nguyen" userId="f59fb8f3-a021-417a-8bc1-65c8d471c621" providerId="ADAL" clId="{20E1AE71-974B-2D41-AC34-69C850DFDC19}" dt="2020-03-08T12:28:48.700" v="122" actId="1076"/>
          <ac:spMkLst>
            <pc:docMk/>
            <pc:sldMk cId="3082545194" sldId="600"/>
            <ac:spMk id="28673" creationId="{907EFF68-9C71-F04B-B369-88AED7B7A835}"/>
          </ac:spMkLst>
        </pc:spChg>
      </pc:sldChg>
      <pc:sldChg chg="modSp add modAnim">
        <pc:chgData name="Long B Nguyen" userId="f59fb8f3-a021-417a-8bc1-65c8d471c621" providerId="ADAL" clId="{20E1AE71-974B-2D41-AC34-69C850DFDC19}" dt="2020-03-08T13:57:55.124" v="509" actId="20577"/>
        <pc:sldMkLst>
          <pc:docMk/>
          <pc:sldMk cId="3805116294" sldId="601"/>
        </pc:sldMkLst>
        <pc:spChg chg="mod">
          <ac:chgData name="Long B Nguyen" userId="f59fb8f3-a021-417a-8bc1-65c8d471c621" providerId="ADAL" clId="{20E1AE71-974B-2D41-AC34-69C850DFDC19}" dt="2020-03-08T13:57:55.124" v="509" actId="20577"/>
          <ac:spMkLst>
            <pc:docMk/>
            <pc:sldMk cId="3805116294" sldId="601"/>
            <ac:spMk id="16386" creationId="{37FDCEEA-1952-6C42-8C6C-2F8F8FE3796F}"/>
          </ac:spMkLst>
        </pc:spChg>
        <pc:spChg chg="mod">
          <ac:chgData name="Long B Nguyen" userId="f59fb8f3-a021-417a-8bc1-65c8d471c621" providerId="ADAL" clId="{20E1AE71-974B-2D41-AC34-69C850DFDC19}" dt="2020-03-08T13:55:44.761" v="273" actId="1076"/>
          <ac:spMkLst>
            <pc:docMk/>
            <pc:sldMk cId="3805116294" sldId="601"/>
            <ac:spMk id="30721" creationId="{CABE8826-3A78-A04B-B3F1-70BBDCFEB024}"/>
          </ac:spMkLst>
        </pc:spChg>
        <pc:picChg chg="mod">
          <ac:chgData name="Long B Nguyen" userId="f59fb8f3-a021-417a-8bc1-65c8d471c621" providerId="ADAL" clId="{20E1AE71-974B-2D41-AC34-69C850DFDC19}" dt="2020-03-08T13:57:28.589" v="500" actId="1076"/>
          <ac:picMkLst>
            <pc:docMk/>
            <pc:sldMk cId="3805116294" sldId="601"/>
            <ac:picMk id="30723" creationId="{A19A7F4E-C334-2D45-8068-393FDB2C3A04}"/>
          </ac:picMkLst>
        </pc:picChg>
      </pc:sldChg>
      <pc:sldChg chg="modSp add">
        <pc:chgData name="Long B Nguyen" userId="f59fb8f3-a021-417a-8bc1-65c8d471c621" providerId="ADAL" clId="{20E1AE71-974B-2D41-AC34-69C850DFDC19}" dt="2020-03-08T12:29:32.575" v="133" actId="5793"/>
        <pc:sldMkLst>
          <pc:docMk/>
          <pc:sldMk cId="2482297390" sldId="602"/>
        </pc:sldMkLst>
        <pc:spChg chg="mod">
          <ac:chgData name="Long B Nguyen" userId="f59fb8f3-a021-417a-8bc1-65c8d471c621" providerId="ADAL" clId="{20E1AE71-974B-2D41-AC34-69C850DFDC19}" dt="2020-03-08T12:29:32.575" v="133" actId="5793"/>
          <ac:spMkLst>
            <pc:docMk/>
            <pc:sldMk cId="2482297390" sldId="602"/>
            <ac:spMk id="16386" creationId="{65F76040-0096-2148-BECD-C70AB371E337}"/>
          </ac:spMkLst>
        </pc:spChg>
        <pc:spChg chg="mod">
          <ac:chgData name="Long B Nguyen" userId="f59fb8f3-a021-417a-8bc1-65c8d471c621" providerId="ADAL" clId="{20E1AE71-974B-2D41-AC34-69C850DFDC19}" dt="2020-03-08T12:29:30.039" v="132" actId="1076"/>
          <ac:spMkLst>
            <pc:docMk/>
            <pc:sldMk cId="2482297390" sldId="602"/>
            <ac:spMk id="32769" creationId="{4EBBA52F-9DF1-B246-9431-8A81100C5EEF}"/>
          </ac:spMkLst>
        </pc:spChg>
      </pc:sldChg>
      <pc:sldChg chg="modSp add modAnim">
        <pc:chgData name="Long B Nguyen" userId="f59fb8f3-a021-417a-8bc1-65c8d471c621" providerId="ADAL" clId="{20E1AE71-974B-2D41-AC34-69C850DFDC19}" dt="2020-03-08T12:30:37.102" v="153" actId="20577"/>
        <pc:sldMkLst>
          <pc:docMk/>
          <pc:sldMk cId="3316801220" sldId="603"/>
        </pc:sldMkLst>
        <pc:spChg chg="mod">
          <ac:chgData name="Long B Nguyen" userId="f59fb8f3-a021-417a-8bc1-65c8d471c621" providerId="ADAL" clId="{20E1AE71-974B-2D41-AC34-69C850DFDC19}" dt="2020-03-08T12:30:37.102" v="153" actId="20577"/>
          <ac:spMkLst>
            <pc:docMk/>
            <pc:sldMk cId="3316801220" sldId="603"/>
            <ac:spMk id="16386" creationId="{62F9A7B8-3A42-B54D-9D39-DC0EC3FB546A}"/>
          </ac:spMkLst>
        </pc:spChg>
        <pc:spChg chg="mod">
          <ac:chgData name="Long B Nguyen" userId="f59fb8f3-a021-417a-8bc1-65c8d471c621" providerId="ADAL" clId="{20E1AE71-974B-2D41-AC34-69C850DFDC19}" dt="2020-03-08T12:29:44.488" v="136" actId="1076"/>
          <ac:spMkLst>
            <pc:docMk/>
            <pc:sldMk cId="3316801220" sldId="603"/>
            <ac:spMk id="34817" creationId="{0DBE2AEE-399E-404E-BC68-4C2DA6AAC63B}"/>
          </ac:spMkLst>
        </pc:spChg>
      </pc:sldChg>
      <pc:sldChg chg="modSp add">
        <pc:chgData name="Long B Nguyen" userId="f59fb8f3-a021-417a-8bc1-65c8d471c621" providerId="ADAL" clId="{20E1AE71-974B-2D41-AC34-69C850DFDC19}" dt="2020-03-08T12:31:12.108" v="157" actId="5793"/>
        <pc:sldMkLst>
          <pc:docMk/>
          <pc:sldMk cId="1665439849" sldId="605"/>
        </pc:sldMkLst>
        <pc:spChg chg="mod">
          <ac:chgData name="Long B Nguyen" userId="f59fb8f3-a021-417a-8bc1-65c8d471c621" providerId="ADAL" clId="{20E1AE71-974B-2D41-AC34-69C850DFDC19}" dt="2020-03-08T12:31:12.108" v="157" actId="5793"/>
          <ac:spMkLst>
            <pc:docMk/>
            <pc:sldMk cId="1665439849" sldId="605"/>
            <ac:spMk id="16386" creationId="{A254C108-CD79-104D-9573-479E5F1E9C53}"/>
          </ac:spMkLst>
        </pc:spChg>
        <pc:spChg chg="mod">
          <ac:chgData name="Long B Nguyen" userId="f59fb8f3-a021-417a-8bc1-65c8d471c621" providerId="ADAL" clId="{20E1AE71-974B-2D41-AC34-69C850DFDC19}" dt="2020-03-08T12:31:09.246" v="156" actId="1076"/>
          <ac:spMkLst>
            <pc:docMk/>
            <pc:sldMk cId="1665439849" sldId="605"/>
            <ac:spMk id="36865" creationId="{3FB39C93-22A3-5C43-BE4F-FEE2C42AF6FA}"/>
          </ac:spMkLst>
        </pc:spChg>
      </pc:sldChg>
      <pc:sldChg chg="modSp add modAnim">
        <pc:chgData name="Long B Nguyen" userId="f59fb8f3-a021-417a-8bc1-65c8d471c621" providerId="ADAL" clId="{20E1AE71-974B-2D41-AC34-69C850DFDC19}" dt="2020-03-08T12:32:02.124" v="164" actId="20577"/>
        <pc:sldMkLst>
          <pc:docMk/>
          <pc:sldMk cId="1196991583" sldId="606"/>
        </pc:sldMkLst>
        <pc:spChg chg="mod">
          <ac:chgData name="Long B Nguyen" userId="f59fb8f3-a021-417a-8bc1-65c8d471c621" providerId="ADAL" clId="{20E1AE71-974B-2D41-AC34-69C850DFDC19}" dt="2020-03-08T12:32:02.124" v="164" actId="20577"/>
          <ac:spMkLst>
            <pc:docMk/>
            <pc:sldMk cId="1196991583" sldId="606"/>
            <ac:spMk id="16386" creationId="{AE1781FA-9D5E-A349-85DF-1916B7AC6635}"/>
          </ac:spMkLst>
        </pc:spChg>
        <pc:spChg chg="mod">
          <ac:chgData name="Long B Nguyen" userId="f59fb8f3-a021-417a-8bc1-65c8d471c621" providerId="ADAL" clId="{20E1AE71-974B-2D41-AC34-69C850DFDC19}" dt="2020-03-08T12:31:48.463" v="160" actId="1076"/>
          <ac:spMkLst>
            <pc:docMk/>
            <pc:sldMk cId="1196991583" sldId="606"/>
            <ac:spMk id="38913" creationId="{3E233C7B-4CFF-104F-85AD-FB4583A5E86E}"/>
          </ac:spMkLst>
        </pc:spChg>
      </pc:sldChg>
      <pc:sldChg chg="modSp add modAnim">
        <pc:chgData name="Long B Nguyen" userId="f59fb8f3-a021-417a-8bc1-65c8d471c621" providerId="ADAL" clId="{20E1AE71-974B-2D41-AC34-69C850DFDC19}" dt="2020-03-08T12:36:27.687" v="186" actId="113"/>
        <pc:sldMkLst>
          <pc:docMk/>
          <pc:sldMk cId="2747083858" sldId="607"/>
        </pc:sldMkLst>
        <pc:spChg chg="mod">
          <ac:chgData name="Long B Nguyen" userId="f59fb8f3-a021-417a-8bc1-65c8d471c621" providerId="ADAL" clId="{20E1AE71-974B-2D41-AC34-69C850DFDC19}" dt="2020-03-08T12:36:27.687" v="186" actId="113"/>
          <ac:spMkLst>
            <pc:docMk/>
            <pc:sldMk cId="2747083858" sldId="607"/>
            <ac:spMk id="16386" creationId="{482D60F1-187C-864B-B43D-577485A40C08}"/>
          </ac:spMkLst>
        </pc:spChg>
        <pc:spChg chg="mod">
          <ac:chgData name="Long B Nguyen" userId="f59fb8f3-a021-417a-8bc1-65c8d471c621" providerId="ADAL" clId="{20E1AE71-974B-2D41-AC34-69C850DFDC19}" dt="2020-03-08T12:36:08.893" v="180" actId="1076"/>
          <ac:spMkLst>
            <pc:docMk/>
            <pc:sldMk cId="2747083858" sldId="607"/>
            <ac:spMk id="40961" creationId="{8FBF48B6-53FB-2C49-A153-963914EAEB88}"/>
          </ac:spMkLst>
        </pc:spChg>
      </pc:sldChg>
      <pc:sldChg chg="addSp delSp modSp add modAnim">
        <pc:chgData name="Long B Nguyen" userId="f59fb8f3-a021-417a-8bc1-65c8d471c621" providerId="ADAL" clId="{20E1AE71-974B-2D41-AC34-69C850DFDC19}" dt="2020-03-16T17:50:12.029" v="624"/>
        <pc:sldMkLst>
          <pc:docMk/>
          <pc:sldMk cId="2430561500" sldId="609"/>
        </pc:sldMkLst>
        <pc:spChg chg="add del mod">
          <ac:chgData name="Long B Nguyen" userId="f59fb8f3-a021-417a-8bc1-65c8d471c621" providerId="ADAL" clId="{20E1AE71-974B-2D41-AC34-69C850DFDC19}" dt="2020-03-16T17:50:12.029" v="624"/>
          <ac:spMkLst>
            <pc:docMk/>
            <pc:sldMk cId="2430561500" sldId="609"/>
            <ac:spMk id="2" creationId="{3D4C4230-2B39-5E4F-A592-6A2ECBBDF748}"/>
          </ac:spMkLst>
        </pc:spChg>
        <pc:spChg chg="mod">
          <ac:chgData name="Long B Nguyen" userId="f59fb8f3-a021-417a-8bc1-65c8d471c621" providerId="ADAL" clId="{20E1AE71-974B-2D41-AC34-69C850DFDC19}" dt="2020-03-08T12:36:43.699" v="192" actId="20577"/>
          <ac:spMkLst>
            <pc:docMk/>
            <pc:sldMk cId="2430561500" sldId="609"/>
            <ac:spMk id="16386" creationId="{976F1699-B5AC-2F45-8AD2-94EE6D9AAFEA}"/>
          </ac:spMkLst>
        </pc:spChg>
        <pc:spChg chg="mod">
          <ac:chgData name="Long B Nguyen" userId="f59fb8f3-a021-417a-8bc1-65c8d471c621" providerId="ADAL" clId="{20E1AE71-974B-2D41-AC34-69C850DFDC19}" dt="2020-03-08T12:36:39.581" v="189" actId="1076"/>
          <ac:spMkLst>
            <pc:docMk/>
            <pc:sldMk cId="2430561500" sldId="609"/>
            <ac:spMk id="43009" creationId="{5AF8924E-8D8B-8140-81EA-8C0E4EE57514}"/>
          </ac:spMkLst>
        </pc:spChg>
      </pc:sldChg>
      <pc:sldChg chg="modSp add modAnim">
        <pc:chgData name="Long B Nguyen" userId="f59fb8f3-a021-417a-8bc1-65c8d471c621" providerId="ADAL" clId="{20E1AE71-974B-2D41-AC34-69C850DFDC19}" dt="2020-03-08T12:38:37.807" v="200" actId="20577"/>
        <pc:sldMkLst>
          <pc:docMk/>
          <pc:sldMk cId="1660288031" sldId="610"/>
        </pc:sldMkLst>
        <pc:spChg chg="mod">
          <ac:chgData name="Long B Nguyen" userId="f59fb8f3-a021-417a-8bc1-65c8d471c621" providerId="ADAL" clId="{20E1AE71-974B-2D41-AC34-69C850DFDC19}" dt="2020-03-08T12:38:37.807" v="200" actId="20577"/>
          <ac:spMkLst>
            <pc:docMk/>
            <pc:sldMk cId="1660288031" sldId="610"/>
            <ac:spMk id="16386" creationId="{5156306A-4FA5-3D45-9903-BA60307C88D6}"/>
          </ac:spMkLst>
        </pc:spChg>
        <pc:spChg chg="mod">
          <ac:chgData name="Long B Nguyen" userId="f59fb8f3-a021-417a-8bc1-65c8d471c621" providerId="ADAL" clId="{20E1AE71-974B-2D41-AC34-69C850DFDC19}" dt="2020-03-08T12:38:30.098" v="195" actId="1076"/>
          <ac:spMkLst>
            <pc:docMk/>
            <pc:sldMk cId="1660288031" sldId="610"/>
            <ac:spMk id="45057" creationId="{64971388-EC5B-404C-A187-A3FCE97E20E3}"/>
          </ac:spMkLst>
        </pc:spChg>
      </pc:sldChg>
      <pc:sldChg chg="del">
        <pc:chgData name="Long B Nguyen" userId="f59fb8f3-a021-417a-8bc1-65c8d471c621" providerId="ADAL" clId="{20E1AE71-974B-2D41-AC34-69C850DFDC19}" dt="2020-03-08T12:14:34.140" v="48" actId="2696"/>
        <pc:sldMkLst>
          <pc:docMk/>
          <pc:sldMk cId="2319263073" sldId="610"/>
        </pc:sldMkLst>
      </pc:sldChg>
      <pc:sldChg chg="modSp add modAnim">
        <pc:chgData name="Long B Nguyen" userId="f59fb8f3-a021-417a-8bc1-65c8d471c621" providerId="ADAL" clId="{20E1AE71-974B-2D41-AC34-69C850DFDC19}" dt="2020-03-08T13:58:18.579" v="510" actId="1076"/>
        <pc:sldMkLst>
          <pc:docMk/>
          <pc:sldMk cId="1203333742" sldId="611"/>
        </pc:sldMkLst>
        <pc:spChg chg="mod">
          <ac:chgData name="Long B Nguyen" userId="f59fb8f3-a021-417a-8bc1-65c8d471c621" providerId="ADAL" clId="{20E1AE71-974B-2D41-AC34-69C850DFDC19}" dt="2020-03-08T12:39:25.550" v="212" actId="20577"/>
          <ac:spMkLst>
            <pc:docMk/>
            <pc:sldMk cId="1203333742" sldId="611"/>
            <ac:spMk id="16386" creationId="{8A97D40A-E6BF-E14C-B07D-5BAE101CB071}"/>
          </ac:spMkLst>
        </pc:spChg>
        <pc:spChg chg="mod">
          <ac:chgData name="Long B Nguyen" userId="f59fb8f3-a021-417a-8bc1-65c8d471c621" providerId="ADAL" clId="{20E1AE71-974B-2D41-AC34-69C850DFDC19}" dt="2020-03-08T13:58:18.579" v="510" actId="1076"/>
          <ac:spMkLst>
            <pc:docMk/>
            <pc:sldMk cId="1203333742" sldId="611"/>
            <ac:spMk id="47105" creationId="{0ACC1611-F859-5B48-9867-1C1AB1970564}"/>
          </ac:spMkLst>
        </pc:spChg>
      </pc:sldChg>
      <pc:sldChg chg="del">
        <pc:chgData name="Long B Nguyen" userId="f59fb8f3-a021-417a-8bc1-65c8d471c621" providerId="ADAL" clId="{20E1AE71-974B-2D41-AC34-69C850DFDC19}" dt="2020-03-08T12:14:33.642" v="15" actId="2696"/>
        <pc:sldMkLst>
          <pc:docMk/>
          <pc:sldMk cId="2164029680" sldId="611"/>
        </pc:sldMkLst>
      </pc:sldChg>
      <pc:sldChg chg="modSp add">
        <pc:chgData name="Long B Nguyen" userId="f59fb8f3-a021-417a-8bc1-65c8d471c621" providerId="ADAL" clId="{20E1AE71-974B-2D41-AC34-69C850DFDC19}" dt="2020-03-08T12:40:17.189" v="226" actId="20577"/>
        <pc:sldMkLst>
          <pc:docMk/>
          <pc:sldMk cId="186989517" sldId="612"/>
        </pc:sldMkLst>
        <pc:spChg chg="mod">
          <ac:chgData name="Long B Nguyen" userId="f59fb8f3-a021-417a-8bc1-65c8d471c621" providerId="ADAL" clId="{20E1AE71-974B-2D41-AC34-69C850DFDC19}" dt="2020-03-08T12:40:17.189" v="226" actId="20577"/>
          <ac:spMkLst>
            <pc:docMk/>
            <pc:sldMk cId="186989517" sldId="612"/>
            <ac:spMk id="50178" creationId="{327CB0B4-2578-5740-B0E0-F346965CCB10}"/>
          </ac:spMkLst>
        </pc:spChg>
      </pc:sldChg>
      <pc:sldChg chg="del">
        <pc:chgData name="Long B Nguyen" userId="f59fb8f3-a021-417a-8bc1-65c8d471c621" providerId="ADAL" clId="{20E1AE71-974B-2D41-AC34-69C850DFDC19}" dt="2020-03-08T12:14:33.624" v="14" actId="2696"/>
        <pc:sldMkLst>
          <pc:docMk/>
          <pc:sldMk cId="2356037138" sldId="612"/>
        </pc:sldMkLst>
      </pc:sldChg>
      <pc:sldChg chg="del">
        <pc:chgData name="Long B Nguyen" userId="f59fb8f3-a021-417a-8bc1-65c8d471c621" providerId="ADAL" clId="{20E1AE71-974B-2D41-AC34-69C850DFDC19}" dt="2020-03-08T12:14:33.985" v="35" actId="2696"/>
        <pc:sldMkLst>
          <pc:docMk/>
          <pc:sldMk cId="1558241323" sldId="613"/>
        </pc:sldMkLst>
      </pc:sldChg>
      <pc:sldChg chg="del">
        <pc:chgData name="Long B Nguyen" userId="f59fb8f3-a021-417a-8bc1-65c8d471c621" providerId="ADAL" clId="{20E1AE71-974B-2D41-AC34-69C850DFDC19}" dt="2020-03-08T12:14:34.001" v="36" actId="2696"/>
        <pc:sldMkLst>
          <pc:docMk/>
          <pc:sldMk cId="1678415157" sldId="615"/>
        </pc:sldMkLst>
      </pc:sldChg>
      <pc:sldChg chg="del">
        <pc:chgData name="Long B Nguyen" userId="f59fb8f3-a021-417a-8bc1-65c8d471c621" providerId="ADAL" clId="{20E1AE71-974B-2D41-AC34-69C850DFDC19}" dt="2020-03-08T12:14:33.932" v="32" actId="2696"/>
        <pc:sldMkLst>
          <pc:docMk/>
          <pc:sldMk cId="827202224" sldId="616"/>
        </pc:sldMkLst>
      </pc:sldChg>
      <pc:sldChg chg="del">
        <pc:chgData name="Long B Nguyen" userId="f59fb8f3-a021-417a-8bc1-65c8d471c621" providerId="ADAL" clId="{20E1AE71-974B-2D41-AC34-69C850DFDC19}" dt="2020-03-08T12:14:33.953" v="33" actId="2696"/>
        <pc:sldMkLst>
          <pc:docMk/>
          <pc:sldMk cId="971732716" sldId="617"/>
        </pc:sldMkLst>
      </pc:sldChg>
      <pc:sldChg chg="del">
        <pc:chgData name="Long B Nguyen" userId="f59fb8f3-a021-417a-8bc1-65c8d471c621" providerId="ADAL" clId="{20E1AE71-974B-2D41-AC34-69C850DFDC19}" dt="2020-03-08T12:14:34.105" v="45" actId="2696"/>
        <pc:sldMkLst>
          <pc:docMk/>
          <pc:sldMk cId="1047995035" sldId="618"/>
        </pc:sldMkLst>
      </pc:sldChg>
      <pc:sldChg chg="del">
        <pc:chgData name="Long B Nguyen" userId="f59fb8f3-a021-417a-8bc1-65c8d471c621" providerId="ADAL" clId="{20E1AE71-974B-2D41-AC34-69C850DFDC19}" dt="2020-03-08T12:14:34.069" v="42" actId="2696"/>
        <pc:sldMkLst>
          <pc:docMk/>
          <pc:sldMk cId="1016158355" sldId="619"/>
        </pc:sldMkLst>
      </pc:sldChg>
      <pc:sldChg chg="del">
        <pc:chgData name="Long B Nguyen" userId="f59fb8f3-a021-417a-8bc1-65c8d471c621" providerId="ADAL" clId="{20E1AE71-974B-2D41-AC34-69C850DFDC19}" dt="2020-03-08T12:14:34.079" v="43" actId="2696"/>
        <pc:sldMkLst>
          <pc:docMk/>
          <pc:sldMk cId="4204323314" sldId="620"/>
        </pc:sldMkLst>
      </pc:sldChg>
      <pc:sldChg chg="del">
        <pc:chgData name="Long B Nguyen" userId="f59fb8f3-a021-417a-8bc1-65c8d471c621" providerId="ADAL" clId="{20E1AE71-974B-2D41-AC34-69C850DFDC19}" dt="2020-03-08T12:14:34.093" v="44" actId="2696"/>
        <pc:sldMkLst>
          <pc:docMk/>
          <pc:sldMk cId="1162857972" sldId="621"/>
        </pc:sldMkLst>
      </pc:sldChg>
      <pc:sldChg chg="del">
        <pc:chgData name="Long B Nguyen" userId="f59fb8f3-a021-417a-8bc1-65c8d471c621" providerId="ADAL" clId="{20E1AE71-974B-2D41-AC34-69C850DFDC19}" dt="2020-03-08T12:14:34.118" v="46" actId="2696"/>
        <pc:sldMkLst>
          <pc:docMk/>
          <pc:sldMk cId="2765543401" sldId="622"/>
        </pc:sldMkLst>
      </pc:sldChg>
      <pc:sldChg chg="del">
        <pc:chgData name="Long B Nguyen" userId="f59fb8f3-a021-417a-8bc1-65c8d471c621" providerId="ADAL" clId="{20E1AE71-974B-2D41-AC34-69C850DFDC19}" dt="2020-03-08T12:14:34.132" v="47" actId="2696"/>
        <pc:sldMkLst>
          <pc:docMk/>
          <pc:sldMk cId="3553270583" sldId="623"/>
        </pc:sldMkLst>
      </pc:sldChg>
    </pc:docChg>
  </pc:docChgLst>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0E2AE9A0-AA60-BB4A-B160-C870111F23F3}"/>
    <pc:docChg chg="undo custSel addSld delSld modSld">
      <pc:chgData name="Long B Nguyen" userId="f59fb8f3-a021-417a-8bc1-65c8d471c621" providerId="ADAL" clId="{0E2AE9A0-AA60-BB4A-B160-C870111F23F3}" dt="2021-05-10T13:57:48.483" v="7080"/>
      <pc:docMkLst>
        <pc:docMk/>
      </pc:docMkLst>
      <pc:sldChg chg="modSp mod">
        <pc:chgData name="Long B Nguyen" userId="f59fb8f3-a021-417a-8bc1-65c8d471c621" providerId="ADAL" clId="{0E2AE9A0-AA60-BB4A-B160-C870111F23F3}" dt="2021-05-04T16:19:17.537" v="15" actId="20577"/>
        <pc:sldMkLst>
          <pc:docMk/>
          <pc:sldMk cId="4247104139" sldId="256"/>
        </pc:sldMkLst>
        <pc:spChg chg="mod">
          <ac:chgData name="Long B Nguyen" userId="f59fb8f3-a021-417a-8bc1-65c8d471c621" providerId="ADAL" clId="{0E2AE9A0-AA60-BB4A-B160-C870111F23F3}" dt="2021-05-04T16:19:17.537" v="15" actId="20577"/>
          <ac:spMkLst>
            <pc:docMk/>
            <pc:sldMk cId="4247104139" sldId="256"/>
            <ac:spMk id="2" creationId="{6117A749-B1BA-E24B-8FB0-0604EF651FB3}"/>
          </ac:spMkLst>
        </pc:spChg>
      </pc:sldChg>
      <pc:sldChg chg="addSp delSp modSp add mod delAnim">
        <pc:chgData name="Long B Nguyen" userId="f59fb8f3-a021-417a-8bc1-65c8d471c621" providerId="ADAL" clId="{0E2AE9A0-AA60-BB4A-B160-C870111F23F3}" dt="2021-05-07T13:50:56.834" v="6615" actId="1038"/>
        <pc:sldMkLst>
          <pc:docMk/>
          <pc:sldMk cId="1088193638" sldId="302"/>
        </pc:sldMkLst>
        <pc:spChg chg="add mod">
          <ac:chgData name="Long B Nguyen" userId="f59fb8f3-a021-417a-8bc1-65c8d471c621" providerId="ADAL" clId="{0E2AE9A0-AA60-BB4A-B160-C870111F23F3}" dt="2021-05-06T04:39:59.717" v="5760"/>
          <ac:spMkLst>
            <pc:docMk/>
            <pc:sldMk cId="1088193638" sldId="302"/>
            <ac:spMk id="2" creationId="{09AE974D-65F1-154D-B8DE-CE3BC7D05E95}"/>
          </ac:spMkLst>
        </pc:spChg>
        <pc:spChg chg="add del mod">
          <ac:chgData name="Long B Nguyen" userId="f59fb8f3-a021-417a-8bc1-65c8d471c621" providerId="ADAL" clId="{0E2AE9A0-AA60-BB4A-B160-C870111F23F3}" dt="2021-05-04T16:42:43.807" v="863" actId="478"/>
          <ac:spMkLst>
            <pc:docMk/>
            <pc:sldMk cId="1088193638" sldId="302"/>
            <ac:spMk id="5" creationId="{908EFC06-6CFF-0847-8F93-27681A8BADC5}"/>
          </ac:spMkLst>
        </pc:spChg>
        <pc:spChg chg="del mod">
          <ac:chgData name="Long B Nguyen" userId="f59fb8f3-a021-417a-8bc1-65c8d471c621" providerId="ADAL" clId="{0E2AE9A0-AA60-BB4A-B160-C870111F23F3}" dt="2021-05-04T16:42:40.402" v="862" actId="478"/>
          <ac:spMkLst>
            <pc:docMk/>
            <pc:sldMk cId="1088193638" sldId="302"/>
            <ac:spMk id="171010" creationId="{0F6341AF-A3FF-AB43-978C-231459FD1315}"/>
          </ac:spMkLst>
        </pc:spChg>
        <pc:spChg chg="del mod">
          <ac:chgData name="Long B Nguyen" userId="f59fb8f3-a021-417a-8bc1-65c8d471c621" providerId="ADAL" clId="{0E2AE9A0-AA60-BB4A-B160-C870111F23F3}" dt="2021-05-04T16:42:45.231" v="864" actId="478"/>
          <ac:spMkLst>
            <pc:docMk/>
            <pc:sldMk cId="1088193638" sldId="302"/>
            <ac:spMk id="171011" creationId="{D0BF670E-9E67-A04C-931B-9589B2C0F291}"/>
          </ac:spMkLst>
        </pc:spChg>
        <pc:grpChg chg="del">
          <ac:chgData name="Long B Nguyen" userId="f59fb8f3-a021-417a-8bc1-65c8d471c621" providerId="ADAL" clId="{0E2AE9A0-AA60-BB4A-B160-C870111F23F3}" dt="2021-05-06T03:35:05.259" v="5605" actId="478"/>
          <ac:grpSpMkLst>
            <pc:docMk/>
            <pc:sldMk cId="1088193638" sldId="302"/>
            <ac:grpSpMk id="171072" creationId="{4CED5D91-F794-8E41-A9C8-40FABF213AC0}"/>
          </ac:grpSpMkLst>
        </pc:grpChg>
        <pc:grpChg chg="del mod">
          <ac:chgData name="Long B Nguyen" userId="f59fb8f3-a021-417a-8bc1-65c8d471c621" providerId="ADAL" clId="{0E2AE9A0-AA60-BB4A-B160-C870111F23F3}" dt="2021-05-06T03:35:05.259" v="5605" actId="478"/>
          <ac:grpSpMkLst>
            <pc:docMk/>
            <pc:sldMk cId="1088193638" sldId="302"/>
            <ac:grpSpMk id="171075" creationId="{DC0A7996-75E0-4344-BCB7-1C09FC24AE1D}"/>
          </ac:grpSpMkLst>
        </pc:grpChg>
        <pc:grpChg chg="del mod">
          <ac:chgData name="Long B Nguyen" userId="f59fb8f3-a021-417a-8bc1-65c8d471c621" providerId="ADAL" clId="{0E2AE9A0-AA60-BB4A-B160-C870111F23F3}" dt="2021-05-06T03:35:05.259" v="5605" actId="478"/>
          <ac:grpSpMkLst>
            <pc:docMk/>
            <pc:sldMk cId="1088193638" sldId="302"/>
            <ac:grpSpMk id="171078" creationId="{192F648A-880F-2948-9B75-1BB8D02741CD}"/>
          </ac:grpSpMkLst>
        </pc:grpChg>
        <pc:graphicFrameChg chg="del mod modGraphic">
          <ac:chgData name="Long B Nguyen" userId="f59fb8f3-a021-417a-8bc1-65c8d471c621" providerId="ADAL" clId="{0E2AE9A0-AA60-BB4A-B160-C870111F23F3}" dt="2021-05-04T16:31:35.898" v="491" actId="478"/>
          <ac:graphicFrameMkLst>
            <pc:docMk/>
            <pc:sldMk cId="1088193638" sldId="302"/>
            <ac:graphicFrameMk id="171012" creationId="{15E5A27C-A49E-2548-9DE7-F5A26CBB8B3B}"/>
          </ac:graphicFrameMkLst>
        </pc:graphicFrameChg>
        <pc:picChg chg="add mod">
          <ac:chgData name="Long B Nguyen" userId="f59fb8f3-a021-417a-8bc1-65c8d471c621" providerId="ADAL" clId="{0E2AE9A0-AA60-BB4A-B160-C870111F23F3}" dt="2021-05-07T13:50:56.834" v="6615" actId="1038"/>
          <ac:picMkLst>
            <pc:docMk/>
            <pc:sldMk cId="1088193638" sldId="302"/>
            <ac:picMk id="3" creationId="{6BCAB826-F3FF-C34A-9701-CB1AB4066329}"/>
          </ac:picMkLst>
        </pc:picChg>
        <pc:picChg chg="add del mod">
          <ac:chgData name="Long B Nguyen" userId="f59fb8f3-a021-417a-8bc1-65c8d471c621" providerId="ADAL" clId="{0E2AE9A0-AA60-BB4A-B160-C870111F23F3}" dt="2021-05-06T03:34:34.257" v="5604" actId="478"/>
          <ac:picMkLst>
            <pc:docMk/>
            <pc:sldMk cId="1088193638" sldId="302"/>
            <ac:picMk id="14" creationId="{E84CF6D2-5B47-6E46-B2F2-FF597F2E11FC}"/>
          </ac:picMkLst>
        </pc:picChg>
      </pc:sldChg>
      <pc:sldChg chg="addSp delSp modSp add del mod delAnim modAnim">
        <pc:chgData name="Long B Nguyen" userId="f59fb8f3-a021-417a-8bc1-65c8d471c621" providerId="ADAL" clId="{0E2AE9A0-AA60-BB4A-B160-C870111F23F3}" dt="2021-05-04T20:42:24.107" v="1126" actId="2696"/>
        <pc:sldMkLst>
          <pc:docMk/>
          <pc:sldMk cId="3391067489" sldId="317"/>
        </pc:sldMkLst>
        <pc:spChg chg="mod">
          <ac:chgData name="Long B Nguyen" userId="f59fb8f3-a021-417a-8bc1-65c8d471c621" providerId="ADAL" clId="{0E2AE9A0-AA60-BB4A-B160-C870111F23F3}" dt="2021-05-04T16:21:46.976" v="45" actId="20577"/>
          <ac:spMkLst>
            <pc:docMk/>
            <pc:sldMk cId="3391067489" sldId="317"/>
            <ac:spMk id="5183" creationId="{D65883C0-ADEB-7844-9CAE-3479D7A5A75B}"/>
          </ac:spMkLst>
        </pc:spChg>
        <pc:spChg chg="mod">
          <ac:chgData name="Long B Nguyen" userId="f59fb8f3-a021-417a-8bc1-65c8d471c621" providerId="ADAL" clId="{0E2AE9A0-AA60-BB4A-B160-C870111F23F3}" dt="2021-05-04T16:20:17.947" v="19" actId="1076"/>
          <ac:spMkLst>
            <pc:docMk/>
            <pc:sldMk cId="3391067489" sldId="317"/>
            <ac:spMk id="186370" creationId="{D6E10FAF-E655-D943-A67A-780B97487E72}"/>
          </ac:spMkLst>
        </pc:spChg>
        <pc:spChg chg="mod">
          <ac:chgData name="Long B Nguyen" userId="f59fb8f3-a021-417a-8bc1-65c8d471c621" providerId="ADAL" clId="{0E2AE9A0-AA60-BB4A-B160-C870111F23F3}" dt="2021-05-04T16:22:19.536" v="58" actId="20577"/>
          <ac:spMkLst>
            <pc:docMk/>
            <pc:sldMk cId="3391067489" sldId="317"/>
            <ac:spMk id="186371" creationId="{214E48A6-BA1C-C34E-86B2-AEA085EF0B60}"/>
          </ac:spMkLst>
        </pc:spChg>
        <pc:grpChg chg="del">
          <ac:chgData name="Long B Nguyen" userId="f59fb8f3-a021-417a-8bc1-65c8d471c621" providerId="ADAL" clId="{0E2AE9A0-AA60-BB4A-B160-C870111F23F3}" dt="2021-05-04T16:21:48.652" v="46" actId="478"/>
          <ac:grpSpMkLst>
            <pc:docMk/>
            <pc:sldMk cId="3391067489" sldId="317"/>
            <ac:grpSpMk id="186432" creationId="{542A0A7C-BDE9-9647-876F-96A88AC8A7D0}"/>
          </ac:grpSpMkLst>
        </pc:grpChg>
        <pc:graphicFrameChg chg="del mod modGraphic">
          <ac:chgData name="Long B Nguyen" userId="f59fb8f3-a021-417a-8bc1-65c8d471c621" providerId="ADAL" clId="{0E2AE9A0-AA60-BB4A-B160-C870111F23F3}" dt="2021-05-04T16:20:41.570" v="25" actId="478"/>
          <ac:graphicFrameMkLst>
            <pc:docMk/>
            <pc:sldMk cId="3391067489" sldId="317"/>
            <ac:graphicFrameMk id="186372" creationId="{4CAA3F07-5CBD-3349-A038-9E8E665A22F4}"/>
          </ac:graphicFrameMkLst>
        </pc:graphicFrameChg>
        <pc:picChg chg="add mod">
          <ac:chgData name="Long B Nguyen" userId="f59fb8f3-a021-417a-8bc1-65c8d471c621" providerId="ADAL" clId="{0E2AE9A0-AA60-BB4A-B160-C870111F23F3}" dt="2021-05-04T16:21:28.275" v="27" actId="1076"/>
          <ac:picMkLst>
            <pc:docMk/>
            <pc:sldMk cId="3391067489" sldId="317"/>
            <ac:picMk id="2" creationId="{20D4FFD0-EE39-D747-BEF8-1F8589FB3176}"/>
          </ac:picMkLst>
        </pc:picChg>
      </pc:sldChg>
      <pc:sldChg chg="add del">
        <pc:chgData name="Long B Nguyen" userId="f59fb8f3-a021-417a-8bc1-65c8d471c621" providerId="ADAL" clId="{0E2AE9A0-AA60-BB4A-B160-C870111F23F3}" dt="2021-05-04T22:27:25.910" v="1174" actId="2696"/>
        <pc:sldMkLst>
          <pc:docMk/>
          <pc:sldMk cId="661658842" sldId="372"/>
        </pc:sldMkLst>
      </pc:sldChg>
      <pc:sldChg chg="add del">
        <pc:chgData name="Long B Nguyen" userId="f59fb8f3-a021-417a-8bc1-65c8d471c621" providerId="ADAL" clId="{0E2AE9A0-AA60-BB4A-B160-C870111F23F3}" dt="2021-05-04T22:27:25.910" v="1174" actId="2696"/>
        <pc:sldMkLst>
          <pc:docMk/>
          <pc:sldMk cId="4175075890" sldId="374"/>
        </pc:sldMkLst>
      </pc:sldChg>
      <pc:sldChg chg="add del">
        <pc:chgData name="Long B Nguyen" userId="f59fb8f3-a021-417a-8bc1-65c8d471c621" providerId="ADAL" clId="{0E2AE9A0-AA60-BB4A-B160-C870111F23F3}" dt="2021-05-04T22:27:25.910" v="1174" actId="2696"/>
        <pc:sldMkLst>
          <pc:docMk/>
          <pc:sldMk cId="2154343632" sldId="375"/>
        </pc:sldMkLst>
      </pc:sldChg>
      <pc:sldChg chg="add del">
        <pc:chgData name="Long B Nguyen" userId="f59fb8f3-a021-417a-8bc1-65c8d471c621" providerId="ADAL" clId="{0E2AE9A0-AA60-BB4A-B160-C870111F23F3}" dt="2021-05-04T22:27:25.910" v="1174" actId="2696"/>
        <pc:sldMkLst>
          <pc:docMk/>
          <pc:sldMk cId="3197895650" sldId="376"/>
        </pc:sldMkLst>
      </pc:sldChg>
      <pc:sldChg chg="add del">
        <pc:chgData name="Long B Nguyen" userId="f59fb8f3-a021-417a-8bc1-65c8d471c621" providerId="ADAL" clId="{0E2AE9A0-AA60-BB4A-B160-C870111F23F3}" dt="2021-05-04T22:27:25.910" v="1174" actId="2696"/>
        <pc:sldMkLst>
          <pc:docMk/>
          <pc:sldMk cId="2087436691" sldId="377"/>
        </pc:sldMkLst>
      </pc:sldChg>
      <pc:sldChg chg="add del">
        <pc:chgData name="Long B Nguyen" userId="f59fb8f3-a021-417a-8bc1-65c8d471c621" providerId="ADAL" clId="{0E2AE9A0-AA60-BB4A-B160-C870111F23F3}" dt="2021-05-04T22:27:25.910" v="1174" actId="2696"/>
        <pc:sldMkLst>
          <pc:docMk/>
          <pc:sldMk cId="2728668299" sldId="379"/>
        </pc:sldMkLst>
      </pc:sldChg>
      <pc:sldChg chg="del">
        <pc:chgData name="Long B Nguyen" userId="f59fb8f3-a021-417a-8bc1-65c8d471c621" providerId="ADAL" clId="{0E2AE9A0-AA60-BB4A-B160-C870111F23F3}" dt="2021-05-04T16:19:25.283" v="16" actId="2696"/>
        <pc:sldMkLst>
          <pc:docMk/>
          <pc:sldMk cId="3533528898" sldId="485"/>
        </pc:sldMkLst>
      </pc:sldChg>
      <pc:sldChg chg="del">
        <pc:chgData name="Long B Nguyen" userId="f59fb8f3-a021-417a-8bc1-65c8d471c621" providerId="ADAL" clId="{0E2AE9A0-AA60-BB4A-B160-C870111F23F3}" dt="2021-05-04T16:19:25.283" v="16" actId="2696"/>
        <pc:sldMkLst>
          <pc:docMk/>
          <pc:sldMk cId="3162068906" sldId="527"/>
        </pc:sldMkLst>
      </pc:sldChg>
      <pc:sldChg chg="del">
        <pc:chgData name="Long B Nguyen" userId="f59fb8f3-a021-417a-8bc1-65c8d471c621" providerId="ADAL" clId="{0E2AE9A0-AA60-BB4A-B160-C870111F23F3}" dt="2021-05-04T16:19:25.283" v="16" actId="2696"/>
        <pc:sldMkLst>
          <pc:docMk/>
          <pc:sldMk cId="3102825031" sldId="528"/>
        </pc:sldMkLst>
      </pc:sldChg>
      <pc:sldChg chg="del">
        <pc:chgData name="Long B Nguyen" userId="f59fb8f3-a021-417a-8bc1-65c8d471c621" providerId="ADAL" clId="{0E2AE9A0-AA60-BB4A-B160-C870111F23F3}" dt="2021-05-04T16:19:25.283" v="16" actId="2696"/>
        <pc:sldMkLst>
          <pc:docMk/>
          <pc:sldMk cId="4057016805" sldId="529"/>
        </pc:sldMkLst>
      </pc:sldChg>
      <pc:sldChg chg="add del">
        <pc:chgData name="Long B Nguyen" userId="f59fb8f3-a021-417a-8bc1-65c8d471c621" providerId="ADAL" clId="{0E2AE9A0-AA60-BB4A-B160-C870111F23F3}" dt="2021-05-04T16:22:28.929" v="59" actId="2696"/>
        <pc:sldMkLst>
          <pc:docMk/>
          <pc:sldMk cId="1650994070" sldId="540"/>
        </pc:sldMkLst>
      </pc:sldChg>
      <pc:sldChg chg="addSp modSp add mod modAnim">
        <pc:chgData name="Long B Nguyen" userId="f59fb8f3-a021-417a-8bc1-65c8d471c621" providerId="ADAL" clId="{0E2AE9A0-AA60-BB4A-B160-C870111F23F3}" dt="2021-05-06T04:39:59.717" v="5760"/>
        <pc:sldMkLst>
          <pc:docMk/>
          <pc:sldMk cId="1844406166" sldId="540"/>
        </pc:sldMkLst>
        <pc:spChg chg="add mod">
          <ac:chgData name="Long B Nguyen" userId="f59fb8f3-a021-417a-8bc1-65c8d471c621" providerId="ADAL" clId="{0E2AE9A0-AA60-BB4A-B160-C870111F23F3}" dt="2021-05-06T04:39:59.717" v="5760"/>
          <ac:spMkLst>
            <pc:docMk/>
            <pc:sldMk cId="1844406166" sldId="540"/>
            <ac:spMk id="2" creationId="{4C64C124-274A-7B49-AF43-41B6CD5BD0DB}"/>
          </ac:spMkLst>
        </pc:spChg>
        <pc:spChg chg="mod">
          <ac:chgData name="Long B Nguyen" userId="f59fb8f3-a021-417a-8bc1-65c8d471c621" providerId="ADAL" clId="{0E2AE9A0-AA60-BB4A-B160-C870111F23F3}" dt="2021-05-06T03:31:48.457" v="5590" actId="113"/>
          <ac:spMkLst>
            <pc:docMk/>
            <pc:sldMk cId="1844406166" sldId="540"/>
            <ac:spMk id="6146" creationId="{EAA042DF-FAF2-DA4B-9FB9-A8E93FAB0389}"/>
          </ac:spMkLst>
        </pc:spChg>
        <pc:spChg chg="mod">
          <ac:chgData name="Long B Nguyen" userId="f59fb8f3-a021-417a-8bc1-65c8d471c621" providerId="ADAL" clId="{0E2AE9A0-AA60-BB4A-B160-C870111F23F3}" dt="2021-05-04T20:42:36.123" v="1137" actId="20577"/>
          <ac:spMkLst>
            <pc:docMk/>
            <pc:sldMk cId="1844406166" sldId="540"/>
            <ac:spMk id="186370" creationId="{C5506108-D6E6-9641-98CC-A9DA92AF0478}"/>
          </ac:spMkLst>
        </pc:spChg>
      </pc:sldChg>
      <pc:sldChg chg="add del">
        <pc:chgData name="Long B Nguyen" userId="f59fb8f3-a021-417a-8bc1-65c8d471c621" providerId="ADAL" clId="{0E2AE9A0-AA60-BB4A-B160-C870111F23F3}" dt="2021-05-04T16:46:58.729" v="1122" actId="2696"/>
        <pc:sldMkLst>
          <pc:docMk/>
          <pc:sldMk cId="1534853267" sldId="541"/>
        </pc:sldMkLst>
      </pc:sldChg>
      <pc:sldChg chg="add del">
        <pc:chgData name="Long B Nguyen" userId="f59fb8f3-a021-417a-8bc1-65c8d471c621" providerId="ADAL" clId="{0E2AE9A0-AA60-BB4A-B160-C870111F23F3}" dt="2021-05-04T22:27:25.910" v="1174" actId="2696"/>
        <pc:sldMkLst>
          <pc:docMk/>
          <pc:sldMk cId="3737473332" sldId="542"/>
        </pc:sldMkLst>
      </pc:sldChg>
      <pc:sldChg chg="add del">
        <pc:chgData name="Long B Nguyen" userId="f59fb8f3-a021-417a-8bc1-65c8d471c621" providerId="ADAL" clId="{0E2AE9A0-AA60-BB4A-B160-C870111F23F3}" dt="2021-05-04T22:27:25.910" v="1174" actId="2696"/>
        <pc:sldMkLst>
          <pc:docMk/>
          <pc:sldMk cId="906339742" sldId="543"/>
        </pc:sldMkLst>
      </pc:sldChg>
      <pc:sldChg chg="add del">
        <pc:chgData name="Long B Nguyen" userId="f59fb8f3-a021-417a-8bc1-65c8d471c621" providerId="ADAL" clId="{0E2AE9A0-AA60-BB4A-B160-C870111F23F3}" dt="2021-05-04T22:27:25.910" v="1174" actId="2696"/>
        <pc:sldMkLst>
          <pc:docMk/>
          <pc:sldMk cId="3145498210" sldId="549"/>
        </pc:sldMkLst>
      </pc:sldChg>
      <pc:sldChg chg="add del">
        <pc:chgData name="Long B Nguyen" userId="f59fb8f3-a021-417a-8bc1-65c8d471c621" providerId="ADAL" clId="{0E2AE9A0-AA60-BB4A-B160-C870111F23F3}" dt="2021-05-04T16:43:16.606" v="865" actId="2696"/>
        <pc:sldMkLst>
          <pc:docMk/>
          <pc:sldMk cId="3284391586" sldId="550"/>
        </pc:sldMkLst>
      </pc:sldChg>
      <pc:sldChg chg="addSp modSp add mod modAnim">
        <pc:chgData name="Long B Nguyen" userId="f59fb8f3-a021-417a-8bc1-65c8d471c621" providerId="ADAL" clId="{0E2AE9A0-AA60-BB4A-B160-C870111F23F3}" dt="2021-05-07T12:04:44.914" v="6588" actId="20577"/>
        <pc:sldMkLst>
          <pc:docMk/>
          <pc:sldMk cId="1466770109" sldId="551"/>
        </pc:sldMkLst>
        <pc:spChg chg="add mod">
          <ac:chgData name="Long B Nguyen" userId="f59fb8f3-a021-417a-8bc1-65c8d471c621" providerId="ADAL" clId="{0E2AE9A0-AA60-BB4A-B160-C870111F23F3}" dt="2021-05-06T04:39:59.717" v="5760"/>
          <ac:spMkLst>
            <pc:docMk/>
            <pc:sldMk cId="1466770109" sldId="551"/>
            <ac:spMk id="3" creationId="{33128759-E241-B749-9574-6BA836BFE00B}"/>
          </ac:spMkLst>
        </pc:spChg>
        <pc:spChg chg="mod">
          <ac:chgData name="Long B Nguyen" userId="f59fb8f3-a021-417a-8bc1-65c8d471c621" providerId="ADAL" clId="{0E2AE9A0-AA60-BB4A-B160-C870111F23F3}" dt="2021-05-04T22:16:36.074" v="1169" actId="1076"/>
          <ac:spMkLst>
            <pc:docMk/>
            <pc:sldMk cId="1466770109" sldId="551"/>
            <ac:spMk id="186370" creationId="{D6E10FAF-E655-D943-A67A-780B97487E72}"/>
          </ac:spMkLst>
        </pc:spChg>
        <pc:spChg chg="mod">
          <ac:chgData name="Long B Nguyen" userId="f59fb8f3-a021-417a-8bc1-65c8d471c621" providerId="ADAL" clId="{0E2AE9A0-AA60-BB4A-B160-C870111F23F3}" dt="2021-05-07T12:04:44.914" v="6588" actId="20577"/>
          <ac:spMkLst>
            <pc:docMk/>
            <pc:sldMk cId="1466770109" sldId="551"/>
            <ac:spMk id="186371" creationId="{214E48A6-BA1C-C34E-86B2-AEA085EF0B60}"/>
          </ac:spMkLst>
        </pc:spChg>
        <pc:picChg chg="mod">
          <ac:chgData name="Long B Nguyen" userId="f59fb8f3-a021-417a-8bc1-65c8d471c621" providerId="ADAL" clId="{0E2AE9A0-AA60-BB4A-B160-C870111F23F3}" dt="2021-05-04T22:16:32.182" v="1168" actId="1076"/>
          <ac:picMkLst>
            <pc:docMk/>
            <pc:sldMk cId="1466770109" sldId="551"/>
            <ac:picMk id="2" creationId="{20D4FFD0-EE39-D747-BEF8-1F8589FB3176}"/>
          </ac:picMkLst>
        </pc:picChg>
      </pc:sldChg>
      <pc:sldChg chg="addSp modSp add del mod modAnim">
        <pc:chgData name="Long B Nguyen" userId="f59fb8f3-a021-417a-8bc1-65c8d471c621" providerId="ADAL" clId="{0E2AE9A0-AA60-BB4A-B160-C870111F23F3}" dt="2021-05-07T11:56:35.417" v="6391" actId="2696"/>
        <pc:sldMkLst>
          <pc:docMk/>
          <pc:sldMk cId="2853411292" sldId="552"/>
        </pc:sldMkLst>
        <pc:spChg chg="add mod">
          <ac:chgData name="Long B Nguyen" userId="f59fb8f3-a021-417a-8bc1-65c8d471c621" providerId="ADAL" clId="{0E2AE9A0-AA60-BB4A-B160-C870111F23F3}" dt="2021-05-06T04:39:59.717" v="5760"/>
          <ac:spMkLst>
            <pc:docMk/>
            <pc:sldMk cId="2853411292" sldId="552"/>
            <ac:spMk id="2" creationId="{676CE5E9-0770-7D40-A2D2-7D96FDD0BEB5}"/>
          </ac:spMkLst>
        </pc:spChg>
        <pc:spChg chg="mod">
          <ac:chgData name="Long B Nguyen" userId="f59fb8f3-a021-417a-8bc1-65c8d471c621" providerId="ADAL" clId="{0E2AE9A0-AA60-BB4A-B160-C870111F23F3}" dt="2021-05-04T22:17:27.755" v="1173" actId="255"/>
          <ac:spMkLst>
            <pc:docMk/>
            <pc:sldMk cId="2853411292" sldId="552"/>
            <ac:spMk id="6146" creationId="{EAA042DF-FAF2-DA4B-9FB9-A8E93FAB0389}"/>
          </ac:spMkLst>
        </pc:spChg>
        <pc:spChg chg="mod">
          <ac:chgData name="Long B Nguyen" userId="f59fb8f3-a021-417a-8bc1-65c8d471c621" providerId="ADAL" clId="{0E2AE9A0-AA60-BB4A-B160-C870111F23F3}" dt="2021-05-04T16:46:39.267" v="1117" actId="1076"/>
          <ac:spMkLst>
            <pc:docMk/>
            <pc:sldMk cId="2853411292" sldId="552"/>
            <ac:spMk id="186370" creationId="{C5506108-D6E6-9641-98CC-A9DA92AF0478}"/>
          </ac:spMkLst>
        </pc:spChg>
      </pc:sldChg>
      <pc:sldChg chg="add">
        <pc:chgData name="Long B Nguyen" userId="f59fb8f3-a021-417a-8bc1-65c8d471c621" providerId="ADAL" clId="{0E2AE9A0-AA60-BB4A-B160-C870111F23F3}" dt="2021-05-07T11:56:39.185" v="6392"/>
        <pc:sldMkLst>
          <pc:docMk/>
          <pc:sldMk cId="3614929084" sldId="552"/>
        </pc:sldMkLst>
      </pc:sldChg>
      <pc:sldChg chg="addSp modSp add mod modAnim">
        <pc:chgData name="Long B Nguyen" userId="f59fb8f3-a021-417a-8bc1-65c8d471c621" providerId="ADAL" clId="{0E2AE9A0-AA60-BB4A-B160-C870111F23F3}" dt="2021-05-07T12:01:25.594" v="6545"/>
        <pc:sldMkLst>
          <pc:docMk/>
          <pc:sldMk cId="3802582321" sldId="553"/>
        </pc:sldMkLst>
        <pc:spChg chg="add mod">
          <ac:chgData name="Long B Nguyen" userId="f59fb8f3-a021-417a-8bc1-65c8d471c621" providerId="ADAL" clId="{0E2AE9A0-AA60-BB4A-B160-C870111F23F3}" dt="2021-05-06T04:39:59.717" v="5760"/>
          <ac:spMkLst>
            <pc:docMk/>
            <pc:sldMk cId="3802582321" sldId="553"/>
            <ac:spMk id="2" creationId="{212358BB-7F38-DE4B-B13F-EC3F7FF7E613}"/>
          </ac:spMkLst>
        </pc:spChg>
        <pc:spChg chg="mod">
          <ac:chgData name="Long B Nguyen" userId="f59fb8f3-a021-417a-8bc1-65c8d471c621" providerId="ADAL" clId="{0E2AE9A0-AA60-BB4A-B160-C870111F23F3}" dt="2021-05-07T12:00:55.561" v="6543" actId="20577"/>
          <ac:spMkLst>
            <pc:docMk/>
            <pc:sldMk cId="3802582321" sldId="553"/>
            <ac:spMk id="6146" creationId="{EAA042DF-FAF2-DA4B-9FB9-A8E93FAB0389}"/>
          </ac:spMkLst>
        </pc:spChg>
        <pc:spChg chg="mod">
          <ac:chgData name="Long B Nguyen" userId="f59fb8f3-a021-417a-8bc1-65c8d471c621" providerId="ADAL" clId="{0E2AE9A0-AA60-BB4A-B160-C870111F23F3}" dt="2021-05-04T22:15:42.997" v="1160" actId="1076"/>
          <ac:spMkLst>
            <pc:docMk/>
            <pc:sldMk cId="3802582321" sldId="553"/>
            <ac:spMk id="186370" creationId="{C5506108-D6E6-9641-98CC-A9DA92AF0478}"/>
          </ac:spMkLst>
        </pc:spChg>
        <pc:cxnChg chg="add mod">
          <ac:chgData name="Long B Nguyen" userId="f59fb8f3-a021-417a-8bc1-65c8d471c621" providerId="ADAL" clId="{0E2AE9A0-AA60-BB4A-B160-C870111F23F3}" dt="2021-05-07T12:00:07.539" v="6539" actId="692"/>
          <ac:cxnSpMkLst>
            <pc:docMk/>
            <pc:sldMk cId="3802582321" sldId="553"/>
            <ac:cxnSpMk id="4" creationId="{6F7FAA95-1CB1-6246-9247-83FDFD7281C5}"/>
          </ac:cxnSpMkLst>
        </pc:cxnChg>
        <pc:cxnChg chg="add mod">
          <ac:chgData name="Long B Nguyen" userId="f59fb8f3-a021-417a-8bc1-65c8d471c621" providerId="ADAL" clId="{0E2AE9A0-AA60-BB4A-B160-C870111F23F3}" dt="2021-05-07T12:00:16.595" v="6541" actId="1076"/>
          <ac:cxnSpMkLst>
            <pc:docMk/>
            <pc:sldMk cId="3802582321" sldId="553"/>
            <ac:cxnSpMk id="9" creationId="{696833A3-9446-104B-8B36-CF472B191E13}"/>
          </ac:cxnSpMkLst>
        </pc:cxnChg>
      </pc:sldChg>
      <pc:sldChg chg="add">
        <pc:chgData name="Long B Nguyen" userId="f59fb8f3-a021-417a-8bc1-65c8d471c621" providerId="ADAL" clId="{0E2AE9A0-AA60-BB4A-B160-C870111F23F3}" dt="2021-05-07T13:34:46.957" v="6596"/>
        <pc:sldMkLst>
          <pc:docMk/>
          <pc:sldMk cId="394221605" sldId="554"/>
        </pc:sldMkLst>
      </pc:sldChg>
      <pc:sldChg chg="addSp delSp modSp add del mod modAnim">
        <pc:chgData name="Long B Nguyen" userId="f59fb8f3-a021-417a-8bc1-65c8d471c621" providerId="ADAL" clId="{0E2AE9A0-AA60-BB4A-B160-C870111F23F3}" dt="2021-05-07T13:34:31.161" v="6589" actId="2696"/>
        <pc:sldMkLst>
          <pc:docMk/>
          <pc:sldMk cId="2716603920" sldId="554"/>
        </pc:sldMkLst>
        <pc:spChg chg="add del mod">
          <ac:chgData name="Long B Nguyen" userId="f59fb8f3-a021-417a-8bc1-65c8d471c621" providerId="ADAL" clId="{0E2AE9A0-AA60-BB4A-B160-C870111F23F3}" dt="2021-05-04T22:31:56.106" v="1250"/>
          <ac:spMkLst>
            <pc:docMk/>
            <pc:sldMk cId="2716603920" sldId="554"/>
            <ac:spMk id="2" creationId="{91FACAD6-67CF-D048-A67F-38828B978B2A}"/>
          </ac:spMkLst>
        </pc:spChg>
        <pc:spChg chg="add mod">
          <ac:chgData name="Long B Nguyen" userId="f59fb8f3-a021-417a-8bc1-65c8d471c621" providerId="ADAL" clId="{0E2AE9A0-AA60-BB4A-B160-C870111F23F3}" dt="2021-05-06T04:39:59.717" v="5760"/>
          <ac:spMkLst>
            <pc:docMk/>
            <pc:sldMk cId="2716603920" sldId="554"/>
            <ac:spMk id="2" creationId="{EAEC08EF-B495-0248-BDF8-D62158BA5FFD}"/>
          </ac:spMkLst>
        </pc:spChg>
        <pc:spChg chg="mod">
          <ac:chgData name="Long B Nguyen" userId="f59fb8f3-a021-417a-8bc1-65c8d471c621" providerId="ADAL" clId="{0E2AE9A0-AA60-BB4A-B160-C870111F23F3}" dt="2021-05-06T03:36:30.204" v="5620" actId="113"/>
          <ac:spMkLst>
            <pc:docMk/>
            <pc:sldMk cId="2716603920" sldId="554"/>
            <ac:spMk id="6146" creationId="{EAA042DF-FAF2-DA4B-9FB9-A8E93FAB0389}"/>
          </ac:spMkLst>
        </pc:spChg>
        <pc:spChg chg="mod">
          <ac:chgData name="Long B Nguyen" userId="f59fb8f3-a021-417a-8bc1-65c8d471c621" providerId="ADAL" clId="{0E2AE9A0-AA60-BB4A-B160-C870111F23F3}" dt="2021-05-04T22:28:32.008" v="1198" actId="20577"/>
          <ac:spMkLst>
            <pc:docMk/>
            <pc:sldMk cId="2716603920" sldId="554"/>
            <ac:spMk id="186370" creationId="{C5506108-D6E6-9641-98CC-A9DA92AF0478}"/>
          </ac:spMkLst>
        </pc:spChg>
      </pc:sldChg>
      <pc:sldChg chg="new del">
        <pc:chgData name="Long B Nguyen" userId="f59fb8f3-a021-417a-8bc1-65c8d471c621" providerId="ADAL" clId="{0E2AE9A0-AA60-BB4A-B160-C870111F23F3}" dt="2021-05-05T22:24:48.929" v="5448" actId="2696"/>
        <pc:sldMkLst>
          <pc:docMk/>
          <pc:sldMk cId="1079926079" sldId="555"/>
        </pc:sldMkLst>
      </pc:sldChg>
      <pc:sldChg chg="addSp modSp add del mod modAnim">
        <pc:chgData name="Long B Nguyen" userId="f59fb8f3-a021-417a-8bc1-65c8d471c621" providerId="ADAL" clId="{0E2AE9A0-AA60-BB4A-B160-C870111F23F3}" dt="2021-05-07T13:34:31.259" v="6593" actId="2696"/>
        <pc:sldMkLst>
          <pc:docMk/>
          <pc:sldMk cId="63885118" sldId="556"/>
        </pc:sldMkLst>
        <pc:spChg chg="add mod">
          <ac:chgData name="Long B Nguyen" userId="f59fb8f3-a021-417a-8bc1-65c8d471c621" providerId="ADAL" clId="{0E2AE9A0-AA60-BB4A-B160-C870111F23F3}" dt="2021-05-06T04:39:59.717" v="5760"/>
          <ac:spMkLst>
            <pc:docMk/>
            <pc:sldMk cId="63885118" sldId="556"/>
            <ac:spMk id="2" creationId="{B20B7105-DF5A-C340-AECE-D8A3C15DF162}"/>
          </ac:spMkLst>
        </pc:spChg>
        <pc:spChg chg="mod">
          <ac:chgData name="Long B Nguyen" userId="f59fb8f3-a021-417a-8bc1-65c8d471c621" providerId="ADAL" clId="{0E2AE9A0-AA60-BB4A-B160-C870111F23F3}" dt="2021-05-06T03:38:16.367" v="5660" actId="20577"/>
          <ac:spMkLst>
            <pc:docMk/>
            <pc:sldMk cId="63885118" sldId="556"/>
            <ac:spMk id="6146" creationId="{EAA042DF-FAF2-DA4B-9FB9-A8E93FAB0389}"/>
          </ac:spMkLst>
        </pc:spChg>
        <pc:spChg chg="mod">
          <ac:chgData name="Long B Nguyen" userId="f59fb8f3-a021-417a-8bc1-65c8d471c621" providerId="ADAL" clId="{0E2AE9A0-AA60-BB4A-B160-C870111F23F3}" dt="2021-05-05T02:21:16.279" v="2187" actId="20577"/>
          <ac:spMkLst>
            <pc:docMk/>
            <pc:sldMk cId="63885118" sldId="556"/>
            <ac:spMk id="186370" creationId="{C5506108-D6E6-9641-98CC-A9DA92AF0478}"/>
          </ac:spMkLst>
        </pc:spChg>
      </pc:sldChg>
      <pc:sldChg chg="del">
        <pc:chgData name="Long B Nguyen" userId="f59fb8f3-a021-417a-8bc1-65c8d471c621" providerId="ADAL" clId="{0E2AE9A0-AA60-BB4A-B160-C870111F23F3}" dt="2021-05-04T16:19:25.283" v="16" actId="2696"/>
        <pc:sldMkLst>
          <pc:docMk/>
          <pc:sldMk cId="1925924244" sldId="556"/>
        </pc:sldMkLst>
      </pc:sldChg>
      <pc:sldChg chg="add">
        <pc:chgData name="Long B Nguyen" userId="f59fb8f3-a021-417a-8bc1-65c8d471c621" providerId="ADAL" clId="{0E2AE9A0-AA60-BB4A-B160-C870111F23F3}" dt="2021-05-07T13:34:46.957" v="6596"/>
        <pc:sldMkLst>
          <pc:docMk/>
          <pc:sldMk cId="2114242178" sldId="556"/>
        </pc:sldMkLst>
      </pc:sldChg>
      <pc:sldChg chg="addSp modSp add del mod modAnim">
        <pc:chgData name="Long B Nguyen" userId="f59fb8f3-a021-417a-8bc1-65c8d471c621" providerId="ADAL" clId="{0E2AE9A0-AA60-BB4A-B160-C870111F23F3}" dt="2021-05-07T13:34:31.183" v="6590" actId="2696"/>
        <pc:sldMkLst>
          <pc:docMk/>
          <pc:sldMk cId="1296694967" sldId="557"/>
        </pc:sldMkLst>
        <pc:spChg chg="add mod">
          <ac:chgData name="Long B Nguyen" userId="f59fb8f3-a021-417a-8bc1-65c8d471c621" providerId="ADAL" clId="{0E2AE9A0-AA60-BB4A-B160-C870111F23F3}" dt="2021-05-06T04:39:59.717" v="5760"/>
          <ac:spMkLst>
            <pc:docMk/>
            <pc:sldMk cId="1296694967" sldId="557"/>
            <ac:spMk id="2" creationId="{8E7659A5-BFDF-0941-9706-1003922E6812}"/>
          </ac:spMkLst>
        </pc:spChg>
        <pc:spChg chg="mod">
          <ac:chgData name="Long B Nguyen" userId="f59fb8f3-a021-417a-8bc1-65c8d471c621" providerId="ADAL" clId="{0E2AE9A0-AA60-BB4A-B160-C870111F23F3}" dt="2021-05-06T03:37:27.977" v="5644" actId="20577"/>
          <ac:spMkLst>
            <pc:docMk/>
            <pc:sldMk cId="1296694967" sldId="557"/>
            <ac:spMk id="6146" creationId="{EAA042DF-FAF2-DA4B-9FB9-A8E93FAB0389}"/>
          </ac:spMkLst>
        </pc:spChg>
        <pc:spChg chg="mod">
          <ac:chgData name="Long B Nguyen" userId="f59fb8f3-a021-417a-8bc1-65c8d471c621" providerId="ADAL" clId="{0E2AE9A0-AA60-BB4A-B160-C870111F23F3}" dt="2021-05-04T22:39:28.485" v="1429" actId="20577"/>
          <ac:spMkLst>
            <pc:docMk/>
            <pc:sldMk cId="1296694967" sldId="557"/>
            <ac:spMk id="186370" creationId="{C5506108-D6E6-9641-98CC-A9DA92AF0478}"/>
          </ac:spMkLst>
        </pc:spChg>
      </pc:sldChg>
      <pc:sldChg chg="add">
        <pc:chgData name="Long B Nguyen" userId="f59fb8f3-a021-417a-8bc1-65c8d471c621" providerId="ADAL" clId="{0E2AE9A0-AA60-BB4A-B160-C870111F23F3}" dt="2021-05-07T13:34:46.957" v="6596"/>
        <pc:sldMkLst>
          <pc:docMk/>
          <pc:sldMk cId="2431525960" sldId="557"/>
        </pc:sldMkLst>
      </pc:sldChg>
      <pc:sldChg chg="modSp add del mod">
        <pc:chgData name="Long B Nguyen" userId="f59fb8f3-a021-417a-8bc1-65c8d471c621" providerId="ADAL" clId="{0E2AE9A0-AA60-BB4A-B160-C870111F23F3}" dt="2021-05-05T21:33:32.440" v="3641" actId="2696"/>
        <pc:sldMkLst>
          <pc:docMk/>
          <pc:sldMk cId="2441755984" sldId="558"/>
        </pc:sldMkLst>
        <pc:spChg chg="mod">
          <ac:chgData name="Long B Nguyen" userId="f59fb8f3-a021-417a-8bc1-65c8d471c621" providerId="ADAL" clId="{0E2AE9A0-AA60-BB4A-B160-C870111F23F3}" dt="2021-05-05T02:17:38.279" v="2075" actId="20577"/>
          <ac:spMkLst>
            <pc:docMk/>
            <pc:sldMk cId="2441755984" sldId="558"/>
            <ac:spMk id="6146" creationId="{EAA042DF-FAF2-DA4B-9FB9-A8E93FAB0389}"/>
          </ac:spMkLst>
        </pc:spChg>
      </pc:sldChg>
      <pc:sldChg chg="del">
        <pc:chgData name="Long B Nguyen" userId="f59fb8f3-a021-417a-8bc1-65c8d471c621" providerId="ADAL" clId="{0E2AE9A0-AA60-BB4A-B160-C870111F23F3}" dt="2021-05-04T16:19:25.283" v="16" actId="2696"/>
        <pc:sldMkLst>
          <pc:docMk/>
          <pc:sldMk cId="748879865" sldId="559"/>
        </pc:sldMkLst>
      </pc:sldChg>
      <pc:sldChg chg="add">
        <pc:chgData name="Long B Nguyen" userId="f59fb8f3-a021-417a-8bc1-65c8d471c621" providerId="ADAL" clId="{0E2AE9A0-AA60-BB4A-B160-C870111F23F3}" dt="2021-05-07T13:34:46.957" v="6596"/>
        <pc:sldMkLst>
          <pc:docMk/>
          <pc:sldMk cId="1567828261" sldId="559"/>
        </pc:sldMkLst>
      </pc:sldChg>
      <pc:sldChg chg="addSp modSp add del mod modAnim">
        <pc:chgData name="Long B Nguyen" userId="f59fb8f3-a021-417a-8bc1-65c8d471c621" providerId="ADAL" clId="{0E2AE9A0-AA60-BB4A-B160-C870111F23F3}" dt="2021-05-07T13:34:31.201" v="6591" actId="2696"/>
        <pc:sldMkLst>
          <pc:docMk/>
          <pc:sldMk cId="2856452792" sldId="559"/>
        </pc:sldMkLst>
        <pc:spChg chg="add mod">
          <ac:chgData name="Long B Nguyen" userId="f59fb8f3-a021-417a-8bc1-65c8d471c621" providerId="ADAL" clId="{0E2AE9A0-AA60-BB4A-B160-C870111F23F3}" dt="2021-05-06T04:39:59.717" v="5760"/>
          <ac:spMkLst>
            <pc:docMk/>
            <pc:sldMk cId="2856452792" sldId="559"/>
            <ac:spMk id="2" creationId="{9C3CA69A-9F9B-CC4B-BBCA-6F6F89332FC4}"/>
          </ac:spMkLst>
        </pc:spChg>
        <pc:spChg chg="mod">
          <ac:chgData name="Long B Nguyen" userId="f59fb8f3-a021-417a-8bc1-65c8d471c621" providerId="ADAL" clId="{0E2AE9A0-AA60-BB4A-B160-C870111F23F3}" dt="2021-05-06T03:39:23.431" v="5671" actId="20577"/>
          <ac:spMkLst>
            <pc:docMk/>
            <pc:sldMk cId="2856452792" sldId="559"/>
            <ac:spMk id="6146" creationId="{EAA042DF-FAF2-DA4B-9FB9-A8E93FAB0389}"/>
          </ac:spMkLst>
        </pc:spChg>
        <pc:spChg chg="mod">
          <ac:chgData name="Long B Nguyen" userId="f59fb8f3-a021-417a-8bc1-65c8d471c621" providerId="ADAL" clId="{0E2AE9A0-AA60-BB4A-B160-C870111F23F3}" dt="2021-05-05T02:28:29.285" v="2493" actId="20577"/>
          <ac:spMkLst>
            <pc:docMk/>
            <pc:sldMk cId="2856452792" sldId="559"/>
            <ac:spMk id="186370" creationId="{C5506108-D6E6-9641-98CC-A9DA92AF0478}"/>
          </ac:spMkLst>
        </pc:spChg>
      </pc:sldChg>
      <pc:sldChg chg="addSp delSp modSp add del mod modAnim">
        <pc:chgData name="Long B Nguyen" userId="f59fb8f3-a021-417a-8bc1-65c8d471c621" providerId="ADAL" clId="{0E2AE9A0-AA60-BB4A-B160-C870111F23F3}" dt="2021-05-07T13:34:31.303" v="6594" actId="2696"/>
        <pc:sldMkLst>
          <pc:docMk/>
          <pc:sldMk cId="1421442645" sldId="560"/>
        </pc:sldMkLst>
        <pc:spChg chg="add mod">
          <ac:chgData name="Long B Nguyen" userId="f59fb8f3-a021-417a-8bc1-65c8d471c621" providerId="ADAL" clId="{0E2AE9A0-AA60-BB4A-B160-C870111F23F3}" dt="2021-05-06T04:39:59.717" v="5760"/>
          <ac:spMkLst>
            <pc:docMk/>
            <pc:sldMk cId="1421442645" sldId="560"/>
            <ac:spMk id="2" creationId="{3F3777BB-3610-4B44-80AB-6B366FF42E17}"/>
          </ac:spMkLst>
        </pc:spChg>
        <pc:spChg chg="add del mod">
          <ac:chgData name="Long B Nguyen" userId="f59fb8f3-a021-417a-8bc1-65c8d471c621" providerId="ADAL" clId="{0E2AE9A0-AA60-BB4A-B160-C870111F23F3}" dt="2021-05-05T21:29:34.660" v="3553" actId="478"/>
          <ac:spMkLst>
            <pc:docMk/>
            <pc:sldMk cId="1421442645" sldId="560"/>
            <ac:spMk id="3" creationId="{AB4FE4FC-2971-B943-A976-B130B6E93B71}"/>
          </ac:spMkLst>
        </pc:spChg>
        <pc:spChg chg="mod">
          <ac:chgData name="Long B Nguyen" userId="f59fb8f3-a021-417a-8bc1-65c8d471c621" providerId="ADAL" clId="{0E2AE9A0-AA60-BB4A-B160-C870111F23F3}" dt="2021-05-06T03:42:05.881" v="5676" actId="20577"/>
          <ac:spMkLst>
            <pc:docMk/>
            <pc:sldMk cId="1421442645" sldId="560"/>
            <ac:spMk id="6146" creationId="{EAA042DF-FAF2-DA4B-9FB9-A8E93FAB0389}"/>
          </ac:spMkLst>
        </pc:spChg>
        <pc:spChg chg="del mod">
          <ac:chgData name="Long B Nguyen" userId="f59fb8f3-a021-417a-8bc1-65c8d471c621" providerId="ADAL" clId="{0E2AE9A0-AA60-BB4A-B160-C870111F23F3}" dt="2021-05-05T21:29:32.583" v="3552" actId="478"/>
          <ac:spMkLst>
            <pc:docMk/>
            <pc:sldMk cId="1421442645" sldId="560"/>
            <ac:spMk id="186370" creationId="{C5506108-D6E6-9641-98CC-A9DA92AF0478}"/>
          </ac:spMkLst>
        </pc:spChg>
      </pc:sldChg>
      <pc:sldChg chg="add">
        <pc:chgData name="Long B Nguyen" userId="f59fb8f3-a021-417a-8bc1-65c8d471c621" providerId="ADAL" clId="{0E2AE9A0-AA60-BB4A-B160-C870111F23F3}" dt="2021-05-07T13:34:46.957" v="6596"/>
        <pc:sldMkLst>
          <pc:docMk/>
          <pc:sldMk cId="2659410340" sldId="560"/>
        </pc:sldMkLst>
      </pc:sldChg>
      <pc:sldChg chg="del">
        <pc:chgData name="Long B Nguyen" userId="f59fb8f3-a021-417a-8bc1-65c8d471c621" providerId="ADAL" clId="{0E2AE9A0-AA60-BB4A-B160-C870111F23F3}" dt="2021-05-04T16:19:25.283" v="16" actId="2696"/>
        <pc:sldMkLst>
          <pc:docMk/>
          <pc:sldMk cId="3841479407" sldId="560"/>
        </pc:sldMkLst>
      </pc:sldChg>
      <pc:sldChg chg="del">
        <pc:chgData name="Long B Nguyen" userId="f59fb8f3-a021-417a-8bc1-65c8d471c621" providerId="ADAL" clId="{0E2AE9A0-AA60-BB4A-B160-C870111F23F3}" dt="2021-05-04T16:19:25.283" v="16" actId="2696"/>
        <pc:sldMkLst>
          <pc:docMk/>
          <pc:sldMk cId="558292674" sldId="561"/>
        </pc:sldMkLst>
      </pc:sldChg>
      <pc:sldChg chg="add">
        <pc:chgData name="Long B Nguyen" userId="f59fb8f3-a021-417a-8bc1-65c8d471c621" providerId="ADAL" clId="{0E2AE9A0-AA60-BB4A-B160-C870111F23F3}" dt="2021-05-07T13:34:46.957" v="6596"/>
        <pc:sldMkLst>
          <pc:docMk/>
          <pc:sldMk cId="1610208212" sldId="561"/>
        </pc:sldMkLst>
      </pc:sldChg>
      <pc:sldChg chg="addSp modSp add del mod modAnim">
        <pc:chgData name="Long B Nguyen" userId="f59fb8f3-a021-417a-8bc1-65c8d471c621" providerId="ADAL" clId="{0E2AE9A0-AA60-BB4A-B160-C870111F23F3}" dt="2021-05-07T13:34:31.330" v="6595" actId="2696"/>
        <pc:sldMkLst>
          <pc:docMk/>
          <pc:sldMk cId="4162457998" sldId="561"/>
        </pc:sldMkLst>
        <pc:spChg chg="add mod">
          <ac:chgData name="Long B Nguyen" userId="f59fb8f3-a021-417a-8bc1-65c8d471c621" providerId="ADAL" clId="{0E2AE9A0-AA60-BB4A-B160-C870111F23F3}" dt="2021-05-06T04:39:59.717" v="5760"/>
          <ac:spMkLst>
            <pc:docMk/>
            <pc:sldMk cId="4162457998" sldId="561"/>
            <ac:spMk id="2" creationId="{8FBD42D2-FB35-334B-9DC6-7C44CA59319B}"/>
          </ac:spMkLst>
        </pc:spChg>
        <pc:spChg chg="mod">
          <ac:chgData name="Long B Nguyen" userId="f59fb8f3-a021-417a-8bc1-65c8d471c621" providerId="ADAL" clId="{0E2AE9A0-AA60-BB4A-B160-C870111F23F3}" dt="2021-05-05T21:55:59.668" v="4288" actId="20577"/>
          <ac:spMkLst>
            <pc:docMk/>
            <pc:sldMk cId="4162457998" sldId="561"/>
            <ac:spMk id="6146" creationId="{EAA042DF-FAF2-DA4B-9FB9-A8E93FAB0389}"/>
          </ac:spMkLst>
        </pc:spChg>
      </pc:sldChg>
      <pc:sldChg chg="del">
        <pc:chgData name="Long B Nguyen" userId="f59fb8f3-a021-417a-8bc1-65c8d471c621" providerId="ADAL" clId="{0E2AE9A0-AA60-BB4A-B160-C870111F23F3}" dt="2021-05-04T16:19:25.283" v="16" actId="2696"/>
        <pc:sldMkLst>
          <pc:docMk/>
          <pc:sldMk cId="3239512120" sldId="562"/>
        </pc:sldMkLst>
      </pc:sldChg>
      <pc:sldChg chg="del">
        <pc:chgData name="Long B Nguyen" userId="f59fb8f3-a021-417a-8bc1-65c8d471c621" providerId="ADAL" clId="{0E2AE9A0-AA60-BB4A-B160-C870111F23F3}" dt="2021-05-04T16:19:25.283" v="16" actId="2696"/>
        <pc:sldMkLst>
          <pc:docMk/>
          <pc:sldMk cId="62561003" sldId="564"/>
        </pc:sldMkLst>
      </pc:sldChg>
      <pc:sldChg chg="del">
        <pc:chgData name="Long B Nguyen" userId="f59fb8f3-a021-417a-8bc1-65c8d471c621" providerId="ADAL" clId="{0E2AE9A0-AA60-BB4A-B160-C870111F23F3}" dt="2021-05-04T16:19:25.283" v="16" actId="2696"/>
        <pc:sldMkLst>
          <pc:docMk/>
          <pc:sldMk cId="1496186937" sldId="565"/>
        </pc:sldMkLst>
      </pc:sldChg>
      <pc:sldChg chg="del">
        <pc:chgData name="Long B Nguyen" userId="f59fb8f3-a021-417a-8bc1-65c8d471c621" providerId="ADAL" clId="{0E2AE9A0-AA60-BB4A-B160-C870111F23F3}" dt="2021-05-04T16:19:25.283" v="16" actId="2696"/>
        <pc:sldMkLst>
          <pc:docMk/>
          <pc:sldMk cId="1123629102" sldId="566"/>
        </pc:sldMkLst>
      </pc:sldChg>
      <pc:sldChg chg="del">
        <pc:chgData name="Long B Nguyen" userId="f59fb8f3-a021-417a-8bc1-65c8d471c621" providerId="ADAL" clId="{0E2AE9A0-AA60-BB4A-B160-C870111F23F3}" dt="2021-05-04T16:19:25.283" v="16" actId="2696"/>
        <pc:sldMkLst>
          <pc:docMk/>
          <pc:sldMk cId="3949497385" sldId="567"/>
        </pc:sldMkLst>
      </pc:sldChg>
      <pc:sldChg chg="del">
        <pc:chgData name="Long B Nguyen" userId="f59fb8f3-a021-417a-8bc1-65c8d471c621" providerId="ADAL" clId="{0E2AE9A0-AA60-BB4A-B160-C870111F23F3}" dt="2021-05-04T16:19:25.283" v="16" actId="2696"/>
        <pc:sldMkLst>
          <pc:docMk/>
          <pc:sldMk cId="3008892020" sldId="569"/>
        </pc:sldMkLst>
      </pc:sldChg>
      <pc:sldChg chg="del">
        <pc:chgData name="Long B Nguyen" userId="f59fb8f3-a021-417a-8bc1-65c8d471c621" providerId="ADAL" clId="{0E2AE9A0-AA60-BB4A-B160-C870111F23F3}" dt="2021-05-04T16:19:25.283" v="16" actId="2696"/>
        <pc:sldMkLst>
          <pc:docMk/>
          <pc:sldMk cId="2526255488" sldId="570"/>
        </pc:sldMkLst>
      </pc:sldChg>
      <pc:sldChg chg="del">
        <pc:chgData name="Long B Nguyen" userId="f59fb8f3-a021-417a-8bc1-65c8d471c621" providerId="ADAL" clId="{0E2AE9A0-AA60-BB4A-B160-C870111F23F3}" dt="2021-05-04T16:19:25.283" v="16" actId="2696"/>
        <pc:sldMkLst>
          <pc:docMk/>
          <pc:sldMk cId="4110945301" sldId="574"/>
        </pc:sldMkLst>
      </pc:sldChg>
      <pc:sldChg chg="del">
        <pc:chgData name="Long B Nguyen" userId="f59fb8f3-a021-417a-8bc1-65c8d471c621" providerId="ADAL" clId="{0E2AE9A0-AA60-BB4A-B160-C870111F23F3}" dt="2021-05-04T16:19:25.283" v="16" actId="2696"/>
        <pc:sldMkLst>
          <pc:docMk/>
          <pc:sldMk cId="2954573052" sldId="576"/>
        </pc:sldMkLst>
      </pc:sldChg>
      <pc:sldChg chg="del">
        <pc:chgData name="Long B Nguyen" userId="f59fb8f3-a021-417a-8bc1-65c8d471c621" providerId="ADAL" clId="{0E2AE9A0-AA60-BB4A-B160-C870111F23F3}" dt="2021-05-04T16:19:25.283" v="16" actId="2696"/>
        <pc:sldMkLst>
          <pc:docMk/>
          <pc:sldMk cId="1547101256" sldId="577"/>
        </pc:sldMkLst>
      </pc:sldChg>
      <pc:sldChg chg="del">
        <pc:chgData name="Long B Nguyen" userId="f59fb8f3-a021-417a-8bc1-65c8d471c621" providerId="ADAL" clId="{0E2AE9A0-AA60-BB4A-B160-C870111F23F3}" dt="2021-05-04T16:19:25.283" v="16" actId="2696"/>
        <pc:sldMkLst>
          <pc:docMk/>
          <pc:sldMk cId="891751900" sldId="579"/>
        </pc:sldMkLst>
      </pc:sldChg>
      <pc:sldChg chg="del">
        <pc:chgData name="Long B Nguyen" userId="f59fb8f3-a021-417a-8bc1-65c8d471c621" providerId="ADAL" clId="{0E2AE9A0-AA60-BB4A-B160-C870111F23F3}" dt="2021-05-04T16:19:25.283" v="16" actId="2696"/>
        <pc:sldMkLst>
          <pc:docMk/>
          <pc:sldMk cId="2483610180" sldId="580"/>
        </pc:sldMkLst>
      </pc:sldChg>
      <pc:sldChg chg="del">
        <pc:chgData name="Long B Nguyen" userId="f59fb8f3-a021-417a-8bc1-65c8d471c621" providerId="ADAL" clId="{0E2AE9A0-AA60-BB4A-B160-C870111F23F3}" dt="2021-05-04T16:19:25.283" v="16" actId="2696"/>
        <pc:sldMkLst>
          <pc:docMk/>
          <pc:sldMk cId="830544632" sldId="581"/>
        </pc:sldMkLst>
      </pc:sldChg>
      <pc:sldChg chg="del">
        <pc:chgData name="Long B Nguyen" userId="f59fb8f3-a021-417a-8bc1-65c8d471c621" providerId="ADAL" clId="{0E2AE9A0-AA60-BB4A-B160-C870111F23F3}" dt="2021-05-04T16:19:25.283" v="16" actId="2696"/>
        <pc:sldMkLst>
          <pc:docMk/>
          <pc:sldMk cId="1603111093" sldId="582"/>
        </pc:sldMkLst>
      </pc:sldChg>
      <pc:sldChg chg="del">
        <pc:chgData name="Long B Nguyen" userId="f59fb8f3-a021-417a-8bc1-65c8d471c621" providerId="ADAL" clId="{0E2AE9A0-AA60-BB4A-B160-C870111F23F3}" dt="2021-05-04T16:19:25.283" v="16" actId="2696"/>
        <pc:sldMkLst>
          <pc:docMk/>
          <pc:sldMk cId="788052383" sldId="583"/>
        </pc:sldMkLst>
      </pc:sldChg>
      <pc:sldChg chg="del">
        <pc:chgData name="Long B Nguyen" userId="f59fb8f3-a021-417a-8bc1-65c8d471c621" providerId="ADAL" clId="{0E2AE9A0-AA60-BB4A-B160-C870111F23F3}" dt="2021-05-04T16:19:25.283" v="16" actId="2696"/>
        <pc:sldMkLst>
          <pc:docMk/>
          <pc:sldMk cId="865366439" sldId="584"/>
        </pc:sldMkLst>
      </pc:sldChg>
      <pc:sldChg chg="del">
        <pc:chgData name="Long B Nguyen" userId="f59fb8f3-a021-417a-8bc1-65c8d471c621" providerId="ADAL" clId="{0E2AE9A0-AA60-BB4A-B160-C870111F23F3}" dt="2021-05-04T16:19:25.283" v="16" actId="2696"/>
        <pc:sldMkLst>
          <pc:docMk/>
          <pc:sldMk cId="1535655186" sldId="585"/>
        </pc:sldMkLst>
      </pc:sldChg>
      <pc:sldChg chg="del">
        <pc:chgData name="Long B Nguyen" userId="f59fb8f3-a021-417a-8bc1-65c8d471c621" providerId="ADAL" clId="{0E2AE9A0-AA60-BB4A-B160-C870111F23F3}" dt="2021-05-04T16:19:25.283" v="16" actId="2696"/>
        <pc:sldMkLst>
          <pc:docMk/>
          <pc:sldMk cId="976775625" sldId="586"/>
        </pc:sldMkLst>
      </pc:sldChg>
      <pc:sldChg chg="del">
        <pc:chgData name="Long B Nguyen" userId="f59fb8f3-a021-417a-8bc1-65c8d471c621" providerId="ADAL" clId="{0E2AE9A0-AA60-BB4A-B160-C870111F23F3}" dt="2021-05-04T16:19:25.283" v="16" actId="2696"/>
        <pc:sldMkLst>
          <pc:docMk/>
          <pc:sldMk cId="419832948" sldId="587"/>
        </pc:sldMkLst>
      </pc:sldChg>
      <pc:sldChg chg="addSp modSp add mod">
        <pc:chgData name="Long B Nguyen" userId="f59fb8f3-a021-417a-8bc1-65c8d471c621" providerId="ADAL" clId="{0E2AE9A0-AA60-BB4A-B160-C870111F23F3}" dt="2021-05-06T04:39:59.717" v="5760"/>
        <pc:sldMkLst>
          <pc:docMk/>
          <pc:sldMk cId="3124746191" sldId="588"/>
        </pc:sldMkLst>
        <pc:spChg chg="add mod">
          <ac:chgData name="Long B Nguyen" userId="f59fb8f3-a021-417a-8bc1-65c8d471c621" providerId="ADAL" clId="{0E2AE9A0-AA60-BB4A-B160-C870111F23F3}" dt="2021-05-06T04:39:59.717" v="5760"/>
          <ac:spMkLst>
            <pc:docMk/>
            <pc:sldMk cId="3124746191" sldId="588"/>
            <ac:spMk id="2" creationId="{F18D6BF9-3478-624B-A505-7A23E9DDF205}"/>
          </ac:spMkLst>
        </pc:spChg>
        <pc:spChg chg="mod">
          <ac:chgData name="Long B Nguyen" userId="f59fb8f3-a021-417a-8bc1-65c8d471c621" providerId="ADAL" clId="{0E2AE9A0-AA60-BB4A-B160-C870111F23F3}" dt="2021-05-05T21:54:01.272" v="4280" actId="20577"/>
          <ac:spMkLst>
            <pc:docMk/>
            <pc:sldMk cId="3124746191" sldId="588"/>
            <ac:spMk id="47105" creationId="{C8154E32-04E5-994F-A863-516F32A3B719}"/>
          </ac:spMkLst>
        </pc:spChg>
        <pc:spChg chg="mod">
          <ac:chgData name="Long B Nguyen" userId="f59fb8f3-a021-417a-8bc1-65c8d471c621" providerId="ADAL" clId="{0E2AE9A0-AA60-BB4A-B160-C870111F23F3}" dt="2021-05-05T21:53:58.077" v="4269" actId="20577"/>
          <ac:spMkLst>
            <pc:docMk/>
            <pc:sldMk cId="3124746191" sldId="588"/>
            <ac:spMk id="47106" creationId="{03AAE472-E2B9-5B45-9120-3BE39D1BFBEC}"/>
          </ac:spMkLst>
        </pc:spChg>
      </pc:sldChg>
      <pc:sldChg chg="del">
        <pc:chgData name="Long B Nguyen" userId="f59fb8f3-a021-417a-8bc1-65c8d471c621" providerId="ADAL" clId="{0E2AE9A0-AA60-BB4A-B160-C870111F23F3}" dt="2021-05-04T16:19:25.283" v="16" actId="2696"/>
        <pc:sldMkLst>
          <pc:docMk/>
          <pc:sldMk cId="3142613135" sldId="588"/>
        </pc:sldMkLst>
      </pc:sldChg>
      <pc:sldChg chg="addSp delSp modSp add mod modAnim">
        <pc:chgData name="Long B Nguyen" userId="f59fb8f3-a021-417a-8bc1-65c8d471c621" providerId="ADAL" clId="{0E2AE9A0-AA60-BB4A-B160-C870111F23F3}" dt="2021-05-07T11:55:40.426" v="6390"/>
        <pc:sldMkLst>
          <pc:docMk/>
          <pc:sldMk cId="2267031669" sldId="589"/>
        </pc:sldMkLst>
        <pc:spChg chg="add mod">
          <ac:chgData name="Long B Nguyen" userId="f59fb8f3-a021-417a-8bc1-65c8d471c621" providerId="ADAL" clId="{0E2AE9A0-AA60-BB4A-B160-C870111F23F3}" dt="2021-05-06T04:39:59.717" v="5760"/>
          <ac:spMkLst>
            <pc:docMk/>
            <pc:sldMk cId="2267031669" sldId="589"/>
            <ac:spMk id="2" creationId="{AAE5DC38-A514-8846-BB0C-2845CB131A8A}"/>
          </ac:spMkLst>
        </pc:spChg>
        <pc:spChg chg="add mod">
          <ac:chgData name="Long B Nguyen" userId="f59fb8f3-a021-417a-8bc1-65c8d471c621" providerId="ADAL" clId="{0E2AE9A0-AA60-BB4A-B160-C870111F23F3}" dt="2021-05-07T11:55:30.477" v="6389" actId="1076"/>
          <ac:spMkLst>
            <pc:docMk/>
            <pc:sldMk cId="2267031669" sldId="589"/>
            <ac:spMk id="3" creationId="{157C9F1F-BE23-5541-957D-6CB6CA2E8125}"/>
          </ac:spMkLst>
        </pc:spChg>
        <pc:spChg chg="mod">
          <ac:chgData name="Long B Nguyen" userId="f59fb8f3-a021-417a-8bc1-65c8d471c621" providerId="ADAL" clId="{0E2AE9A0-AA60-BB4A-B160-C870111F23F3}" dt="2021-05-05T21:54:08.346" v="4282" actId="1076"/>
          <ac:spMkLst>
            <pc:docMk/>
            <pc:sldMk cId="2267031669" sldId="589"/>
            <ac:spMk id="48129" creationId="{033258B3-D657-F847-85DB-E79A81AC8073}"/>
          </ac:spMkLst>
        </pc:spChg>
        <pc:spChg chg="del mod">
          <ac:chgData name="Long B Nguyen" userId="f59fb8f3-a021-417a-8bc1-65c8d471c621" providerId="ADAL" clId="{0E2AE9A0-AA60-BB4A-B160-C870111F23F3}" dt="2021-05-05T21:54:14.846" v="4285" actId="478"/>
          <ac:spMkLst>
            <pc:docMk/>
            <pc:sldMk cId="2267031669" sldId="589"/>
            <ac:spMk id="48130" creationId="{CAD9A54B-7E1B-C741-A43A-58B1E3F34507}"/>
          </ac:spMkLst>
        </pc:spChg>
        <pc:picChg chg="mod">
          <ac:chgData name="Long B Nguyen" userId="f59fb8f3-a021-417a-8bc1-65c8d471c621" providerId="ADAL" clId="{0E2AE9A0-AA60-BB4A-B160-C870111F23F3}" dt="2021-05-07T11:55:19.867" v="6385" actId="1076"/>
          <ac:picMkLst>
            <pc:docMk/>
            <pc:sldMk cId="2267031669" sldId="589"/>
            <ac:picMk id="48131" creationId="{2083CB2E-F785-864C-8DF6-E24ED0222608}"/>
          </ac:picMkLst>
        </pc:picChg>
      </pc:sldChg>
      <pc:sldChg chg="del">
        <pc:chgData name="Long B Nguyen" userId="f59fb8f3-a021-417a-8bc1-65c8d471c621" providerId="ADAL" clId="{0E2AE9A0-AA60-BB4A-B160-C870111F23F3}" dt="2021-05-04T16:19:25.283" v="16" actId="2696"/>
        <pc:sldMkLst>
          <pc:docMk/>
          <pc:sldMk cId="2428880685" sldId="589"/>
        </pc:sldMkLst>
      </pc:sldChg>
      <pc:sldChg chg="del">
        <pc:chgData name="Long B Nguyen" userId="f59fb8f3-a021-417a-8bc1-65c8d471c621" providerId="ADAL" clId="{0E2AE9A0-AA60-BB4A-B160-C870111F23F3}" dt="2021-05-04T16:19:25.283" v="16" actId="2696"/>
        <pc:sldMkLst>
          <pc:docMk/>
          <pc:sldMk cId="1250769370" sldId="590"/>
        </pc:sldMkLst>
      </pc:sldChg>
      <pc:sldChg chg="del">
        <pc:chgData name="Long B Nguyen" userId="f59fb8f3-a021-417a-8bc1-65c8d471c621" providerId="ADAL" clId="{0E2AE9A0-AA60-BB4A-B160-C870111F23F3}" dt="2021-05-04T16:19:25.283" v="16" actId="2696"/>
        <pc:sldMkLst>
          <pc:docMk/>
          <pc:sldMk cId="4161194987" sldId="591"/>
        </pc:sldMkLst>
      </pc:sldChg>
      <pc:sldChg chg="del">
        <pc:chgData name="Long B Nguyen" userId="f59fb8f3-a021-417a-8bc1-65c8d471c621" providerId="ADAL" clId="{0E2AE9A0-AA60-BB4A-B160-C870111F23F3}" dt="2021-05-04T16:19:25.283" v="16" actId="2696"/>
        <pc:sldMkLst>
          <pc:docMk/>
          <pc:sldMk cId="3535386674" sldId="593"/>
        </pc:sldMkLst>
      </pc:sldChg>
      <pc:sldChg chg="del">
        <pc:chgData name="Long B Nguyen" userId="f59fb8f3-a021-417a-8bc1-65c8d471c621" providerId="ADAL" clId="{0E2AE9A0-AA60-BB4A-B160-C870111F23F3}" dt="2021-05-04T16:19:25.283" v="16" actId="2696"/>
        <pc:sldMkLst>
          <pc:docMk/>
          <pc:sldMk cId="1476079720" sldId="594"/>
        </pc:sldMkLst>
      </pc:sldChg>
      <pc:sldChg chg="addSp modSp add mod modAnim">
        <pc:chgData name="Long B Nguyen" userId="f59fb8f3-a021-417a-8bc1-65c8d471c621" providerId="ADAL" clId="{0E2AE9A0-AA60-BB4A-B160-C870111F23F3}" dt="2021-05-06T04:39:59.717" v="5760"/>
        <pc:sldMkLst>
          <pc:docMk/>
          <pc:sldMk cId="1028645906" sldId="598"/>
        </pc:sldMkLst>
        <pc:spChg chg="add mod">
          <ac:chgData name="Long B Nguyen" userId="f59fb8f3-a021-417a-8bc1-65c8d471c621" providerId="ADAL" clId="{0E2AE9A0-AA60-BB4A-B160-C870111F23F3}" dt="2021-05-06T04:39:59.717" v="5760"/>
          <ac:spMkLst>
            <pc:docMk/>
            <pc:sldMk cId="1028645906" sldId="598"/>
            <ac:spMk id="2" creationId="{A4CB0179-28F5-974A-B202-8BFC596C0093}"/>
          </ac:spMkLst>
        </pc:spChg>
        <pc:spChg chg="mod">
          <ac:chgData name="Long B Nguyen" userId="f59fb8f3-a021-417a-8bc1-65c8d471c621" providerId="ADAL" clId="{0E2AE9A0-AA60-BB4A-B160-C870111F23F3}" dt="2021-05-05T22:06:46.437" v="4530" actId="113"/>
          <ac:spMkLst>
            <pc:docMk/>
            <pc:sldMk cId="1028645906" sldId="598"/>
            <ac:spMk id="26627" creationId="{BD7CEE5B-C52A-794A-BCE5-C92159F2026F}"/>
          </ac:spMkLst>
        </pc:spChg>
        <pc:spChg chg="mod">
          <ac:chgData name="Long B Nguyen" userId="f59fb8f3-a021-417a-8bc1-65c8d471c621" providerId="ADAL" clId="{0E2AE9A0-AA60-BB4A-B160-C870111F23F3}" dt="2021-05-05T21:45:53.341" v="3989" actId="20577"/>
          <ac:spMkLst>
            <pc:docMk/>
            <pc:sldMk cId="1028645906" sldId="598"/>
            <ac:spMk id="40961" creationId="{FE63D7D0-16AC-974E-AF55-6BAED8C880F6}"/>
          </ac:spMkLst>
        </pc:spChg>
      </pc:sldChg>
      <pc:sldChg chg="addSp modSp add mod modAnim">
        <pc:chgData name="Long B Nguyen" userId="f59fb8f3-a021-417a-8bc1-65c8d471c621" providerId="ADAL" clId="{0E2AE9A0-AA60-BB4A-B160-C870111F23F3}" dt="2021-05-06T16:55:40.477" v="5821" actId="255"/>
        <pc:sldMkLst>
          <pc:docMk/>
          <pc:sldMk cId="3182606397" sldId="600"/>
        </pc:sldMkLst>
        <pc:spChg chg="add mod">
          <ac:chgData name="Long B Nguyen" userId="f59fb8f3-a021-417a-8bc1-65c8d471c621" providerId="ADAL" clId="{0E2AE9A0-AA60-BB4A-B160-C870111F23F3}" dt="2021-05-06T04:39:59.717" v="5760"/>
          <ac:spMkLst>
            <pc:docMk/>
            <pc:sldMk cId="3182606397" sldId="600"/>
            <ac:spMk id="2" creationId="{E84E7056-87A5-0548-98A6-537CA8B5F75C}"/>
          </ac:spMkLst>
        </pc:spChg>
        <pc:spChg chg="mod">
          <ac:chgData name="Long B Nguyen" userId="f59fb8f3-a021-417a-8bc1-65c8d471c621" providerId="ADAL" clId="{0E2AE9A0-AA60-BB4A-B160-C870111F23F3}" dt="2021-05-06T16:55:40.477" v="5821" actId="255"/>
          <ac:spMkLst>
            <pc:docMk/>
            <pc:sldMk cId="3182606397" sldId="600"/>
            <ac:spMk id="26627" creationId="{B6877C2B-693C-FB47-8825-67E05FA1C999}"/>
          </ac:spMkLst>
        </pc:spChg>
        <pc:spChg chg="mod">
          <ac:chgData name="Long B Nguyen" userId="f59fb8f3-a021-417a-8bc1-65c8d471c621" providerId="ADAL" clId="{0E2AE9A0-AA60-BB4A-B160-C870111F23F3}" dt="2021-05-05T21:52:36.311" v="4215" actId="2711"/>
          <ac:spMkLst>
            <pc:docMk/>
            <pc:sldMk cId="3182606397" sldId="600"/>
            <ac:spMk id="43009" creationId="{1CB6B526-C09C-C949-9FC4-4AD8C5153452}"/>
          </ac:spMkLst>
        </pc:spChg>
      </pc:sldChg>
      <pc:sldChg chg="addSp modSp add mod">
        <pc:chgData name="Long B Nguyen" userId="f59fb8f3-a021-417a-8bc1-65c8d471c621" providerId="ADAL" clId="{0E2AE9A0-AA60-BB4A-B160-C870111F23F3}" dt="2021-05-07T11:53:49.995" v="6218" actId="20577"/>
        <pc:sldMkLst>
          <pc:docMk/>
          <pc:sldMk cId="1311847592" sldId="601"/>
        </pc:sldMkLst>
        <pc:spChg chg="add mod">
          <ac:chgData name="Long B Nguyen" userId="f59fb8f3-a021-417a-8bc1-65c8d471c621" providerId="ADAL" clId="{0E2AE9A0-AA60-BB4A-B160-C870111F23F3}" dt="2021-05-06T04:39:59.717" v="5760"/>
          <ac:spMkLst>
            <pc:docMk/>
            <pc:sldMk cId="1311847592" sldId="601"/>
            <ac:spMk id="2" creationId="{11284210-85DA-994B-BD88-E726FFF952BC}"/>
          </ac:spMkLst>
        </pc:spChg>
        <pc:spChg chg="mod">
          <ac:chgData name="Long B Nguyen" userId="f59fb8f3-a021-417a-8bc1-65c8d471c621" providerId="ADAL" clId="{0E2AE9A0-AA60-BB4A-B160-C870111F23F3}" dt="2021-05-07T11:53:49.995" v="6218" actId="20577"/>
          <ac:spMkLst>
            <pc:docMk/>
            <pc:sldMk cId="1311847592" sldId="601"/>
            <ac:spMk id="26627" creationId="{2D82B300-4359-6C4B-BE04-DC6C746710D1}"/>
          </ac:spMkLst>
        </pc:spChg>
        <pc:spChg chg="mod">
          <ac:chgData name="Long B Nguyen" userId="f59fb8f3-a021-417a-8bc1-65c8d471c621" providerId="ADAL" clId="{0E2AE9A0-AA60-BB4A-B160-C870111F23F3}" dt="2021-05-05T21:52:54.612" v="4220" actId="1076"/>
          <ac:spMkLst>
            <pc:docMk/>
            <pc:sldMk cId="1311847592" sldId="601"/>
            <ac:spMk id="45057" creationId="{D6723D76-6113-A446-B182-A2F6E655CF5E}"/>
          </ac:spMkLst>
        </pc:spChg>
      </pc:sldChg>
      <pc:sldChg chg="addSp modSp add mod modAnim">
        <pc:chgData name="Long B Nguyen" userId="f59fb8f3-a021-417a-8bc1-65c8d471c621" providerId="ADAL" clId="{0E2AE9A0-AA60-BB4A-B160-C870111F23F3}" dt="2021-05-06T04:39:59.717" v="5760"/>
        <pc:sldMkLst>
          <pc:docMk/>
          <pc:sldMk cId="62773732" sldId="602"/>
        </pc:sldMkLst>
        <pc:spChg chg="add mod">
          <ac:chgData name="Long B Nguyen" userId="f59fb8f3-a021-417a-8bc1-65c8d471c621" providerId="ADAL" clId="{0E2AE9A0-AA60-BB4A-B160-C870111F23F3}" dt="2021-05-06T04:39:59.717" v="5760"/>
          <ac:spMkLst>
            <pc:docMk/>
            <pc:sldMk cId="62773732" sldId="602"/>
            <ac:spMk id="2" creationId="{694758AE-C7B2-8844-866A-6BF5B60A2629}"/>
          </ac:spMkLst>
        </pc:spChg>
        <pc:spChg chg="mod">
          <ac:chgData name="Long B Nguyen" userId="f59fb8f3-a021-417a-8bc1-65c8d471c621" providerId="ADAL" clId="{0E2AE9A0-AA60-BB4A-B160-C870111F23F3}" dt="2021-05-06T04:32:00.312" v="5759" actId="20577"/>
          <ac:spMkLst>
            <pc:docMk/>
            <pc:sldMk cId="62773732" sldId="602"/>
            <ac:spMk id="26627" creationId="{AA018CDD-1CB9-8C4C-87A2-C27A2A82440A}"/>
          </ac:spMkLst>
        </pc:spChg>
        <pc:spChg chg="mod">
          <ac:chgData name="Long B Nguyen" userId="f59fb8f3-a021-417a-8bc1-65c8d471c621" providerId="ADAL" clId="{0E2AE9A0-AA60-BB4A-B160-C870111F23F3}" dt="2021-05-05T21:56:42.424" v="4290" actId="1076"/>
          <ac:spMkLst>
            <pc:docMk/>
            <pc:sldMk cId="62773732" sldId="602"/>
            <ac:spMk id="49153" creationId="{10DC4524-FEAA-1C43-9A5F-D4EED83A9121}"/>
          </ac:spMkLst>
        </pc:spChg>
      </pc:sldChg>
      <pc:sldChg chg="modSp add del mod modAnim">
        <pc:chgData name="Long B Nguyen" userId="f59fb8f3-a021-417a-8bc1-65c8d471c621" providerId="ADAL" clId="{0E2AE9A0-AA60-BB4A-B160-C870111F23F3}" dt="2021-05-06T04:30:26.655" v="5754" actId="2696"/>
        <pc:sldMkLst>
          <pc:docMk/>
          <pc:sldMk cId="1303734712" sldId="603"/>
        </pc:sldMkLst>
        <pc:spChg chg="mod">
          <ac:chgData name="Long B Nguyen" userId="f59fb8f3-a021-417a-8bc1-65c8d471c621" providerId="ADAL" clId="{0E2AE9A0-AA60-BB4A-B160-C870111F23F3}" dt="2021-05-05T22:08:04.928" v="4534" actId="113"/>
          <ac:spMkLst>
            <pc:docMk/>
            <pc:sldMk cId="1303734712" sldId="603"/>
            <ac:spMk id="26627" creationId="{DA672C56-62F0-594F-AFAC-95BCFCA25F4F}"/>
          </ac:spMkLst>
        </pc:spChg>
        <pc:spChg chg="mod">
          <ac:chgData name="Long B Nguyen" userId="f59fb8f3-a021-417a-8bc1-65c8d471c621" providerId="ADAL" clId="{0E2AE9A0-AA60-BB4A-B160-C870111F23F3}" dt="2021-05-05T22:04:56.968" v="4463" actId="1076"/>
          <ac:spMkLst>
            <pc:docMk/>
            <pc:sldMk cId="1303734712" sldId="603"/>
            <ac:spMk id="51201" creationId="{CABF62BB-E8D7-884B-841B-9A86F9A3210B}"/>
          </ac:spMkLst>
        </pc:spChg>
      </pc:sldChg>
      <pc:sldChg chg="modSp add del mod">
        <pc:chgData name="Long B Nguyen" userId="f59fb8f3-a021-417a-8bc1-65c8d471c621" providerId="ADAL" clId="{0E2AE9A0-AA60-BB4A-B160-C870111F23F3}" dt="2021-05-06T04:30:26.655" v="5754" actId="2696"/>
        <pc:sldMkLst>
          <pc:docMk/>
          <pc:sldMk cId="3406913709" sldId="604"/>
        </pc:sldMkLst>
        <pc:spChg chg="mod">
          <ac:chgData name="Long B Nguyen" userId="f59fb8f3-a021-417a-8bc1-65c8d471c621" providerId="ADAL" clId="{0E2AE9A0-AA60-BB4A-B160-C870111F23F3}" dt="2021-05-05T22:08:29.990" v="4543" actId="2711"/>
          <ac:spMkLst>
            <pc:docMk/>
            <pc:sldMk cId="3406913709" sldId="604"/>
            <ac:spMk id="26627" creationId="{DB54BE9F-9FF4-8943-9076-C1A8397CB6C0}"/>
          </ac:spMkLst>
        </pc:spChg>
        <pc:spChg chg="mod">
          <ac:chgData name="Long B Nguyen" userId="f59fb8f3-a021-417a-8bc1-65c8d471c621" providerId="ADAL" clId="{0E2AE9A0-AA60-BB4A-B160-C870111F23F3}" dt="2021-05-05T22:08:12.883" v="4536" actId="1076"/>
          <ac:spMkLst>
            <pc:docMk/>
            <pc:sldMk cId="3406913709" sldId="604"/>
            <ac:spMk id="53249" creationId="{011FE95C-874D-6A41-8E58-8B312CEF906B}"/>
          </ac:spMkLst>
        </pc:spChg>
      </pc:sldChg>
      <pc:sldChg chg="modSp add del mod">
        <pc:chgData name="Long B Nguyen" userId="f59fb8f3-a021-417a-8bc1-65c8d471c621" providerId="ADAL" clId="{0E2AE9A0-AA60-BB4A-B160-C870111F23F3}" dt="2021-05-06T04:30:30.329" v="5755" actId="2696"/>
        <pc:sldMkLst>
          <pc:docMk/>
          <pc:sldMk cId="1178120386" sldId="605"/>
        </pc:sldMkLst>
        <pc:spChg chg="mod">
          <ac:chgData name="Long B Nguyen" userId="f59fb8f3-a021-417a-8bc1-65c8d471c621" providerId="ADAL" clId="{0E2AE9A0-AA60-BB4A-B160-C870111F23F3}" dt="2021-05-05T22:09:04.619" v="4555" actId="14100"/>
          <ac:spMkLst>
            <pc:docMk/>
            <pc:sldMk cId="1178120386" sldId="605"/>
            <ac:spMk id="26627" creationId="{5ECF4887-5E6B-1943-A540-770B2CF1125F}"/>
          </ac:spMkLst>
        </pc:spChg>
        <pc:spChg chg="mod">
          <ac:chgData name="Long B Nguyen" userId="f59fb8f3-a021-417a-8bc1-65c8d471c621" providerId="ADAL" clId="{0E2AE9A0-AA60-BB4A-B160-C870111F23F3}" dt="2021-05-05T22:09:01.690" v="4554" actId="2711"/>
          <ac:spMkLst>
            <pc:docMk/>
            <pc:sldMk cId="1178120386" sldId="605"/>
            <ac:spMk id="55297" creationId="{CC80E267-EFF6-4245-9741-747FE4D6799E}"/>
          </ac:spMkLst>
        </pc:spChg>
      </pc:sldChg>
      <pc:sldChg chg="addSp modSp add mod modAnim">
        <pc:chgData name="Long B Nguyen" userId="f59fb8f3-a021-417a-8bc1-65c8d471c621" providerId="ADAL" clId="{0E2AE9A0-AA60-BB4A-B160-C870111F23F3}" dt="2021-05-06T04:39:59.717" v="5760"/>
        <pc:sldMkLst>
          <pc:docMk/>
          <pc:sldMk cId="51278377" sldId="608"/>
        </pc:sldMkLst>
        <pc:spChg chg="add mod">
          <ac:chgData name="Long B Nguyen" userId="f59fb8f3-a021-417a-8bc1-65c8d471c621" providerId="ADAL" clId="{0E2AE9A0-AA60-BB4A-B160-C870111F23F3}" dt="2021-05-06T04:39:59.717" v="5760"/>
          <ac:spMkLst>
            <pc:docMk/>
            <pc:sldMk cId="51278377" sldId="608"/>
            <ac:spMk id="2" creationId="{890C1C5E-5C56-5440-8BE4-54237F383ACA}"/>
          </ac:spMkLst>
        </pc:spChg>
        <pc:spChg chg="mod">
          <ac:chgData name="Long B Nguyen" userId="f59fb8f3-a021-417a-8bc1-65c8d471c621" providerId="ADAL" clId="{0E2AE9A0-AA60-BB4A-B160-C870111F23F3}" dt="2021-05-05T22:12:39.852" v="4747" actId="20577"/>
          <ac:spMkLst>
            <pc:docMk/>
            <pc:sldMk cId="51278377" sldId="608"/>
            <ac:spMk id="26627" creationId="{2866E521-C643-A640-8C85-770D4B956A75}"/>
          </ac:spMkLst>
        </pc:spChg>
        <pc:spChg chg="mod">
          <ac:chgData name="Long B Nguyen" userId="f59fb8f3-a021-417a-8bc1-65c8d471c621" providerId="ADAL" clId="{0E2AE9A0-AA60-BB4A-B160-C870111F23F3}" dt="2021-05-05T22:09:34.894" v="4563" actId="2711"/>
          <ac:spMkLst>
            <pc:docMk/>
            <pc:sldMk cId="51278377" sldId="608"/>
            <ac:spMk id="57345" creationId="{53AFC3D9-E72E-2B4F-B892-82CAC5FCF163}"/>
          </ac:spMkLst>
        </pc:spChg>
      </pc:sldChg>
      <pc:sldChg chg="addSp modSp add mod modAnim">
        <pc:chgData name="Long B Nguyen" userId="f59fb8f3-a021-417a-8bc1-65c8d471c621" providerId="ADAL" clId="{0E2AE9A0-AA60-BB4A-B160-C870111F23F3}" dt="2021-05-06T04:39:59.717" v="5760"/>
        <pc:sldMkLst>
          <pc:docMk/>
          <pc:sldMk cId="2892160896" sldId="609"/>
        </pc:sldMkLst>
        <pc:spChg chg="add mod">
          <ac:chgData name="Long B Nguyen" userId="f59fb8f3-a021-417a-8bc1-65c8d471c621" providerId="ADAL" clId="{0E2AE9A0-AA60-BB4A-B160-C870111F23F3}" dt="2021-05-06T04:39:59.717" v="5760"/>
          <ac:spMkLst>
            <pc:docMk/>
            <pc:sldMk cId="2892160896" sldId="609"/>
            <ac:spMk id="2" creationId="{86F49B2A-4E0E-E54E-AC2E-88FD75DD53ED}"/>
          </ac:spMkLst>
        </pc:spChg>
        <pc:spChg chg="mod">
          <ac:chgData name="Long B Nguyen" userId="f59fb8f3-a021-417a-8bc1-65c8d471c621" providerId="ADAL" clId="{0E2AE9A0-AA60-BB4A-B160-C870111F23F3}" dt="2021-05-05T22:26:44.554" v="5586" actId="20577"/>
          <ac:spMkLst>
            <pc:docMk/>
            <pc:sldMk cId="2892160896" sldId="609"/>
            <ac:spMk id="26627" creationId="{7661587A-2BF3-9445-BC18-44350E3935D4}"/>
          </ac:spMkLst>
        </pc:spChg>
        <pc:spChg chg="mod">
          <ac:chgData name="Long B Nguyen" userId="f59fb8f3-a021-417a-8bc1-65c8d471c621" providerId="ADAL" clId="{0E2AE9A0-AA60-BB4A-B160-C870111F23F3}" dt="2021-05-05T22:09:42.112" v="4565" actId="1076"/>
          <ac:spMkLst>
            <pc:docMk/>
            <pc:sldMk cId="2892160896" sldId="609"/>
            <ac:spMk id="59393" creationId="{ED11F17B-90BB-E643-864C-A7CD96ECBCD5}"/>
          </ac:spMkLst>
        </pc:spChg>
      </pc:sldChg>
      <pc:sldChg chg="modSp add del mod">
        <pc:chgData name="Long B Nguyen" userId="f59fb8f3-a021-417a-8bc1-65c8d471c621" providerId="ADAL" clId="{0E2AE9A0-AA60-BB4A-B160-C870111F23F3}" dt="2021-05-05T22:24:47.654" v="5447" actId="2696"/>
        <pc:sldMkLst>
          <pc:docMk/>
          <pc:sldMk cId="4265832579" sldId="611"/>
        </pc:sldMkLst>
        <pc:spChg chg="mod">
          <ac:chgData name="Long B Nguyen" userId="f59fb8f3-a021-417a-8bc1-65c8d471c621" providerId="ADAL" clId="{0E2AE9A0-AA60-BB4A-B160-C870111F23F3}" dt="2021-05-05T22:23:40.889" v="5437" actId="21"/>
          <ac:spMkLst>
            <pc:docMk/>
            <pc:sldMk cId="4265832579" sldId="611"/>
            <ac:spMk id="26627" creationId="{C0CBE1A7-72E6-1D40-A88E-F7445875D7E7}"/>
          </ac:spMkLst>
        </pc:spChg>
      </pc:sldChg>
      <pc:sldChg chg="addSp modSp add modAnim">
        <pc:chgData name="Long B Nguyen" userId="f59fb8f3-a021-417a-8bc1-65c8d471c621" providerId="ADAL" clId="{0E2AE9A0-AA60-BB4A-B160-C870111F23F3}" dt="2021-05-06T04:39:59.717" v="5760"/>
        <pc:sldMkLst>
          <pc:docMk/>
          <pc:sldMk cId="892130114" sldId="612"/>
        </pc:sldMkLst>
        <pc:spChg chg="add mod">
          <ac:chgData name="Long B Nguyen" userId="f59fb8f3-a021-417a-8bc1-65c8d471c621" providerId="ADAL" clId="{0E2AE9A0-AA60-BB4A-B160-C870111F23F3}" dt="2021-05-06T04:39:59.717" v="5760"/>
          <ac:spMkLst>
            <pc:docMk/>
            <pc:sldMk cId="892130114" sldId="612"/>
            <ac:spMk id="2" creationId="{699FD964-70C4-F341-B4C5-F152247F1F1B}"/>
          </ac:spMkLst>
        </pc:spChg>
      </pc:sldChg>
      <pc:sldChg chg="addSp modSp add mod modAnim">
        <pc:chgData name="Long B Nguyen" userId="f59fb8f3-a021-417a-8bc1-65c8d471c621" providerId="ADAL" clId="{0E2AE9A0-AA60-BB4A-B160-C870111F23F3}" dt="2021-05-06T04:39:59.717" v="5760"/>
        <pc:sldMkLst>
          <pc:docMk/>
          <pc:sldMk cId="1241156272" sldId="613"/>
        </pc:sldMkLst>
        <pc:spChg chg="add mod">
          <ac:chgData name="Long B Nguyen" userId="f59fb8f3-a021-417a-8bc1-65c8d471c621" providerId="ADAL" clId="{0E2AE9A0-AA60-BB4A-B160-C870111F23F3}" dt="2021-05-06T04:39:59.717" v="5760"/>
          <ac:spMkLst>
            <pc:docMk/>
            <pc:sldMk cId="1241156272" sldId="613"/>
            <ac:spMk id="2" creationId="{502FCDCF-F7A3-194E-B43B-D9F5FB7BDC6F}"/>
          </ac:spMkLst>
        </pc:spChg>
        <pc:spChg chg="mod">
          <ac:chgData name="Long B Nguyen" userId="f59fb8f3-a021-417a-8bc1-65c8d471c621" providerId="ADAL" clId="{0E2AE9A0-AA60-BB4A-B160-C870111F23F3}" dt="2021-05-06T03:46:24.689" v="5715" actId="20577"/>
          <ac:spMkLst>
            <pc:docMk/>
            <pc:sldMk cId="1241156272" sldId="613"/>
            <ac:spMk id="26627" creationId="{7661587A-2BF3-9445-BC18-44350E3935D4}"/>
          </ac:spMkLst>
        </pc:spChg>
        <pc:spChg chg="mod">
          <ac:chgData name="Long B Nguyen" userId="f59fb8f3-a021-417a-8bc1-65c8d471c621" providerId="ADAL" clId="{0E2AE9A0-AA60-BB4A-B160-C870111F23F3}" dt="2021-05-05T22:23:48.096" v="5440" actId="1076"/>
          <ac:spMkLst>
            <pc:docMk/>
            <pc:sldMk cId="1241156272" sldId="613"/>
            <ac:spMk id="59393" creationId="{ED11F17B-90BB-E643-864C-A7CD96ECBCD5}"/>
          </ac:spMkLst>
        </pc:spChg>
      </pc:sldChg>
      <pc:sldChg chg="addSp modSp new del">
        <pc:chgData name="Long B Nguyen" userId="f59fb8f3-a021-417a-8bc1-65c8d471c621" providerId="ADAL" clId="{0E2AE9A0-AA60-BB4A-B160-C870111F23F3}" dt="2021-05-06T04:11:03.423" v="5731" actId="2696"/>
        <pc:sldMkLst>
          <pc:docMk/>
          <pc:sldMk cId="4126330051" sldId="614"/>
        </pc:sldMkLst>
        <pc:picChg chg="add mod">
          <ac:chgData name="Long B Nguyen" userId="f59fb8f3-a021-417a-8bc1-65c8d471c621" providerId="ADAL" clId="{0E2AE9A0-AA60-BB4A-B160-C870111F23F3}" dt="2021-05-06T04:08:58.241" v="5721" actId="1076"/>
          <ac:picMkLst>
            <pc:docMk/>
            <pc:sldMk cId="4126330051" sldId="614"/>
            <ac:picMk id="1026" creationId="{5274FBAC-585F-3F40-BD56-B1619D8E0B32}"/>
          </ac:picMkLst>
        </pc:picChg>
      </pc:sldChg>
      <pc:sldChg chg="addSp modSp new">
        <pc:chgData name="Long B Nguyen" userId="f59fb8f3-a021-417a-8bc1-65c8d471c621" providerId="ADAL" clId="{0E2AE9A0-AA60-BB4A-B160-C870111F23F3}" dt="2021-05-06T04:16:04.349" v="5736" actId="1076"/>
        <pc:sldMkLst>
          <pc:docMk/>
          <pc:sldMk cId="4014748011" sldId="615"/>
        </pc:sldMkLst>
        <pc:picChg chg="add mod">
          <ac:chgData name="Long B Nguyen" userId="f59fb8f3-a021-417a-8bc1-65c8d471c621" providerId="ADAL" clId="{0E2AE9A0-AA60-BB4A-B160-C870111F23F3}" dt="2021-05-06T04:16:04.349" v="5736" actId="1076"/>
          <ac:picMkLst>
            <pc:docMk/>
            <pc:sldMk cId="4014748011" sldId="615"/>
            <ac:picMk id="2050" creationId="{4C1A8568-6BE7-864B-9CB6-B14EFA657C18}"/>
          </ac:picMkLst>
        </pc:picChg>
      </pc:sldChg>
      <pc:sldChg chg="addSp modSp new">
        <pc:chgData name="Long B Nguyen" userId="f59fb8f3-a021-417a-8bc1-65c8d471c621" providerId="ADAL" clId="{0E2AE9A0-AA60-BB4A-B160-C870111F23F3}" dt="2021-05-06T04:10:02.295" v="5730" actId="14100"/>
        <pc:sldMkLst>
          <pc:docMk/>
          <pc:sldMk cId="445830501" sldId="616"/>
        </pc:sldMkLst>
        <pc:picChg chg="add mod">
          <ac:chgData name="Long B Nguyen" userId="f59fb8f3-a021-417a-8bc1-65c8d471c621" providerId="ADAL" clId="{0E2AE9A0-AA60-BB4A-B160-C870111F23F3}" dt="2021-05-06T04:10:02.295" v="5730" actId="14100"/>
          <ac:picMkLst>
            <pc:docMk/>
            <pc:sldMk cId="445830501" sldId="616"/>
            <ac:picMk id="3074" creationId="{99CCC77D-1423-344F-B685-CB69DFD3690B}"/>
          </ac:picMkLst>
        </pc:picChg>
      </pc:sldChg>
      <pc:sldChg chg="addSp modSp new">
        <pc:chgData name="Long B Nguyen" userId="f59fb8f3-a021-417a-8bc1-65c8d471c621" providerId="ADAL" clId="{0E2AE9A0-AA60-BB4A-B160-C870111F23F3}" dt="2021-05-06T04:15:59.768" v="5735" actId="1076"/>
        <pc:sldMkLst>
          <pc:docMk/>
          <pc:sldMk cId="3966117082" sldId="617"/>
        </pc:sldMkLst>
        <pc:picChg chg="add mod">
          <ac:chgData name="Long B Nguyen" userId="f59fb8f3-a021-417a-8bc1-65c8d471c621" providerId="ADAL" clId="{0E2AE9A0-AA60-BB4A-B160-C870111F23F3}" dt="2021-05-06T04:15:59.768" v="5735" actId="1076"/>
          <ac:picMkLst>
            <pc:docMk/>
            <pc:sldMk cId="3966117082" sldId="617"/>
            <ac:picMk id="4098" creationId="{D04E949F-75DA-9B49-B3E8-E0770B3290B3}"/>
          </ac:picMkLst>
        </pc:picChg>
      </pc:sldChg>
      <pc:sldChg chg="modSp new mod">
        <pc:chgData name="Long B Nguyen" userId="f59fb8f3-a021-417a-8bc1-65c8d471c621" providerId="ADAL" clId="{0E2AE9A0-AA60-BB4A-B160-C870111F23F3}" dt="2021-05-06T04:19:32.208" v="5753" actId="20577"/>
        <pc:sldMkLst>
          <pc:docMk/>
          <pc:sldMk cId="1946329213" sldId="618"/>
        </pc:sldMkLst>
        <pc:spChg chg="mod">
          <ac:chgData name="Long B Nguyen" userId="f59fb8f3-a021-417a-8bc1-65c8d471c621" providerId="ADAL" clId="{0E2AE9A0-AA60-BB4A-B160-C870111F23F3}" dt="2021-05-06T04:19:09.983" v="5748" actId="20577"/>
          <ac:spMkLst>
            <pc:docMk/>
            <pc:sldMk cId="1946329213" sldId="618"/>
            <ac:spMk id="2" creationId="{5377AA73-DC96-0B4E-8504-96B84F7CAE34}"/>
          </ac:spMkLst>
        </pc:spChg>
        <pc:spChg chg="mod">
          <ac:chgData name="Long B Nguyen" userId="f59fb8f3-a021-417a-8bc1-65c8d471c621" providerId="ADAL" clId="{0E2AE9A0-AA60-BB4A-B160-C870111F23F3}" dt="2021-05-06T04:19:32.208" v="5753" actId="20577"/>
          <ac:spMkLst>
            <pc:docMk/>
            <pc:sldMk cId="1946329213" sldId="618"/>
            <ac:spMk id="3" creationId="{68EE4754-4E64-0E43-8081-45CEF8E72EE2}"/>
          </ac:spMkLst>
        </pc:spChg>
      </pc:sldChg>
      <pc:sldChg chg="modSp add del mod modAnim">
        <pc:chgData name="Long B Nguyen" userId="f59fb8f3-a021-417a-8bc1-65c8d471c621" providerId="ADAL" clId="{0E2AE9A0-AA60-BB4A-B160-C870111F23F3}" dt="2021-05-07T13:34:31.226" v="6592" actId="2696"/>
        <pc:sldMkLst>
          <pc:docMk/>
          <pc:sldMk cId="328759724" sldId="619"/>
        </pc:sldMkLst>
        <pc:spChg chg="mod">
          <ac:chgData name="Long B Nguyen" userId="f59fb8f3-a021-417a-8bc1-65c8d471c621" providerId="ADAL" clId="{0E2AE9A0-AA60-BB4A-B160-C870111F23F3}" dt="2021-05-07T11:57:04.458" v="6446" actId="20577"/>
          <ac:spMkLst>
            <pc:docMk/>
            <pc:sldMk cId="328759724" sldId="619"/>
            <ac:spMk id="6146" creationId="{EAA042DF-FAF2-DA4B-9FB9-A8E93FAB0389}"/>
          </ac:spMkLst>
        </pc:spChg>
        <pc:spChg chg="mod">
          <ac:chgData name="Long B Nguyen" userId="f59fb8f3-a021-417a-8bc1-65c8d471c621" providerId="ADAL" clId="{0E2AE9A0-AA60-BB4A-B160-C870111F23F3}" dt="2021-05-07T11:57:01.423" v="6445" actId="20577"/>
          <ac:spMkLst>
            <pc:docMk/>
            <pc:sldMk cId="328759724" sldId="619"/>
            <ac:spMk id="186370" creationId="{C5506108-D6E6-9641-98CC-A9DA92AF0478}"/>
          </ac:spMkLst>
        </pc:spChg>
      </pc:sldChg>
      <pc:sldChg chg="add del">
        <pc:chgData name="Long B Nguyen" userId="f59fb8f3-a021-417a-8bc1-65c8d471c621" providerId="ADAL" clId="{0E2AE9A0-AA60-BB4A-B160-C870111F23F3}" dt="2021-05-07T15:45:52.264" v="6616" actId="2696"/>
        <pc:sldMkLst>
          <pc:docMk/>
          <pc:sldMk cId="3714703612" sldId="619"/>
        </pc:sldMkLst>
      </pc:sldChg>
      <pc:sldChg chg="modSp add mod modAnim">
        <pc:chgData name="Long B Nguyen" userId="f59fb8f3-a021-417a-8bc1-65c8d471c621" providerId="ADAL" clId="{0E2AE9A0-AA60-BB4A-B160-C870111F23F3}" dt="2021-05-07T12:02:33.220" v="6553"/>
        <pc:sldMkLst>
          <pc:docMk/>
          <pc:sldMk cId="2497825085" sldId="620"/>
        </pc:sldMkLst>
        <pc:spChg chg="mod">
          <ac:chgData name="Long B Nguyen" userId="f59fb8f3-a021-417a-8bc1-65c8d471c621" providerId="ADAL" clId="{0E2AE9A0-AA60-BB4A-B160-C870111F23F3}" dt="2021-05-07T12:02:17.851" v="6550" actId="20577"/>
          <ac:spMkLst>
            <pc:docMk/>
            <pc:sldMk cId="2497825085" sldId="620"/>
            <ac:spMk id="6146" creationId="{EAA042DF-FAF2-DA4B-9FB9-A8E93FAB0389}"/>
          </ac:spMkLst>
        </pc:spChg>
        <pc:cxnChg chg="mod">
          <ac:chgData name="Long B Nguyen" userId="f59fb8f3-a021-417a-8bc1-65c8d471c621" providerId="ADAL" clId="{0E2AE9A0-AA60-BB4A-B160-C870111F23F3}" dt="2021-05-07T12:01:52.225" v="6547" actId="14100"/>
          <ac:cxnSpMkLst>
            <pc:docMk/>
            <pc:sldMk cId="2497825085" sldId="620"/>
            <ac:cxnSpMk id="4" creationId="{6F7FAA95-1CB1-6246-9247-83FDFD7281C5}"/>
          </ac:cxnSpMkLst>
        </pc:cxnChg>
        <pc:cxnChg chg="mod">
          <ac:chgData name="Long B Nguyen" userId="f59fb8f3-a021-417a-8bc1-65c8d471c621" providerId="ADAL" clId="{0E2AE9A0-AA60-BB4A-B160-C870111F23F3}" dt="2021-05-07T12:01:58.428" v="6549" actId="14100"/>
          <ac:cxnSpMkLst>
            <pc:docMk/>
            <pc:sldMk cId="2497825085" sldId="620"/>
            <ac:cxnSpMk id="9" creationId="{696833A3-9446-104B-8B36-CF472B191E13}"/>
          </ac:cxnSpMkLst>
        </pc:cxnChg>
      </pc:sldChg>
      <pc:sldChg chg="modSp add mod modAnim">
        <pc:chgData name="Long B Nguyen" userId="f59fb8f3-a021-417a-8bc1-65c8d471c621" providerId="ADAL" clId="{0E2AE9A0-AA60-BB4A-B160-C870111F23F3}" dt="2021-05-07T12:04:21.599" v="6571" actId="14100"/>
        <pc:sldMkLst>
          <pc:docMk/>
          <pc:sldMk cId="5411246" sldId="621"/>
        </pc:sldMkLst>
        <pc:spChg chg="mod">
          <ac:chgData name="Long B Nguyen" userId="f59fb8f3-a021-417a-8bc1-65c8d471c621" providerId="ADAL" clId="{0E2AE9A0-AA60-BB4A-B160-C870111F23F3}" dt="2021-05-07T12:03:10.838" v="6563" actId="20577"/>
          <ac:spMkLst>
            <pc:docMk/>
            <pc:sldMk cId="5411246" sldId="621"/>
            <ac:spMk id="6146" creationId="{EAA042DF-FAF2-DA4B-9FB9-A8E93FAB0389}"/>
          </ac:spMkLst>
        </pc:spChg>
        <pc:cxnChg chg="mod">
          <ac:chgData name="Long B Nguyen" userId="f59fb8f3-a021-417a-8bc1-65c8d471c621" providerId="ADAL" clId="{0E2AE9A0-AA60-BB4A-B160-C870111F23F3}" dt="2021-05-07T12:04:21.599" v="6571" actId="14100"/>
          <ac:cxnSpMkLst>
            <pc:docMk/>
            <pc:sldMk cId="5411246" sldId="621"/>
            <ac:cxnSpMk id="4" creationId="{6F7FAA95-1CB1-6246-9247-83FDFD7281C5}"/>
          </ac:cxnSpMkLst>
        </pc:cxnChg>
        <pc:cxnChg chg="mod">
          <ac:chgData name="Long B Nguyen" userId="f59fb8f3-a021-417a-8bc1-65c8d471c621" providerId="ADAL" clId="{0E2AE9A0-AA60-BB4A-B160-C870111F23F3}" dt="2021-05-07T12:04:09.723" v="6568" actId="14100"/>
          <ac:cxnSpMkLst>
            <pc:docMk/>
            <pc:sldMk cId="5411246" sldId="621"/>
            <ac:cxnSpMk id="9" creationId="{696833A3-9446-104B-8B36-CF472B191E13}"/>
          </ac:cxnSpMkLst>
        </pc:cxnChg>
      </pc:sldChg>
      <pc:sldChg chg="modSp add mod modAnim">
        <pc:chgData name="Long B Nguyen" userId="f59fb8f3-a021-417a-8bc1-65c8d471c621" providerId="ADAL" clId="{0E2AE9A0-AA60-BB4A-B160-C870111F23F3}" dt="2021-05-10T13:57:48.483" v="7080"/>
        <pc:sldMkLst>
          <pc:docMk/>
          <pc:sldMk cId="3215879385" sldId="622"/>
        </pc:sldMkLst>
        <pc:spChg chg="mod">
          <ac:chgData name="Long B Nguyen" userId="f59fb8f3-a021-417a-8bc1-65c8d471c621" providerId="ADAL" clId="{0E2AE9A0-AA60-BB4A-B160-C870111F23F3}" dt="2021-05-07T15:50:23.052" v="7017" actId="20577"/>
          <ac:spMkLst>
            <pc:docMk/>
            <pc:sldMk cId="3215879385" sldId="622"/>
            <ac:spMk id="26627" creationId="{BD7CEE5B-C52A-794A-BCE5-C92159F2026F}"/>
          </ac:spMkLst>
        </pc:spChg>
        <pc:spChg chg="mod">
          <ac:chgData name="Long B Nguyen" userId="f59fb8f3-a021-417a-8bc1-65c8d471c621" providerId="ADAL" clId="{0E2AE9A0-AA60-BB4A-B160-C870111F23F3}" dt="2021-05-07T15:48:49.073" v="6858" actId="20577"/>
          <ac:spMkLst>
            <pc:docMk/>
            <pc:sldMk cId="3215879385" sldId="622"/>
            <ac:spMk id="40961" creationId="{FE63D7D0-16AC-974E-AF55-6BAED8C880F6}"/>
          </ac:spMkLst>
        </pc:spChg>
      </pc:sldChg>
      <pc:sldChg chg="modSp add mod modAnim">
        <pc:chgData name="Long B Nguyen" userId="f59fb8f3-a021-417a-8bc1-65c8d471c621" providerId="ADAL" clId="{0E2AE9A0-AA60-BB4A-B160-C870111F23F3}" dt="2021-05-10T13:57:35.908" v="7078"/>
        <pc:sldMkLst>
          <pc:docMk/>
          <pc:sldMk cId="2484292394" sldId="623"/>
        </pc:sldMkLst>
        <pc:spChg chg="mod">
          <ac:chgData name="Long B Nguyen" userId="f59fb8f3-a021-417a-8bc1-65c8d471c621" providerId="ADAL" clId="{0E2AE9A0-AA60-BB4A-B160-C870111F23F3}" dt="2021-05-07T15:51:03.427" v="7021" actId="20577"/>
          <ac:spMkLst>
            <pc:docMk/>
            <pc:sldMk cId="2484292394" sldId="623"/>
            <ac:spMk id="26627" creationId="{BD7CEE5B-C52A-794A-BCE5-C92159F2026F}"/>
          </ac:spMkLst>
        </pc:spChg>
        <pc:spChg chg="mod">
          <ac:chgData name="Long B Nguyen" userId="f59fb8f3-a021-417a-8bc1-65c8d471c621" providerId="ADAL" clId="{0E2AE9A0-AA60-BB4A-B160-C870111F23F3}" dt="2021-05-07T15:48:45.936" v="6854" actId="20577"/>
          <ac:spMkLst>
            <pc:docMk/>
            <pc:sldMk cId="2484292394" sldId="623"/>
            <ac:spMk id="40961" creationId="{FE63D7D0-16AC-974E-AF55-6BAED8C880F6}"/>
          </ac:spMkLst>
        </pc:spChg>
      </pc:sldChg>
      <pc:sldChg chg="modSp add mod modAnim">
        <pc:chgData name="Long B Nguyen" userId="f59fb8f3-a021-417a-8bc1-65c8d471c621" providerId="ADAL" clId="{0E2AE9A0-AA60-BB4A-B160-C870111F23F3}" dt="2021-05-10T13:57:41.559" v="7079"/>
        <pc:sldMkLst>
          <pc:docMk/>
          <pc:sldMk cId="1444664834" sldId="624"/>
        </pc:sldMkLst>
        <pc:spChg chg="mod">
          <ac:chgData name="Long B Nguyen" userId="f59fb8f3-a021-417a-8bc1-65c8d471c621" providerId="ADAL" clId="{0E2AE9A0-AA60-BB4A-B160-C870111F23F3}" dt="2021-05-07T15:52:06.608" v="7077" actId="20577"/>
          <ac:spMkLst>
            <pc:docMk/>
            <pc:sldMk cId="1444664834" sldId="624"/>
            <ac:spMk id="26627" creationId="{BD7CEE5B-C52A-794A-BCE5-C92159F2026F}"/>
          </ac:spMkLst>
        </pc:spChg>
        <pc:spChg chg="mod">
          <ac:chgData name="Long B Nguyen" userId="f59fb8f3-a021-417a-8bc1-65c8d471c621" providerId="ADAL" clId="{0E2AE9A0-AA60-BB4A-B160-C870111F23F3}" dt="2021-05-07T15:51:12.812" v="7024" actId="20577"/>
          <ac:spMkLst>
            <pc:docMk/>
            <pc:sldMk cId="1444664834" sldId="624"/>
            <ac:spMk id="40961" creationId="{FE63D7D0-16AC-974E-AF55-6BAED8C880F6}"/>
          </ac:spMkLst>
        </pc:spChg>
      </pc:sldChg>
    </pc:docChg>
  </pc:docChgLst>
  <pc:docChgLst>
    <pc:chgData name="Long B Nguyen" userId="f59fb8f3-a021-417a-8bc1-65c8d471c621" providerId="ADAL" clId="{E3DA9E26-CE90-3A40-9745-4D67E6DCA3BF}"/>
    <pc:docChg chg="custSel addSld delSld modSld">
      <pc:chgData name="Long B Nguyen" userId="f59fb8f3-a021-417a-8bc1-65c8d471c621" providerId="ADAL" clId="{E3DA9E26-CE90-3A40-9745-4D67E6DCA3BF}" dt="2020-03-31T22:15:23.810" v="680" actId="20577"/>
      <pc:docMkLst>
        <pc:docMk/>
      </pc:docMkLst>
      <pc:sldChg chg="modSp">
        <pc:chgData name="Long B Nguyen" userId="f59fb8f3-a021-417a-8bc1-65c8d471c621" providerId="ADAL" clId="{E3DA9E26-CE90-3A40-9745-4D67E6DCA3BF}" dt="2020-03-30T02:24:25.886" v="32" actId="20577"/>
        <pc:sldMkLst>
          <pc:docMk/>
          <pc:sldMk cId="4247104139" sldId="256"/>
        </pc:sldMkLst>
        <pc:spChg chg="mod">
          <ac:chgData name="Long B Nguyen" userId="f59fb8f3-a021-417a-8bc1-65c8d471c621" providerId="ADAL" clId="{E3DA9E26-CE90-3A40-9745-4D67E6DCA3BF}" dt="2020-03-30T02:24:25.886" v="32" actId="20577"/>
          <ac:spMkLst>
            <pc:docMk/>
            <pc:sldMk cId="4247104139" sldId="256"/>
            <ac:spMk id="2" creationId="{6117A749-B1BA-E24B-8FB0-0604EF651FB3}"/>
          </ac:spMkLst>
        </pc:spChg>
      </pc:sldChg>
      <pc:sldChg chg="del">
        <pc:chgData name="Long B Nguyen" userId="f59fb8f3-a021-417a-8bc1-65c8d471c621" providerId="ADAL" clId="{E3DA9E26-CE90-3A40-9745-4D67E6DCA3BF}" dt="2020-03-30T02:24:14.534" v="16" actId="2696"/>
        <pc:sldMkLst>
          <pc:docMk/>
          <pc:sldMk cId="2902676313" sldId="485"/>
        </pc:sldMkLst>
      </pc:sldChg>
      <pc:sldChg chg="add">
        <pc:chgData name="Long B Nguyen" userId="f59fb8f3-a021-417a-8bc1-65c8d471c621" providerId="ADAL" clId="{E3DA9E26-CE90-3A40-9745-4D67E6DCA3BF}" dt="2020-03-30T02:24:16.379" v="18"/>
        <pc:sldMkLst>
          <pc:docMk/>
          <pc:sldMk cId="3533528898" sldId="485"/>
        </pc:sldMkLst>
      </pc:sldChg>
      <pc:sldChg chg="modSp add modAnim">
        <pc:chgData name="Long B Nguyen" userId="f59fb8f3-a021-417a-8bc1-65c8d471c621" providerId="ADAL" clId="{E3DA9E26-CE90-3A40-9745-4D67E6DCA3BF}" dt="2020-03-30T02:26:11.243" v="75" actId="20577"/>
        <pc:sldMkLst>
          <pc:docMk/>
          <pc:sldMk cId="3162068906" sldId="527"/>
        </pc:sldMkLst>
        <pc:spChg chg="mod">
          <ac:chgData name="Long B Nguyen" userId="f59fb8f3-a021-417a-8bc1-65c8d471c621" providerId="ADAL" clId="{E3DA9E26-CE90-3A40-9745-4D67E6DCA3BF}" dt="2020-03-30T02:24:38.289" v="34" actId="1076"/>
          <ac:spMkLst>
            <pc:docMk/>
            <pc:sldMk cId="3162068906" sldId="527"/>
            <ac:spMk id="16385" creationId="{20481C6E-9468-904F-B39A-1BBDC3FBBF72}"/>
          </ac:spMkLst>
        </pc:spChg>
        <pc:spChg chg="mod">
          <ac:chgData name="Long B Nguyen" userId="f59fb8f3-a021-417a-8bc1-65c8d471c621" providerId="ADAL" clId="{E3DA9E26-CE90-3A40-9745-4D67E6DCA3BF}" dt="2020-03-30T02:26:11.243" v="75" actId="20577"/>
          <ac:spMkLst>
            <pc:docMk/>
            <pc:sldMk cId="3162068906" sldId="527"/>
            <ac:spMk id="16386" creationId="{68E5F79A-ADEF-9749-ACDC-BD05BB57A172}"/>
          </ac:spMkLst>
        </pc:spChg>
      </pc:sldChg>
      <pc:sldChg chg="add">
        <pc:chgData name="Long B Nguyen" userId="f59fb8f3-a021-417a-8bc1-65c8d471c621" providerId="ADAL" clId="{E3DA9E26-CE90-3A40-9745-4D67E6DCA3BF}" dt="2020-03-30T02:24:16.379" v="18"/>
        <pc:sldMkLst>
          <pc:docMk/>
          <pc:sldMk cId="3102825031" sldId="528"/>
        </pc:sldMkLst>
      </pc:sldChg>
      <pc:sldChg chg="modSp add modAnim">
        <pc:chgData name="Long B Nguyen" userId="f59fb8f3-a021-417a-8bc1-65c8d471c621" providerId="ADAL" clId="{E3DA9E26-CE90-3A40-9745-4D67E6DCA3BF}" dt="2020-03-30T02:30:12.894" v="213" actId="20577"/>
        <pc:sldMkLst>
          <pc:docMk/>
          <pc:sldMk cId="4057016805" sldId="529"/>
        </pc:sldMkLst>
        <pc:spChg chg="mod">
          <ac:chgData name="Long B Nguyen" userId="f59fb8f3-a021-417a-8bc1-65c8d471c621" providerId="ADAL" clId="{E3DA9E26-CE90-3A40-9745-4D67E6DCA3BF}" dt="2020-03-30T02:30:12.894" v="213" actId="20577"/>
          <ac:spMkLst>
            <pc:docMk/>
            <pc:sldMk cId="4057016805" sldId="529"/>
            <ac:spMk id="16386" creationId="{C8D6CAF5-AF75-C349-8DAC-5E7C5ABB4ADD}"/>
          </ac:spMkLst>
        </pc:spChg>
        <pc:spChg chg="mod">
          <ac:chgData name="Long B Nguyen" userId="f59fb8f3-a021-417a-8bc1-65c8d471c621" providerId="ADAL" clId="{E3DA9E26-CE90-3A40-9745-4D67E6DCA3BF}" dt="2020-03-30T02:29:11.134" v="142" actId="1076"/>
          <ac:spMkLst>
            <pc:docMk/>
            <pc:sldMk cId="4057016805" sldId="529"/>
            <ac:spMk id="26625" creationId="{D98E8C97-22A5-5648-8897-6FD0C34ABA7B}"/>
          </ac:spMkLst>
        </pc:spChg>
        <pc:picChg chg="mod">
          <ac:chgData name="Long B Nguyen" userId="f59fb8f3-a021-417a-8bc1-65c8d471c621" providerId="ADAL" clId="{E3DA9E26-CE90-3A40-9745-4D67E6DCA3BF}" dt="2020-03-30T02:30:10.872" v="212" actId="1076"/>
          <ac:picMkLst>
            <pc:docMk/>
            <pc:sldMk cId="4057016805" sldId="529"/>
            <ac:picMk id="26627" creationId="{9ED681A2-8B02-8143-B1FC-F86FC2BD5336}"/>
          </ac:picMkLst>
        </pc:picChg>
      </pc:sldChg>
      <pc:sldChg chg="modSp add modAnim">
        <pc:chgData name="Long B Nguyen" userId="f59fb8f3-a021-417a-8bc1-65c8d471c621" providerId="ADAL" clId="{E3DA9E26-CE90-3A40-9745-4D67E6DCA3BF}" dt="2020-03-30T02:26:55.226" v="88" actId="255"/>
        <pc:sldMkLst>
          <pc:docMk/>
          <pc:sldMk cId="1925924244" sldId="556"/>
        </pc:sldMkLst>
        <pc:spChg chg="mod">
          <ac:chgData name="Long B Nguyen" userId="f59fb8f3-a021-417a-8bc1-65c8d471c621" providerId="ADAL" clId="{E3DA9E26-CE90-3A40-9745-4D67E6DCA3BF}" dt="2020-03-30T02:26:55.226" v="88" actId="255"/>
          <ac:spMkLst>
            <pc:docMk/>
            <pc:sldMk cId="1925924244" sldId="556"/>
            <ac:spMk id="16386" creationId="{2A7E0F38-3D69-FA4C-A13E-BC74CAF926EB}"/>
          </ac:spMkLst>
        </pc:spChg>
        <pc:spChg chg="mod">
          <ac:chgData name="Long B Nguyen" userId="f59fb8f3-a021-417a-8bc1-65c8d471c621" providerId="ADAL" clId="{E3DA9E26-CE90-3A40-9745-4D67E6DCA3BF}" dt="2020-03-30T02:26:26.087" v="77" actId="1076"/>
          <ac:spMkLst>
            <pc:docMk/>
            <pc:sldMk cId="1925924244" sldId="556"/>
            <ac:spMk id="18433" creationId="{02AE339C-E512-214C-87AC-C7DED5975191}"/>
          </ac:spMkLst>
        </pc:spChg>
        <pc:picChg chg="mod">
          <ac:chgData name="Long B Nguyen" userId="f59fb8f3-a021-417a-8bc1-65c8d471c621" providerId="ADAL" clId="{E3DA9E26-CE90-3A40-9745-4D67E6DCA3BF}" dt="2020-03-30T02:26:48.286" v="87" actId="14100"/>
          <ac:picMkLst>
            <pc:docMk/>
            <pc:sldMk cId="1925924244" sldId="556"/>
            <ac:picMk id="3" creationId="{5F05013A-B779-4441-83CC-226A1BAC92E2}"/>
          </ac:picMkLst>
        </pc:picChg>
      </pc:sldChg>
      <pc:sldChg chg="add">
        <pc:chgData name="Long B Nguyen" userId="f59fb8f3-a021-417a-8bc1-65c8d471c621" providerId="ADAL" clId="{E3DA9E26-CE90-3A40-9745-4D67E6DCA3BF}" dt="2020-03-30T02:24:16.379" v="18"/>
        <pc:sldMkLst>
          <pc:docMk/>
          <pc:sldMk cId="1994733491" sldId="557"/>
        </pc:sldMkLst>
      </pc:sldChg>
      <pc:sldChg chg="modSp add">
        <pc:chgData name="Long B Nguyen" userId="f59fb8f3-a021-417a-8bc1-65c8d471c621" providerId="ADAL" clId="{E3DA9E26-CE90-3A40-9745-4D67E6DCA3BF}" dt="2020-03-30T02:30:43.362" v="220" actId="5793"/>
        <pc:sldMkLst>
          <pc:docMk/>
          <pc:sldMk cId="748879865" sldId="559"/>
        </pc:sldMkLst>
        <pc:spChg chg="mod">
          <ac:chgData name="Long B Nguyen" userId="f59fb8f3-a021-417a-8bc1-65c8d471c621" providerId="ADAL" clId="{E3DA9E26-CE90-3A40-9745-4D67E6DCA3BF}" dt="2020-03-30T02:30:43.362" v="220" actId="5793"/>
          <ac:spMkLst>
            <pc:docMk/>
            <pc:sldMk cId="748879865" sldId="559"/>
            <ac:spMk id="16386" creationId="{663BA5C3-BA40-5A4D-8A32-C7FE38AA5585}"/>
          </ac:spMkLst>
        </pc:spChg>
        <pc:spChg chg="mod">
          <ac:chgData name="Long B Nguyen" userId="f59fb8f3-a021-417a-8bc1-65c8d471c621" providerId="ADAL" clId="{E3DA9E26-CE90-3A40-9745-4D67E6DCA3BF}" dt="2020-03-30T02:30:31.126" v="216" actId="1076"/>
          <ac:spMkLst>
            <pc:docMk/>
            <pc:sldMk cId="748879865" sldId="559"/>
            <ac:spMk id="28673" creationId="{29C221BA-D3D7-5A49-A5D0-DC2CA4B3B469}"/>
          </ac:spMkLst>
        </pc:spChg>
      </pc:sldChg>
      <pc:sldChg chg="modSp add modAnim">
        <pc:chgData name="Long B Nguyen" userId="f59fb8f3-a021-417a-8bc1-65c8d471c621" providerId="ADAL" clId="{E3DA9E26-CE90-3A40-9745-4D67E6DCA3BF}" dt="2020-03-30T02:32:51.237" v="236" actId="14100"/>
        <pc:sldMkLst>
          <pc:docMk/>
          <pc:sldMk cId="3841479407" sldId="560"/>
        </pc:sldMkLst>
        <pc:spChg chg="mod">
          <ac:chgData name="Long B Nguyen" userId="f59fb8f3-a021-417a-8bc1-65c8d471c621" providerId="ADAL" clId="{E3DA9E26-CE90-3A40-9745-4D67E6DCA3BF}" dt="2020-03-30T02:32:51.237" v="236" actId="14100"/>
          <ac:spMkLst>
            <pc:docMk/>
            <pc:sldMk cId="3841479407" sldId="560"/>
            <ac:spMk id="16386" creationId="{F4A55099-1D6D-794F-86C3-1AE8A802E8FF}"/>
          </ac:spMkLst>
        </pc:spChg>
        <pc:spChg chg="mod">
          <ac:chgData name="Long B Nguyen" userId="f59fb8f3-a021-417a-8bc1-65c8d471c621" providerId="ADAL" clId="{E3DA9E26-CE90-3A40-9745-4D67E6DCA3BF}" dt="2020-03-30T02:32:48.374" v="235" actId="1076"/>
          <ac:spMkLst>
            <pc:docMk/>
            <pc:sldMk cId="3841479407" sldId="560"/>
            <ac:spMk id="30721" creationId="{21730CA2-2673-194A-BEF2-68659ADB5D96}"/>
          </ac:spMkLst>
        </pc:spChg>
      </pc:sldChg>
      <pc:sldChg chg="modSp add modAnim">
        <pc:chgData name="Long B Nguyen" userId="f59fb8f3-a021-417a-8bc1-65c8d471c621" providerId="ADAL" clId="{E3DA9E26-CE90-3A40-9745-4D67E6DCA3BF}" dt="2020-03-30T02:33:16.319" v="248" actId="20577"/>
        <pc:sldMkLst>
          <pc:docMk/>
          <pc:sldMk cId="558292674" sldId="561"/>
        </pc:sldMkLst>
        <pc:spChg chg="mod">
          <ac:chgData name="Long B Nguyen" userId="f59fb8f3-a021-417a-8bc1-65c8d471c621" providerId="ADAL" clId="{E3DA9E26-CE90-3A40-9745-4D67E6DCA3BF}" dt="2020-03-30T02:33:16.319" v="248" actId="20577"/>
          <ac:spMkLst>
            <pc:docMk/>
            <pc:sldMk cId="558292674" sldId="561"/>
            <ac:spMk id="16386" creationId="{3185AAF4-BE97-6F4A-B9F7-2CF7E78E26EA}"/>
          </ac:spMkLst>
        </pc:spChg>
        <pc:spChg chg="mod">
          <ac:chgData name="Long B Nguyen" userId="f59fb8f3-a021-417a-8bc1-65c8d471c621" providerId="ADAL" clId="{E3DA9E26-CE90-3A40-9745-4D67E6DCA3BF}" dt="2020-03-30T02:33:03.691" v="239" actId="1076"/>
          <ac:spMkLst>
            <pc:docMk/>
            <pc:sldMk cId="558292674" sldId="561"/>
            <ac:spMk id="32769" creationId="{1AAEA145-136D-F74A-BD41-5DFAA9C09F92}"/>
          </ac:spMkLst>
        </pc:spChg>
      </pc:sldChg>
      <pc:sldChg chg="modSp add modAnim">
        <pc:chgData name="Long B Nguyen" userId="f59fb8f3-a021-417a-8bc1-65c8d471c621" providerId="ADAL" clId="{E3DA9E26-CE90-3A40-9745-4D67E6DCA3BF}" dt="2020-03-30T02:33:48.312" v="256" actId="5793"/>
        <pc:sldMkLst>
          <pc:docMk/>
          <pc:sldMk cId="3239512120" sldId="562"/>
        </pc:sldMkLst>
        <pc:spChg chg="mod">
          <ac:chgData name="Long B Nguyen" userId="f59fb8f3-a021-417a-8bc1-65c8d471c621" providerId="ADAL" clId="{E3DA9E26-CE90-3A40-9745-4D67E6DCA3BF}" dt="2020-03-30T02:33:48.312" v="256" actId="5793"/>
          <ac:spMkLst>
            <pc:docMk/>
            <pc:sldMk cId="3239512120" sldId="562"/>
            <ac:spMk id="16386" creationId="{BEECF8C6-48A2-4844-8DE5-A821793BF5B7}"/>
          </ac:spMkLst>
        </pc:spChg>
        <pc:spChg chg="mod">
          <ac:chgData name="Long B Nguyen" userId="f59fb8f3-a021-417a-8bc1-65c8d471c621" providerId="ADAL" clId="{E3DA9E26-CE90-3A40-9745-4D67E6DCA3BF}" dt="2020-03-30T02:33:37.931" v="250" actId="1076"/>
          <ac:spMkLst>
            <pc:docMk/>
            <pc:sldMk cId="3239512120" sldId="562"/>
            <ac:spMk id="34817" creationId="{A0866BCF-5E35-B741-A5DE-A0C27EB5D25F}"/>
          </ac:spMkLst>
        </pc:spChg>
      </pc:sldChg>
      <pc:sldChg chg="modSp add">
        <pc:chgData name="Long B Nguyen" userId="f59fb8f3-a021-417a-8bc1-65c8d471c621" providerId="ADAL" clId="{E3DA9E26-CE90-3A40-9745-4D67E6DCA3BF}" dt="2020-03-30T02:36:37.565" v="348" actId="20577"/>
        <pc:sldMkLst>
          <pc:docMk/>
          <pc:sldMk cId="62561003" sldId="564"/>
        </pc:sldMkLst>
        <pc:spChg chg="mod">
          <ac:chgData name="Long B Nguyen" userId="f59fb8f3-a021-417a-8bc1-65c8d471c621" providerId="ADAL" clId="{E3DA9E26-CE90-3A40-9745-4D67E6DCA3BF}" dt="2020-03-30T02:36:09.987" v="332" actId="1076"/>
          <ac:spMkLst>
            <pc:docMk/>
            <pc:sldMk cId="62561003" sldId="564"/>
            <ac:spMk id="38913" creationId="{DAEFB4BB-DC31-B549-9EE1-1D17944461D0}"/>
          </ac:spMkLst>
        </pc:spChg>
        <pc:spChg chg="mod">
          <ac:chgData name="Long B Nguyen" userId="f59fb8f3-a021-417a-8bc1-65c8d471c621" providerId="ADAL" clId="{E3DA9E26-CE90-3A40-9745-4D67E6DCA3BF}" dt="2020-03-30T02:36:37.565" v="348" actId="20577"/>
          <ac:spMkLst>
            <pc:docMk/>
            <pc:sldMk cId="62561003" sldId="564"/>
            <ac:spMk id="38914" creationId="{C52A9286-7410-5345-BECD-ADFEC8E3A113}"/>
          </ac:spMkLst>
        </pc:spChg>
        <pc:picChg chg="mod">
          <ac:chgData name="Long B Nguyen" userId="f59fb8f3-a021-417a-8bc1-65c8d471c621" providerId="ADAL" clId="{E3DA9E26-CE90-3A40-9745-4D67E6DCA3BF}" dt="2020-03-30T02:36:26.918" v="342" actId="1076"/>
          <ac:picMkLst>
            <pc:docMk/>
            <pc:sldMk cId="62561003" sldId="564"/>
            <ac:picMk id="38915" creationId="{31163D27-FB0A-2947-8204-DB300563CD0E}"/>
          </ac:picMkLst>
        </pc:picChg>
      </pc:sldChg>
      <pc:sldChg chg="modSp add modAnim">
        <pc:chgData name="Long B Nguyen" userId="f59fb8f3-a021-417a-8bc1-65c8d471c621" providerId="ADAL" clId="{E3DA9E26-CE90-3A40-9745-4D67E6DCA3BF}" dt="2020-03-30T02:35:35.607" v="328" actId="20577"/>
        <pc:sldMkLst>
          <pc:docMk/>
          <pc:sldMk cId="1496186937" sldId="565"/>
        </pc:sldMkLst>
        <pc:spChg chg="mod">
          <ac:chgData name="Long B Nguyen" userId="f59fb8f3-a021-417a-8bc1-65c8d471c621" providerId="ADAL" clId="{E3DA9E26-CE90-3A40-9745-4D67E6DCA3BF}" dt="2020-03-30T02:35:35.607" v="328" actId="20577"/>
          <ac:spMkLst>
            <pc:docMk/>
            <pc:sldMk cId="1496186937" sldId="565"/>
            <ac:spMk id="16386" creationId="{D5C314AE-7E3E-9049-8D14-D91FF0323DDF}"/>
          </ac:spMkLst>
        </pc:spChg>
        <pc:spChg chg="mod">
          <ac:chgData name="Long B Nguyen" userId="f59fb8f3-a021-417a-8bc1-65c8d471c621" providerId="ADAL" clId="{E3DA9E26-CE90-3A40-9745-4D67E6DCA3BF}" dt="2020-03-30T02:34:07.720" v="259" actId="1076"/>
          <ac:spMkLst>
            <pc:docMk/>
            <pc:sldMk cId="1496186937" sldId="565"/>
            <ac:spMk id="36865" creationId="{F994A541-5449-9B46-AF88-7579EF6134B0}"/>
          </ac:spMkLst>
        </pc:spChg>
        <pc:picChg chg="mod">
          <ac:chgData name="Long B Nguyen" userId="f59fb8f3-a021-417a-8bc1-65c8d471c621" providerId="ADAL" clId="{E3DA9E26-CE90-3A40-9745-4D67E6DCA3BF}" dt="2020-03-30T02:34:22.591" v="262" actId="1076"/>
          <ac:picMkLst>
            <pc:docMk/>
            <pc:sldMk cId="1496186937" sldId="565"/>
            <ac:picMk id="2" creationId="{98A1C59E-79D9-AF4A-920B-640EF307C3F1}"/>
          </ac:picMkLst>
        </pc:picChg>
      </pc:sldChg>
      <pc:sldChg chg="modSp add">
        <pc:chgData name="Long B Nguyen" userId="f59fb8f3-a021-417a-8bc1-65c8d471c621" providerId="ADAL" clId="{E3DA9E26-CE90-3A40-9745-4D67E6DCA3BF}" dt="2020-03-30T02:37:08.542" v="359" actId="20577"/>
        <pc:sldMkLst>
          <pc:docMk/>
          <pc:sldMk cId="1123629102" sldId="566"/>
        </pc:sldMkLst>
        <pc:spChg chg="mod">
          <ac:chgData name="Long B Nguyen" userId="f59fb8f3-a021-417a-8bc1-65c8d471c621" providerId="ADAL" clId="{E3DA9E26-CE90-3A40-9745-4D67E6DCA3BF}" dt="2020-03-30T02:37:08.542" v="359" actId="20577"/>
          <ac:spMkLst>
            <pc:docMk/>
            <pc:sldMk cId="1123629102" sldId="566"/>
            <ac:spMk id="16386" creationId="{2DF216D7-8A85-6A4B-A2B3-8EE0E2D71E0D}"/>
          </ac:spMkLst>
        </pc:spChg>
        <pc:spChg chg="mod">
          <ac:chgData name="Long B Nguyen" userId="f59fb8f3-a021-417a-8bc1-65c8d471c621" providerId="ADAL" clId="{E3DA9E26-CE90-3A40-9745-4D67E6DCA3BF}" dt="2020-03-30T02:37:00.974" v="353" actId="1076"/>
          <ac:spMkLst>
            <pc:docMk/>
            <pc:sldMk cId="1123629102" sldId="566"/>
            <ac:spMk id="40961" creationId="{1FEDAAFA-F0E6-1146-9EA2-D4901F6BA1B3}"/>
          </ac:spMkLst>
        </pc:spChg>
        <pc:picChg chg="mod">
          <ac:chgData name="Long B Nguyen" userId="f59fb8f3-a021-417a-8bc1-65c8d471c621" providerId="ADAL" clId="{E3DA9E26-CE90-3A40-9745-4D67E6DCA3BF}" dt="2020-03-30T02:37:05.669" v="355" actId="1076"/>
          <ac:picMkLst>
            <pc:docMk/>
            <pc:sldMk cId="1123629102" sldId="566"/>
            <ac:picMk id="40963" creationId="{CBF3E8A9-6DD5-1B44-9FB5-7DB205C3F480}"/>
          </ac:picMkLst>
        </pc:picChg>
      </pc:sldChg>
      <pc:sldChg chg="modSp add">
        <pc:chgData name="Long B Nguyen" userId="f59fb8f3-a021-417a-8bc1-65c8d471c621" providerId="ADAL" clId="{E3DA9E26-CE90-3A40-9745-4D67E6DCA3BF}" dt="2020-03-30T02:37:55.628" v="370" actId="20577"/>
        <pc:sldMkLst>
          <pc:docMk/>
          <pc:sldMk cId="3949497385" sldId="567"/>
        </pc:sldMkLst>
        <pc:spChg chg="mod">
          <ac:chgData name="Long B Nguyen" userId="f59fb8f3-a021-417a-8bc1-65c8d471c621" providerId="ADAL" clId="{E3DA9E26-CE90-3A40-9745-4D67E6DCA3BF}" dt="2020-03-30T02:37:55.628" v="370" actId="20577"/>
          <ac:spMkLst>
            <pc:docMk/>
            <pc:sldMk cId="3949497385" sldId="567"/>
            <ac:spMk id="16386" creationId="{ABB9BDC1-08D7-8143-B399-6CBC458EF0C2}"/>
          </ac:spMkLst>
        </pc:spChg>
        <pc:spChg chg="mod">
          <ac:chgData name="Long B Nguyen" userId="f59fb8f3-a021-417a-8bc1-65c8d471c621" providerId="ADAL" clId="{E3DA9E26-CE90-3A40-9745-4D67E6DCA3BF}" dt="2020-03-30T02:37:43.097" v="362" actId="1076"/>
          <ac:spMkLst>
            <pc:docMk/>
            <pc:sldMk cId="3949497385" sldId="567"/>
            <ac:spMk id="43009" creationId="{D73127DF-5485-7648-9DD8-F565B7C20333}"/>
          </ac:spMkLst>
        </pc:spChg>
        <pc:picChg chg="mod">
          <ac:chgData name="Long B Nguyen" userId="f59fb8f3-a021-417a-8bc1-65c8d471c621" providerId="ADAL" clId="{E3DA9E26-CE90-3A40-9745-4D67E6DCA3BF}" dt="2020-03-30T02:37:49.960" v="364" actId="1076"/>
          <ac:picMkLst>
            <pc:docMk/>
            <pc:sldMk cId="3949497385" sldId="567"/>
            <ac:picMk id="43011" creationId="{3F30234C-2778-F247-82DB-EBC943CDA205}"/>
          </ac:picMkLst>
        </pc:picChg>
      </pc:sldChg>
      <pc:sldChg chg="modSp add modAnim">
        <pc:chgData name="Long B Nguyen" userId="f59fb8f3-a021-417a-8bc1-65c8d471c621" providerId="ADAL" clId="{E3DA9E26-CE90-3A40-9745-4D67E6DCA3BF}" dt="2020-03-30T02:39:19.976" v="384" actId="20577"/>
        <pc:sldMkLst>
          <pc:docMk/>
          <pc:sldMk cId="2869642700" sldId="568"/>
        </pc:sldMkLst>
        <pc:spChg chg="mod">
          <ac:chgData name="Long B Nguyen" userId="f59fb8f3-a021-417a-8bc1-65c8d471c621" providerId="ADAL" clId="{E3DA9E26-CE90-3A40-9745-4D67E6DCA3BF}" dt="2020-03-30T02:39:19.976" v="384" actId="20577"/>
          <ac:spMkLst>
            <pc:docMk/>
            <pc:sldMk cId="2869642700" sldId="568"/>
            <ac:spMk id="16386" creationId="{64803469-0351-BA45-ABE6-B6F61CAA9AC7}"/>
          </ac:spMkLst>
        </pc:spChg>
        <pc:spChg chg="mod">
          <ac:chgData name="Long B Nguyen" userId="f59fb8f3-a021-417a-8bc1-65c8d471c621" providerId="ADAL" clId="{E3DA9E26-CE90-3A40-9745-4D67E6DCA3BF}" dt="2020-03-30T02:38:33.138" v="374" actId="1076"/>
          <ac:spMkLst>
            <pc:docMk/>
            <pc:sldMk cId="2869642700" sldId="568"/>
            <ac:spMk id="45057" creationId="{19D0F0DD-820D-1247-A6AE-CE798E9BA930}"/>
          </ac:spMkLst>
        </pc:spChg>
      </pc:sldChg>
      <pc:sldChg chg="modSp add modAnim">
        <pc:chgData name="Long B Nguyen" userId="f59fb8f3-a021-417a-8bc1-65c8d471c621" providerId="ADAL" clId="{E3DA9E26-CE90-3A40-9745-4D67E6DCA3BF}" dt="2020-03-30T02:41:24.551" v="412" actId="20577"/>
        <pc:sldMkLst>
          <pc:docMk/>
          <pc:sldMk cId="3333082340" sldId="569"/>
        </pc:sldMkLst>
        <pc:spChg chg="mod">
          <ac:chgData name="Long B Nguyen" userId="f59fb8f3-a021-417a-8bc1-65c8d471c621" providerId="ADAL" clId="{E3DA9E26-CE90-3A40-9745-4D67E6DCA3BF}" dt="2020-03-30T02:41:24.551" v="412" actId="20577"/>
          <ac:spMkLst>
            <pc:docMk/>
            <pc:sldMk cId="3333082340" sldId="569"/>
            <ac:spMk id="16386" creationId="{971DAD30-53B6-3446-A665-81B33697B4B9}"/>
          </ac:spMkLst>
        </pc:spChg>
        <pc:spChg chg="mod">
          <ac:chgData name="Long B Nguyen" userId="f59fb8f3-a021-417a-8bc1-65c8d471c621" providerId="ADAL" clId="{E3DA9E26-CE90-3A40-9745-4D67E6DCA3BF}" dt="2020-03-30T02:40:08.125" v="388" actId="1076"/>
          <ac:spMkLst>
            <pc:docMk/>
            <pc:sldMk cId="3333082340" sldId="569"/>
            <ac:spMk id="47105" creationId="{741C59B0-DD4C-2549-9269-EB2C2DF6E577}"/>
          </ac:spMkLst>
        </pc:spChg>
      </pc:sldChg>
      <pc:sldChg chg="modSp add">
        <pc:chgData name="Long B Nguyen" userId="f59fb8f3-a021-417a-8bc1-65c8d471c621" providerId="ADAL" clId="{E3DA9E26-CE90-3A40-9745-4D67E6DCA3BF}" dt="2020-03-30T02:27:22.857" v="94" actId="5793"/>
        <pc:sldMkLst>
          <pc:docMk/>
          <pc:sldMk cId="2526255488" sldId="570"/>
        </pc:sldMkLst>
        <pc:spChg chg="mod">
          <ac:chgData name="Long B Nguyen" userId="f59fb8f3-a021-417a-8bc1-65c8d471c621" providerId="ADAL" clId="{E3DA9E26-CE90-3A40-9745-4D67E6DCA3BF}" dt="2020-03-30T02:27:10.180" v="89" actId="1076"/>
          <ac:spMkLst>
            <pc:docMk/>
            <pc:sldMk cId="2526255488" sldId="570"/>
            <ac:spMk id="20481" creationId="{5A3AE34F-9938-AB4E-97EB-92987E0698C0}"/>
          </ac:spMkLst>
        </pc:spChg>
        <pc:spChg chg="mod">
          <ac:chgData name="Long B Nguyen" userId="f59fb8f3-a021-417a-8bc1-65c8d471c621" providerId="ADAL" clId="{E3DA9E26-CE90-3A40-9745-4D67E6DCA3BF}" dt="2020-03-30T02:27:22.857" v="94" actId="5793"/>
          <ac:spMkLst>
            <pc:docMk/>
            <pc:sldMk cId="2526255488" sldId="570"/>
            <ac:spMk id="20482" creationId="{5E8218B3-465D-6F42-A92F-9D686809D45C}"/>
          </ac:spMkLst>
        </pc:spChg>
      </pc:sldChg>
      <pc:sldChg chg="modSp add">
        <pc:chgData name="Long B Nguyen" userId="f59fb8f3-a021-417a-8bc1-65c8d471c621" providerId="ADAL" clId="{E3DA9E26-CE90-3A40-9745-4D67E6DCA3BF}" dt="2020-03-30T02:42:54.505" v="430" actId="207"/>
        <pc:sldMkLst>
          <pc:docMk/>
          <pc:sldMk cId="2952073042" sldId="571"/>
        </pc:sldMkLst>
        <pc:spChg chg="mod">
          <ac:chgData name="Long B Nguyen" userId="f59fb8f3-a021-417a-8bc1-65c8d471c621" providerId="ADAL" clId="{E3DA9E26-CE90-3A40-9745-4D67E6DCA3BF}" dt="2020-03-30T02:42:54.505" v="430" actId="207"/>
          <ac:spMkLst>
            <pc:docMk/>
            <pc:sldMk cId="2952073042" sldId="571"/>
            <ac:spMk id="16386" creationId="{329B2B06-1922-5C41-84A6-22DCD0FD3F20}"/>
          </ac:spMkLst>
        </pc:spChg>
        <pc:spChg chg="mod">
          <ac:chgData name="Long B Nguyen" userId="f59fb8f3-a021-417a-8bc1-65c8d471c621" providerId="ADAL" clId="{E3DA9E26-CE90-3A40-9745-4D67E6DCA3BF}" dt="2020-03-30T02:42:02.067" v="416" actId="1076"/>
          <ac:spMkLst>
            <pc:docMk/>
            <pc:sldMk cId="2952073042" sldId="571"/>
            <ac:spMk id="49153" creationId="{F54483B9-1658-FE4F-8E2E-F3A29FFD393E}"/>
          </ac:spMkLst>
        </pc:spChg>
        <pc:spChg chg="mod">
          <ac:chgData name="Long B Nguyen" userId="f59fb8f3-a021-417a-8bc1-65c8d471c621" providerId="ADAL" clId="{E3DA9E26-CE90-3A40-9745-4D67E6DCA3BF}" dt="2020-03-30T02:42:16.874" v="423" actId="14100"/>
          <ac:spMkLst>
            <pc:docMk/>
            <pc:sldMk cId="2952073042" sldId="571"/>
            <ac:spMk id="49165" creationId="{CCF6A84E-52CA-FA40-BE94-3E4D8C7E82C5}"/>
          </ac:spMkLst>
        </pc:spChg>
      </pc:sldChg>
      <pc:sldChg chg="modSp add modAnim">
        <pc:chgData name="Long B Nguyen" userId="f59fb8f3-a021-417a-8bc1-65c8d471c621" providerId="ADAL" clId="{E3DA9E26-CE90-3A40-9745-4D67E6DCA3BF}" dt="2020-03-31T22:15:23.810" v="680" actId="20577"/>
        <pc:sldMkLst>
          <pc:docMk/>
          <pc:sldMk cId="270817839" sldId="572"/>
        </pc:sldMkLst>
        <pc:spChg chg="mod">
          <ac:chgData name="Long B Nguyen" userId="f59fb8f3-a021-417a-8bc1-65c8d471c621" providerId="ADAL" clId="{E3DA9E26-CE90-3A40-9745-4D67E6DCA3BF}" dt="2020-03-31T22:15:23.810" v="680" actId="20577"/>
          <ac:spMkLst>
            <pc:docMk/>
            <pc:sldMk cId="270817839" sldId="572"/>
            <ac:spMk id="16386" creationId="{D2C45497-8912-0F44-8527-E1D3516D268F}"/>
          </ac:spMkLst>
        </pc:spChg>
        <pc:spChg chg="mod">
          <ac:chgData name="Long B Nguyen" userId="f59fb8f3-a021-417a-8bc1-65c8d471c621" providerId="ADAL" clId="{E3DA9E26-CE90-3A40-9745-4D67E6DCA3BF}" dt="2020-03-30T02:43:10.028" v="434" actId="1076"/>
          <ac:spMkLst>
            <pc:docMk/>
            <pc:sldMk cId="270817839" sldId="572"/>
            <ac:spMk id="51201" creationId="{34CF5F37-80CE-C64F-905D-26669F2C2011}"/>
          </ac:spMkLst>
        </pc:spChg>
        <pc:spChg chg="mod">
          <ac:chgData name="Long B Nguyen" userId="f59fb8f3-a021-417a-8bc1-65c8d471c621" providerId="ADAL" clId="{E3DA9E26-CE90-3A40-9745-4D67E6DCA3BF}" dt="2020-03-30T02:43:19.171" v="436" actId="14100"/>
          <ac:spMkLst>
            <pc:docMk/>
            <pc:sldMk cId="270817839" sldId="572"/>
            <ac:spMk id="51213" creationId="{B43FFE58-E029-D14C-8250-0E69A0B99C42}"/>
          </ac:spMkLst>
        </pc:spChg>
      </pc:sldChg>
      <pc:sldChg chg="modSp add modAnim">
        <pc:chgData name="Long B Nguyen" userId="f59fb8f3-a021-417a-8bc1-65c8d471c621" providerId="ADAL" clId="{E3DA9E26-CE90-3A40-9745-4D67E6DCA3BF}" dt="2020-03-30T02:44:56.097" v="449" actId="20577"/>
        <pc:sldMkLst>
          <pc:docMk/>
          <pc:sldMk cId="4110945301" sldId="574"/>
        </pc:sldMkLst>
        <pc:spChg chg="mod">
          <ac:chgData name="Long B Nguyen" userId="f59fb8f3-a021-417a-8bc1-65c8d471c621" providerId="ADAL" clId="{E3DA9E26-CE90-3A40-9745-4D67E6DCA3BF}" dt="2020-03-30T02:44:56.097" v="449" actId="20577"/>
          <ac:spMkLst>
            <pc:docMk/>
            <pc:sldMk cId="4110945301" sldId="574"/>
            <ac:spMk id="16386" creationId="{A771A9EC-0DB4-C846-A010-6B39E76CB14D}"/>
          </ac:spMkLst>
        </pc:spChg>
        <pc:spChg chg="mod">
          <ac:chgData name="Long B Nguyen" userId="f59fb8f3-a021-417a-8bc1-65c8d471c621" providerId="ADAL" clId="{E3DA9E26-CE90-3A40-9745-4D67E6DCA3BF}" dt="2020-03-30T02:44:04.073" v="446" actId="1076"/>
          <ac:spMkLst>
            <pc:docMk/>
            <pc:sldMk cId="4110945301" sldId="574"/>
            <ac:spMk id="53249" creationId="{156C50AE-1816-7544-8B1D-90768E8FE77C}"/>
          </ac:spMkLst>
        </pc:spChg>
      </pc:sldChg>
      <pc:sldChg chg="modSp add">
        <pc:chgData name="Long B Nguyen" userId="f59fb8f3-a021-417a-8bc1-65c8d471c621" providerId="ADAL" clId="{E3DA9E26-CE90-3A40-9745-4D67E6DCA3BF}" dt="2020-03-30T02:45:29.891" v="457" actId="5793"/>
        <pc:sldMkLst>
          <pc:docMk/>
          <pc:sldMk cId="1553353509" sldId="575"/>
        </pc:sldMkLst>
        <pc:spChg chg="mod">
          <ac:chgData name="Long B Nguyen" userId="f59fb8f3-a021-417a-8bc1-65c8d471c621" providerId="ADAL" clId="{E3DA9E26-CE90-3A40-9745-4D67E6DCA3BF}" dt="2020-03-30T02:45:29.891" v="457" actId="5793"/>
          <ac:spMkLst>
            <pc:docMk/>
            <pc:sldMk cId="1553353509" sldId="575"/>
            <ac:spMk id="16386" creationId="{C563149A-FB03-7F41-801D-086D70B22CED}"/>
          </ac:spMkLst>
        </pc:spChg>
        <pc:spChg chg="mod">
          <ac:chgData name="Long B Nguyen" userId="f59fb8f3-a021-417a-8bc1-65c8d471c621" providerId="ADAL" clId="{E3DA9E26-CE90-3A40-9745-4D67E6DCA3BF}" dt="2020-03-30T02:45:22.067" v="453" actId="1076"/>
          <ac:spMkLst>
            <pc:docMk/>
            <pc:sldMk cId="1553353509" sldId="575"/>
            <ac:spMk id="55297" creationId="{1AF853D6-D0AB-854B-B143-5FDFC529A2E5}"/>
          </ac:spMkLst>
        </pc:spChg>
      </pc:sldChg>
      <pc:sldChg chg="addSp delSp modSp add">
        <pc:chgData name="Long B Nguyen" userId="f59fb8f3-a021-417a-8bc1-65c8d471c621" providerId="ADAL" clId="{E3DA9E26-CE90-3A40-9745-4D67E6DCA3BF}" dt="2020-03-30T02:49:46.797" v="479"/>
        <pc:sldMkLst>
          <pc:docMk/>
          <pc:sldMk cId="2954573052" sldId="576"/>
        </pc:sldMkLst>
        <pc:spChg chg="add del mod">
          <ac:chgData name="Long B Nguyen" userId="f59fb8f3-a021-417a-8bc1-65c8d471c621" providerId="ADAL" clId="{E3DA9E26-CE90-3A40-9745-4D67E6DCA3BF}" dt="2020-03-30T02:49:46.797" v="479"/>
          <ac:spMkLst>
            <pc:docMk/>
            <pc:sldMk cId="2954573052" sldId="576"/>
            <ac:spMk id="2" creationId="{D4D0B958-B73E-474A-8E9F-19903F8193B5}"/>
          </ac:spMkLst>
        </pc:spChg>
        <pc:spChg chg="mod">
          <ac:chgData name="Long B Nguyen" userId="f59fb8f3-a021-417a-8bc1-65c8d471c621" providerId="ADAL" clId="{E3DA9E26-CE90-3A40-9745-4D67E6DCA3BF}" dt="2020-03-30T02:49:34.607" v="475" actId="20577"/>
          <ac:spMkLst>
            <pc:docMk/>
            <pc:sldMk cId="2954573052" sldId="576"/>
            <ac:spMk id="16386" creationId="{69AB210F-7E66-6D48-B863-12C1BF9C1807}"/>
          </ac:spMkLst>
        </pc:spChg>
      </pc:sldChg>
      <pc:sldChg chg="modSp add">
        <pc:chgData name="Long B Nguyen" userId="f59fb8f3-a021-417a-8bc1-65c8d471c621" providerId="ADAL" clId="{E3DA9E26-CE90-3A40-9745-4D67E6DCA3BF}" dt="2020-03-30T02:49:55.663" v="484" actId="5793"/>
        <pc:sldMkLst>
          <pc:docMk/>
          <pc:sldMk cId="1547101256" sldId="577"/>
        </pc:sldMkLst>
        <pc:spChg chg="mod">
          <ac:chgData name="Long B Nguyen" userId="f59fb8f3-a021-417a-8bc1-65c8d471c621" providerId="ADAL" clId="{E3DA9E26-CE90-3A40-9745-4D67E6DCA3BF}" dt="2020-03-30T02:49:55.663" v="484" actId="5793"/>
          <ac:spMkLst>
            <pc:docMk/>
            <pc:sldMk cId="1547101256" sldId="577"/>
            <ac:spMk id="16386" creationId="{CC939BED-4BEB-8545-AC03-0CDF0017FCC9}"/>
          </ac:spMkLst>
        </pc:spChg>
      </pc:sldChg>
      <pc:sldChg chg="delSp modSp add modAnim">
        <pc:chgData name="Long B Nguyen" userId="f59fb8f3-a021-417a-8bc1-65c8d471c621" providerId="ADAL" clId="{E3DA9E26-CE90-3A40-9745-4D67E6DCA3BF}" dt="2020-03-30T02:53:08.569" v="632" actId="14100"/>
        <pc:sldMkLst>
          <pc:docMk/>
          <pc:sldMk cId="891751900" sldId="579"/>
        </pc:sldMkLst>
        <pc:spChg chg="mod">
          <ac:chgData name="Long B Nguyen" userId="f59fb8f3-a021-417a-8bc1-65c8d471c621" providerId="ADAL" clId="{E3DA9E26-CE90-3A40-9745-4D67E6DCA3BF}" dt="2020-03-30T02:53:08.569" v="632" actId="14100"/>
          <ac:spMkLst>
            <pc:docMk/>
            <pc:sldMk cId="891751900" sldId="579"/>
            <ac:spMk id="16386" creationId="{6B9A5847-1AA8-4A43-AE7E-BF49B20DE6A5}"/>
          </ac:spMkLst>
        </pc:spChg>
        <pc:spChg chg="del">
          <ac:chgData name="Long B Nguyen" userId="f59fb8f3-a021-417a-8bc1-65c8d471c621" providerId="ADAL" clId="{E3DA9E26-CE90-3A40-9745-4D67E6DCA3BF}" dt="2020-03-30T02:50:44.212" v="491" actId="478"/>
          <ac:spMkLst>
            <pc:docMk/>
            <pc:sldMk cId="891751900" sldId="579"/>
            <ac:spMk id="61441" creationId="{2E63A166-F43D-9C4C-A68A-7D4558E4615D}"/>
          </ac:spMkLst>
        </pc:spChg>
      </pc:sldChg>
      <pc:sldChg chg="modSp add modAnim">
        <pc:chgData name="Long B Nguyen" userId="f59fb8f3-a021-417a-8bc1-65c8d471c621" providerId="ADAL" clId="{E3DA9E26-CE90-3A40-9745-4D67E6DCA3BF}" dt="2020-03-30T02:58:26.541" v="656" actId="20577"/>
        <pc:sldMkLst>
          <pc:docMk/>
          <pc:sldMk cId="2483610180" sldId="580"/>
        </pc:sldMkLst>
        <pc:spChg chg="mod">
          <ac:chgData name="Long B Nguyen" userId="f59fb8f3-a021-417a-8bc1-65c8d471c621" providerId="ADAL" clId="{E3DA9E26-CE90-3A40-9745-4D67E6DCA3BF}" dt="2020-03-30T02:58:26.541" v="656" actId="20577"/>
          <ac:spMkLst>
            <pc:docMk/>
            <pc:sldMk cId="2483610180" sldId="580"/>
            <ac:spMk id="16386" creationId="{13E0CFFE-50A4-1C4C-9001-CF21878F6693}"/>
          </ac:spMkLst>
        </pc:spChg>
        <pc:spChg chg="mod">
          <ac:chgData name="Long B Nguyen" userId="f59fb8f3-a021-417a-8bc1-65c8d471c621" providerId="ADAL" clId="{E3DA9E26-CE90-3A40-9745-4D67E6DCA3BF}" dt="2020-03-30T02:53:25.214" v="636" actId="1076"/>
          <ac:spMkLst>
            <pc:docMk/>
            <pc:sldMk cId="2483610180" sldId="580"/>
            <ac:spMk id="63489" creationId="{0E7B4791-3A32-1042-A62C-C7EDD1EA9627}"/>
          </ac:spMkLst>
        </pc:spChg>
      </pc:sldChg>
      <pc:sldChg chg="modSp add">
        <pc:chgData name="Long B Nguyen" userId="f59fb8f3-a021-417a-8bc1-65c8d471c621" providerId="ADAL" clId="{E3DA9E26-CE90-3A40-9745-4D67E6DCA3BF}" dt="2020-03-30T02:58:07.071" v="646" actId="5793"/>
        <pc:sldMkLst>
          <pc:docMk/>
          <pc:sldMk cId="830544632" sldId="581"/>
        </pc:sldMkLst>
        <pc:spChg chg="mod">
          <ac:chgData name="Long B Nguyen" userId="f59fb8f3-a021-417a-8bc1-65c8d471c621" providerId="ADAL" clId="{E3DA9E26-CE90-3A40-9745-4D67E6DCA3BF}" dt="2020-03-30T02:58:07.071" v="646" actId="5793"/>
          <ac:spMkLst>
            <pc:docMk/>
            <pc:sldMk cId="830544632" sldId="581"/>
            <ac:spMk id="16386" creationId="{DCDEDE68-7370-A049-B607-4EE7C1C097CC}"/>
          </ac:spMkLst>
        </pc:spChg>
        <pc:spChg chg="mod">
          <ac:chgData name="Long B Nguyen" userId="f59fb8f3-a021-417a-8bc1-65c8d471c621" providerId="ADAL" clId="{E3DA9E26-CE90-3A40-9745-4D67E6DCA3BF}" dt="2020-03-30T02:57:53.663" v="641" actId="1076"/>
          <ac:spMkLst>
            <pc:docMk/>
            <pc:sldMk cId="830544632" sldId="581"/>
            <ac:spMk id="65537" creationId="{07CB10DC-D333-F84F-AEFA-826E23CDD585}"/>
          </ac:spMkLst>
        </pc:spChg>
        <pc:picChg chg="mod">
          <ac:chgData name="Long B Nguyen" userId="f59fb8f3-a021-417a-8bc1-65c8d471c621" providerId="ADAL" clId="{E3DA9E26-CE90-3A40-9745-4D67E6DCA3BF}" dt="2020-03-30T02:58:04.700" v="645" actId="1076"/>
          <ac:picMkLst>
            <pc:docMk/>
            <pc:sldMk cId="830544632" sldId="581"/>
            <ac:picMk id="65539" creationId="{E53CD132-E85D-D245-AAD8-83FB82CE3B68}"/>
          </ac:picMkLst>
        </pc:picChg>
      </pc:sldChg>
      <pc:sldChg chg="modSp add modAnim">
        <pc:chgData name="Long B Nguyen" userId="f59fb8f3-a021-417a-8bc1-65c8d471c621" providerId="ADAL" clId="{E3DA9E26-CE90-3A40-9745-4D67E6DCA3BF}" dt="2020-03-30T02:59:41.902" v="678" actId="20577"/>
        <pc:sldMkLst>
          <pc:docMk/>
          <pc:sldMk cId="1603111093" sldId="582"/>
        </pc:sldMkLst>
        <pc:spChg chg="mod">
          <ac:chgData name="Long B Nguyen" userId="f59fb8f3-a021-417a-8bc1-65c8d471c621" providerId="ADAL" clId="{E3DA9E26-CE90-3A40-9745-4D67E6DCA3BF}" dt="2020-03-30T02:59:41.902" v="678" actId="20577"/>
          <ac:spMkLst>
            <pc:docMk/>
            <pc:sldMk cId="1603111093" sldId="582"/>
            <ac:spMk id="16386" creationId="{114BB159-C41E-A046-9481-C57D33802B19}"/>
          </ac:spMkLst>
        </pc:spChg>
        <pc:spChg chg="mod">
          <ac:chgData name="Long B Nguyen" userId="f59fb8f3-a021-417a-8bc1-65c8d471c621" providerId="ADAL" clId="{E3DA9E26-CE90-3A40-9745-4D67E6DCA3BF}" dt="2020-03-30T02:59:23.703" v="660" actId="1076"/>
          <ac:spMkLst>
            <pc:docMk/>
            <pc:sldMk cId="1603111093" sldId="582"/>
            <ac:spMk id="67585" creationId="{300BB9E0-C0BE-124F-82D0-0DD61E546BD9}"/>
          </ac:spMkLst>
        </pc:spChg>
      </pc:sldChg>
      <pc:sldChg chg="add">
        <pc:chgData name="Long B Nguyen" userId="f59fb8f3-a021-417a-8bc1-65c8d471c621" providerId="ADAL" clId="{E3DA9E26-CE90-3A40-9745-4D67E6DCA3BF}" dt="2020-03-30T02:24:16.379" v="18"/>
        <pc:sldMkLst>
          <pc:docMk/>
          <pc:sldMk cId="788052383" sldId="583"/>
        </pc:sldMkLst>
      </pc:sldChg>
      <pc:sldChg chg="del">
        <pc:chgData name="Long B Nguyen" userId="f59fb8f3-a021-417a-8bc1-65c8d471c621" providerId="ADAL" clId="{E3DA9E26-CE90-3A40-9745-4D67E6DCA3BF}" dt="2020-03-30T02:24:14.222" v="0" actId="2696"/>
        <pc:sldMkLst>
          <pc:docMk/>
          <pc:sldMk cId="4205479306" sldId="594"/>
        </pc:sldMkLst>
      </pc:sldChg>
      <pc:sldChg chg="del">
        <pc:chgData name="Long B Nguyen" userId="f59fb8f3-a021-417a-8bc1-65c8d471c621" providerId="ADAL" clId="{E3DA9E26-CE90-3A40-9745-4D67E6DCA3BF}" dt="2020-03-30T02:24:14.242" v="1" actId="2696"/>
        <pc:sldMkLst>
          <pc:docMk/>
          <pc:sldMk cId="1994033935" sldId="595"/>
        </pc:sldMkLst>
      </pc:sldChg>
      <pc:sldChg chg="del">
        <pc:chgData name="Long B Nguyen" userId="f59fb8f3-a021-417a-8bc1-65c8d471c621" providerId="ADAL" clId="{E3DA9E26-CE90-3A40-9745-4D67E6DCA3BF}" dt="2020-03-30T02:24:14.265" v="2" actId="2696"/>
        <pc:sldMkLst>
          <pc:docMk/>
          <pc:sldMk cId="3986464372" sldId="596"/>
        </pc:sldMkLst>
      </pc:sldChg>
      <pc:sldChg chg="del">
        <pc:chgData name="Long B Nguyen" userId="f59fb8f3-a021-417a-8bc1-65c8d471c621" providerId="ADAL" clId="{E3DA9E26-CE90-3A40-9745-4D67E6DCA3BF}" dt="2020-03-30T02:24:14.287" v="3" actId="2696"/>
        <pc:sldMkLst>
          <pc:docMk/>
          <pc:sldMk cId="2566405133" sldId="597"/>
        </pc:sldMkLst>
      </pc:sldChg>
      <pc:sldChg chg="del">
        <pc:chgData name="Long B Nguyen" userId="f59fb8f3-a021-417a-8bc1-65c8d471c621" providerId="ADAL" clId="{E3DA9E26-CE90-3A40-9745-4D67E6DCA3BF}" dt="2020-03-30T02:24:14.307" v="4" actId="2696"/>
        <pc:sldMkLst>
          <pc:docMk/>
          <pc:sldMk cId="1098067599" sldId="598"/>
        </pc:sldMkLst>
      </pc:sldChg>
      <pc:sldChg chg="del">
        <pc:chgData name="Long B Nguyen" userId="f59fb8f3-a021-417a-8bc1-65c8d471c621" providerId="ADAL" clId="{E3DA9E26-CE90-3A40-9745-4D67E6DCA3BF}" dt="2020-03-30T02:24:14.334" v="5" actId="2696"/>
        <pc:sldMkLst>
          <pc:docMk/>
          <pc:sldMk cId="2135983872" sldId="599"/>
        </pc:sldMkLst>
      </pc:sldChg>
      <pc:sldChg chg="del">
        <pc:chgData name="Long B Nguyen" userId="f59fb8f3-a021-417a-8bc1-65c8d471c621" providerId="ADAL" clId="{E3DA9E26-CE90-3A40-9745-4D67E6DCA3BF}" dt="2020-03-30T02:24:14.358" v="6" actId="2696"/>
        <pc:sldMkLst>
          <pc:docMk/>
          <pc:sldMk cId="3082545194" sldId="600"/>
        </pc:sldMkLst>
      </pc:sldChg>
      <pc:sldChg chg="del">
        <pc:chgData name="Long B Nguyen" userId="f59fb8f3-a021-417a-8bc1-65c8d471c621" providerId="ADAL" clId="{E3DA9E26-CE90-3A40-9745-4D67E6DCA3BF}" dt="2020-03-30T02:24:14.375" v="7" actId="2696"/>
        <pc:sldMkLst>
          <pc:docMk/>
          <pc:sldMk cId="3805116294" sldId="601"/>
        </pc:sldMkLst>
      </pc:sldChg>
      <pc:sldChg chg="del">
        <pc:chgData name="Long B Nguyen" userId="f59fb8f3-a021-417a-8bc1-65c8d471c621" providerId="ADAL" clId="{E3DA9E26-CE90-3A40-9745-4D67E6DCA3BF}" dt="2020-03-30T02:24:14.390" v="8" actId="2696"/>
        <pc:sldMkLst>
          <pc:docMk/>
          <pc:sldMk cId="2482297390" sldId="602"/>
        </pc:sldMkLst>
      </pc:sldChg>
      <pc:sldChg chg="del">
        <pc:chgData name="Long B Nguyen" userId="f59fb8f3-a021-417a-8bc1-65c8d471c621" providerId="ADAL" clId="{E3DA9E26-CE90-3A40-9745-4D67E6DCA3BF}" dt="2020-03-30T02:24:14.410" v="9" actId="2696"/>
        <pc:sldMkLst>
          <pc:docMk/>
          <pc:sldMk cId="3316801220" sldId="603"/>
        </pc:sldMkLst>
      </pc:sldChg>
      <pc:sldChg chg="del">
        <pc:chgData name="Long B Nguyen" userId="f59fb8f3-a021-417a-8bc1-65c8d471c621" providerId="ADAL" clId="{E3DA9E26-CE90-3A40-9745-4D67E6DCA3BF}" dt="2020-03-30T02:24:14.428" v="10" actId="2696"/>
        <pc:sldMkLst>
          <pc:docMk/>
          <pc:sldMk cId="1665439849" sldId="605"/>
        </pc:sldMkLst>
      </pc:sldChg>
      <pc:sldChg chg="del">
        <pc:chgData name="Long B Nguyen" userId="f59fb8f3-a021-417a-8bc1-65c8d471c621" providerId="ADAL" clId="{E3DA9E26-CE90-3A40-9745-4D67E6DCA3BF}" dt="2020-03-30T02:24:14.443" v="11" actId="2696"/>
        <pc:sldMkLst>
          <pc:docMk/>
          <pc:sldMk cId="1196991583" sldId="606"/>
        </pc:sldMkLst>
      </pc:sldChg>
      <pc:sldChg chg="del">
        <pc:chgData name="Long B Nguyen" userId="f59fb8f3-a021-417a-8bc1-65c8d471c621" providerId="ADAL" clId="{E3DA9E26-CE90-3A40-9745-4D67E6DCA3BF}" dt="2020-03-30T02:24:14.466" v="12" actId="2696"/>
        <pc:sldMkLst>
          <pc:docMk/>
          <pc:sldMk cId="2747083858" sldId="607"/>
        </pc:sldMkLst>
      </pc:sldChg>
      <pc:sldChg chg="del">
        <pc:chgData name="Long B Nguyen" userId="f59fb8f3-a021-417a-8bc1-65c8d471c621" providerId="ADAL" clId="{E3DA9E26-CE90-3A40-9745-4D67E6DCA3BF}" dt="2020-03-30T02:24:14.485" v="13" actId="2696"/>
        <pc:sldMkLst>
          <pc:docMk/>
          <pc:sldMk cId="2430561500" sldId="609"/>
        </pc:sldMkLst>
      </pc:sldChg>
      <pc:sldChg chg="del">
        <pc:chgData name="Long B Nguyen" userId="f59fb8f3-a021-417a-8bc1-65c8d471c621" providerId="ADAL" clId="{E3DA9E26-CE90-3A40-9745-4D67E6DCA3BF}" dt="2020-03-30T02:24:14.498" v="14" actId="2696"/>
        <pc:sldMkLst>
          <pc:docMk/>
          <pc:sldMk cId="1660288031" sldId="610"/>
        </pc:sldMkLst>
      </pc:sldChg>
      <pc:sldChg chg="del">
        <pc:chgData name="Long B Nguyen" userId="f59fb8f3-a021-417a-8bc1-65c8d471c621" providerId="ADAL" clId="{E3DA9E26-CE90-3A40-9745-4D67E6DCA3BF}" dt="2020-03-30T02:24:14.522" v="15" actId="2696"/>
        <pc:sldMkLst>
          <pc:docMk/>
          <pc:sldMk cId="1203333742" sldId="611"/>
        </pc:sldMkLst>
      </pc:sldChg>
      <pc:sldChg chg="del">
        <pc:chgData name="Long B Nguyen" userId="f59fb8f3-a021-417a-8bc1-65c8d471c621" providerId="ADAL" clId="{E3DA9E26-CE90-3A40-9745-4D67E6DCA3BF}" dt="2020-03-30T02:24:14.544" v="17" actId="2696"/>
        <pc:sldMkLst>
          <pc:docMk/>
          <pc:sldMk cId="186989517" sldId="612"/>
        </pc:sldMkLst>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B81BBD53-AC1D-D74E-8CB3-F09B139D79C3}"/>
    <pc:docChg chg="modSld">
      <pc:chgData name="Long B Nguyen" userId="f59fb8f3-a021-417a-8bc1-65c8d471c621" providerId="ADAL" clId="{B81BBD53-AC1D-D74E-8CB3-F09B139D79C3}" dt="2021-04-13T13:04:47.732" v="101" actId="20577"/>
      <pc:docMkLst>
        <pc:docMk/>
      </pc:docMkLst>
      <pc:sldChg chg="modSp modAnim">
        <pc:chgData name="Long B Nguyen" userId="f59fb8f3-a021-417a-8bc1-65c8d471c621" providerId="ADAL" clId="{B81BBD53-AC1D-D74E-8CB3-F09B139D79C3}" dt="2021-04-12T13:47:12.338" v="98" actId="20577"/>
        <pc:sldMkLst>
          <pc:docMk/>
          <pc:sldMk cId="1925924244" sldId="556"/>
        </pc:sldMkLst>
        <pc:spChg chg="mod">
          <ac:chgData name="Long B Nguyen" userId="f59fb8f3-a021-417a-8bc1-65c8d471c621" providerId="ADAL" clId="{B81BBD53-AC1D-D74E-8CB3-F09B139D79C3}" dt="2021-04-12T13:47:12.338" v="98" actId="20577"/>
          <ac:spMkLst>
            <pc:docMk/>
            <pc:sldMk cId="1925924244" sldId="556"/>
            <ac:spMk id="16386" creationId="{2A7E0F38-3D69-FA4C-A13E-BC74CAF926EB}"/>
          </ac:spMkLst>
        </pc:spChg>
      </pc:sldChg>
      <pc:sldChg chg="modSp modAnim">
        <pc:chgData name="Long B Nguyen" userId="f59fb8f3-a021-417a-8bc1-65c8d471c621" providerId="ADAL" clId="{B81BBD53-AC1D-D74E-8CB3-F09B139D79C3}" dt="2021-04-12T13:20:37.684" v="94"/>
        <pc:sldMkLst>
          <pc:docMk/>
          <pc:sldMk cId="1603111093" sldId="582"/>
        </pc:sldMkLst>
        <pc:spChg chg="mod">
          <ac:chgData name="Long B Nguyen" userId="f59fb8f3-a021-417a-8bc1-65c8d471c621" providerId="ADAL" clId="{B81BBD53-AC1D-D74E-8CB3-F09B139D79C3}" dt="2021-04-12T13:20:37.684" v="94"/>
          <ac:spMkLst>
            <pc:docMk/>
            <pc:sldMk cId="1603111093" sldId="582"/>
            <ac:spMk id="16386" creationId="{114BB159-C41E-A046-9481-C57D33802B19}"/>
          </ac:spMkLst>
        </pc:spChg>
      </pc:sldChg>
      <pc:sldChg chg="modSp">
        <pc:chgData name="Long B Nguyen" userId="f59fb8f3-a021-417a-8bc1-65c8d471c621" providerId="ADAL" clId="{B81BBD53-AC1D-D74E-8CB3-F09B139D79C3}" dt="2021-04-13T13:04:47.732" v="101" actId="20577"/>
        <pc:sldMkLst>
          <pc:docMk/>
          <pc:sldMk cId="3142613135" sldId="588"/>
        </pc:sldMkLst>
        <pc:spChg chg="mod">
          <ac:chgData name="Long B Nguyen" userId="f59fb8f3-a021-417a-8bc1-65c8d471c621" providerId="ADAL" clId="{B81BBD53-AC1D-D74E-8CB3-F09B139D79C3}" dt="2021-04-13T13:04:47.732" v="101" actId="20577"/>
          <ac:spMkLst>
            <pc:docMk/>
            <pc:sldMk cId="3142613135" sldId="588"/>
            <ac:spMk id="16386" creationId="{64803469-0351-BA45-ABE6-B6F61CAA9AC7}"/>
          </ac:spMkLst>
        </pc:spChg>
      </pc:sldChg>
      <pc:sldChg chg="modSp">
        <pc:chgData name="Long B Nguyen" userId="f59fb8f3-a021-417a-8bc1-65c8d471c621" providerId="ADAL" clId="{B81BBD53-AC1D-D74E-8CB3-F09B139D79C3}" dt="2021-04-13T12:30:31.024" v="99" actId="113"/>
        <pc:sldMkLst>
          <pc:docMk/>
          <pc:sldMk cId="3535386674" sldId="593"/>
        </pc:sldMkLst>
        <pc:spChg chg="mod">
          <ac:chgData name="Long B Nguyen" userId="f59fb8f3-a021-417a-8bc1-65c8d471c621" providerId="ADAL" clId="{B81BBD53-AC1D-D74E-8CB3-F09B139D79C3}" dt="2021-04-13T12:30:31.024" v="99" actId="113"/>
          <ac:spMkLst>
            <pc:docMk/>
            <pc:sldMk cId="3535386674" sldId="593"/>
            <ac:spMk id="16386" creationId="{DCDEDE68-7370-A049-B607-4EE7C1C097C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5/10/21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13</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4040310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993CA72C-A587-604D-AE21-9A606331067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7B9A0AC-20AE-7345-A5A8-A613CAD6762C}" type="slidenum">
              <a:rPr lang="en-US" altLang="en-US"/>
              <a:pPr/>
              <a:t>30</a:t>
            </a:fld>
            <a:endParaRPr lang="en-US" altLang="en-US"/>
          </a:p>
        </p:txBody>
      </p:sp>
      <p:sp>
        <p:nvSpPr>
          <p:cNvPr id="60418" name="Rectangle 2">
            <a:extLst>
              <a:ext uri="{FF2B5EF4-FFF2-40B4-BE49-F238E27FC236}">
                <a16:creationId xmlns:a16="http://schemas.microsoft.com/office/drawing/2014/main" id="{4BBB7FC5-1DCC-534F-8085-A13D479DE77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F58B6697-B511-124D-8061-9CCD9CB89D7A}"/>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605559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993CA72C-A587-604D-AE21-9A606331067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7B9A0AC-20AE-7345-A5A8-A613CAD6762C}" type="slidenum">
              <a:rPr lang="en-US" altLang="en-US"/>
              <a:pPr/>
              <a:t>31</a:t>
            </a:fld>
            <a:endParaRPr lang="en-US" altLang="en-US"/>
          </a:p>
        </p:txBody>
      </p:sp>
      <p:sp>
        <p:nvSpPr>
          <p:cNvPr id="60418" name="Rectangle 2">
            <a:extLst>
              <a:ext uri="{FF2B5EF4-FFF2-40B4-BE49-F238E27FC236}">
                <a16:creationId xmlns:a16="http://schemas.microsoft.com/office/drawing/2014/main" id="{4BBB7FC5-1DCC-534F-8085-A13D479DE77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F58B6697-B511-124D-8061-9CCD9CB89D7A}"/>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30791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14</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299419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15</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74926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16</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910542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17</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039853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E8095FB6-B64A-F146-9476-9C433CC3881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CBA7E5D-E628-7140-9B10-1F7D24B99C84}" type="slidenum">
              <a:rPr lang="en-US" altLang="en-US"/>
              <a:pPr/>
              <a:t>18</a:t>
            </a:fld>
            <a:endParaRPr lang="en-US" altLang="en-US"/>
          </a:p>
        </p:txBody>
      </p:sp>
      <p:sp>
        <p:nvSpPr>
          <p:cNvPr id="44034" name="Rectangle 2">
            <a:extLst>
              <a:ext uri="{FF2B5EF4-FFF2-40B4-BE49-F238E27FC236}">
                <a16:creationId xmlns:a16="http://schemas.microsoft.com/office/drawing/2014/main" id="{DEFD57A4-9FBE-EC4B-B869-559A34F103D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DD5A7D2F-C0FB-754C-8DCB-07BFDEC44F7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585955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FCE00FC1-F78B-2F4D-81B8-BFBE2C9918F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008C2E0-0108-EB41-994F-E03D233417C9}" type="slidenum">
              <a:rPr lang="en-US" altLang="en-US"/>
              <a:pPr/>
              <a:t>19</a:t>
            </a:fld>
            <a:endParaRPr lang="en-US" altLang="en-US"/>
          </a:p>
        </p:txBody>
      </p:sp>
      <p:sp>
        <p:nvSpPr>
          <p:cNvPr id="46082" name="Rectangle 2">
            <a:extLst>
              <a:ext uri="{FF2B5EF4-FFF2-40B4-BE49-F238E27FC236}">
                <a16:creationId xmlns:a16="http://schemas.microsoft.com/office/drawing/2014/main" id="{329608F1-3517-9043-8C34-BD1A3CA99FF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475303B4-5B39-8B4C-A641-0004219CBB94}"/>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127988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986CDDE5-1C0D-9040-8169-7E861A543B8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E6D6B7F-7411-6E4B-BF22-D422F16A5770}" type="slidenum">
              <a:rPr lang="en-US" altLang="en-US"/>
              <a:pPr/>
              <a:t>22</a:t>
            </a:fld>
            <a:endParaRPr lang="en-US" altLang="en-US"/>
          </a:p>
        </p:txBody>
      </p:sp>
      <p:sp>
        <p:nvSpPr>
          <p:cNvPr id="50178" name="Rectangle 2">
            <a:extLst>
              <a:ext uri="{FF2B5EF4-FFF2-40B4-BE49-F238E27FC236}">
                <a16:creationId xmlns:a16="http://schemas.microsoft.com/office/drawing/2014/main" id="{9ABDCF39-59D4-E749-8EDA-840F12D47EF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CD5E002F-4752-684C-973B-F1B5922093E4}"/>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233734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365B336F-125C-074D-93A8-C9F1F3C9BAA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CBB9DCE-5A7A-B94F-B67C-E0D6D63D7B14}" type="slidenum">
              <a:rPr lang="en-US" altLang="en-US"/>
              <a:pPr/>
              <a:t>29</a:t>
            </a:fld>
            <a:endParaRPr lang="en-US" altLang="en-US"/>
          </a:p>
        </p:txBody>
      </p:sp>
      <p:sp>
        <p:nvSpPr>
          <p:cNvPr id="58370" name="Rectangle 2">
            <a:extLst>
              <a:ext uri="{FF2B5EF4-FFF2-40B4-BE49-F238E27FC236}">
                <a16:creationId xmlns:a16="http://schemas.microsoft.com/office/drawing/2014/main" id="{5E662D49-D8C4-9B46-8BA4-602F29CFAFD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F015FEEA-16AB-914A-BE97-2114E496B514}"/>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4050501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6F47CA-F895-6945-BE27-26692229FACF}" type="datetime1">
              <a:rPr lang="en-US" smtClean="0"/>
              <a:t>5/10/21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706D67-2012-D043-9F80-5C2BDD609BD3}" type="datetime1">
              <a:rPr lang="en-US" smtClean="0"/>
              <a:t>5/10/21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9ACE4-03B6-794A-A48C-13F9598CCD28}" type="datetime1">
              <a:rPr lang="en-US" smtClean="0"/>
              <a:t>5/10/21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7C96B-D6FF-5D47-8EF3-542FD5A88E7C}" type="datetime1">
              <a:rPr lang="en-US" smtClean="0"/>
              <a:t>5/10/21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358E7-4856-3046-9420-8ADBF7A86D8C}" type="datetime1">
              <a:rPr lang="en-US" smtClean="0"/>
              <a:t>5/10/21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79F35A-9F43-7048-AA95-2DCA7E8C0780}" type="datetime1">
              <a:rPr lang="en-US" smtClean="0"/>
              <a:t>5/10/21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CB2D7C-E370-DC40-8D10-DF8CB1A188CA}" type="datetime1">
              <a:rPr lang="en-US" smtClean="0"/>
              <a:t>5/10/21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AA69A2-3CD0-BE49-AF6E-9E037A40F43F}" type="datetime1">
              <a:rPr lang="en-US" smtClean="0"/>
              <a:t>5/10/21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B50D9D-ACA9-3C4A-A3FC-7A265C0CEBD3}" type="datetime1">
              <a:rPr lang="en-US" smtClean="0"/>
              <a:t>5/10/21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08B2DD4-8739-D748-B308-CD7D801B0131}" type="datetime1">
              <a:rPr lang="en-US" smtClean="0"/>
              <a:t>5/10/21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8622575-E24A-D548-838B-E385F9D0E59A}" type="datetime1">
              <a:rPr lang="en-US" smtClean="0"/>
              <a:t>5/10/21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272BAF4E-9F7C-284D-B40D-0B83E546F887}" type="datetime1">
              <a:rPr lang="en-US" smtClean="0"/>
              <a:t>5/10/21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29785"/>
            <a:ext cx="5661060" cy="1692546"/>
          </a:xfrm>
        </p:spPr>
        <p:txBody>
          <a:bodyPr>
            <a:normAutofit/>
          </a:bodyPr>
          <a:lstStyle/>
          <a:p>
            <a:r>
              <a:rPr lang="en-US" dirty="0">
                <a:solidFill>
                  <a:srgbClr val="FFFFFF"/>
                </a:solidFill>
              </a:rPr>
              <a:t>Algorithms</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57054" y="3113571"/>
            <a:ext cx="5429892" cy="713751"/>
          </a:xfrm>
        </p:spPr>
        <p:txBody>
          <a:bodyPr>
            <a:normAutofit/>
          </a:bodyPr>
          <a:lstStyle/>
          <a:p>
            <a:endParaRPr lang="en-US" b="1" dirty="0">
              <a:solidFill>
                <a:srgbClr val="FFFFFF"/>
              </a:solidFill>
            </a:endParaRP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06E64B9F-47E7-6140-ACE4-2F0740B36099}"/>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4CC47-36D9-624B-9F3B-C88093C610C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6F1201F-1679-8440-B6C2-F002130193E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3DE5CB8-F54A-ED45-A1D7-7CCAC3C5D721}"/>
              </a:ext>
            </a:extLst>
          </p:cNvPr>
          <p:cNvSpPr>
            <a:spLocks noGrp="1"/>
          </p:cNvSpPr>
          <p:nvPr>
            <p:ph type="sldNum" sz="quarter" idx="12"/>
          </p:nvPr>
        </p:nvSpPr>
        <p:spPr/>
        <p:txBody>
          <a:bodyPr/>
          <a:lstStyle/>
          <a:p>
            <a:fld id="{D57F1E4F-1CFF-5643-939E-02111984F565}" type="slidenum">
              <a:rPr lang="en-US" smtClean="0"/>
              <a:t>10</a:t>
            </a:fld>
            <a:endParaRPr lang="en-US" dirty="0"/>
          </a:p>
        </p:txBody>
      </p:sp>
      <p:pic>
        <p:nvPicPr>
          <p:cNvPr id="2050" name="Picture 2" descr="Selection Sort">
            <a:extLst>
              <a:ext uri="{FF2B5EF4-FFF2-40B4-BE49-F238E27FC236}">
                <a16:creationId xmlns:a16="http://schemas.microsoft.com/office/drawing/2014/main" id="{4C1A8568-6BE7-864B-9CB6-B14EFA657C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0556" y="304271"/>
            <a:ext cx="5755992" cy="5065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4748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46CCA-21D1-9545-92AC-3E57D49952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750DA39-3C8F-8748-AF98-B8CEE840D5B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8378040D-0841-4744-9899-A87150D6F4E9}"/>
              </a:ext>
            </a:extLst>
          </p:cNvPr>
          <p:cNvSpPr>
            <a:spLocks noGrp="1"/>
          </p:cNvSpPr>
          <p:nvPr>
            <p:ph type="sldNum" sz="quarter" idx="12"/>
          </p:nvPr>
        </p:nvSpPr>
        <p:spPr/>
        <p:txBody>
          <a:bodyPr/>
          <a:lstStyle/>
          <a:p>
            <a:fld id="{D57F1E4F-1CFF-5643-939E-02111984F565}" type="slidenum">
              <a:rPr lang="en-US" smtClean="0"/>
              <a:t>11</a:t>
            </a:fld>
            <a:endParaRPr lang="en-US" dirty="0"/>
          </a:p>
        </p:txBody>
      </p:sp>
      <p:pic>
        <p:nvPicPr>
          <p:cNvPr id="3074" name="Picture 2" descr="Insertion Sort">
            <a:extLst>
              <a:ext uri="{FF2B5EF4-FFF2-40B4-BE49-F238E27FC236}">
                <a16:creationId xmlns:a16="http://schemas.microsoft.com/office/drawing/2014/main" id="{99CCC77D-1423-344F-B685-CB69DFD369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3297" y="493276"/>
            <a:ext cx="5588140" cy="4917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5830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D16F3-D491-6E40-A2B3-1AFDA10C65F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FFA45C-7008-7144-BF33-BD11BF4D074E}"/>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982F38E-89A1-1947-8432-E2C5C2D23AD5}"/>
              </a:ext>
            </a:extLst>
          </p:cNvPr>
          <p:cNvSpPr>
            <a:spLocks noGrp="1"/>
          </p:cNvSpPr>
          <p:nvPr>
            <p:ph type="sldNum" sz="quarter" idx="12"/>
          </p:nvPr>
        </p:nvSpPr>
        <p:spPr/>
        <p:txBody>
          <a:bodyPr/>
          <a:lstStyle/>
          <a:p>
            <a:fld id="{D57F1E4F-1CFF-5643-939E-02111984F565}" type="slidenum">
              <a:rPr lang="en-US" smtClean="0"/>
              <a:t>12</a:t>
            </a:fld>
            <a:endParaRPr lang="en-US" dirty="0"/>
          </a:p>
        </p:txBody>
      </p:sp>
      <p:pic>
        <p:nvPicPr>
          <p:cNvPr id="4098" name="Picture 2" descr="Merge Sort">
            <a:extLst>
              <a:ext uri="{FF2B5EF4-FFF2-40B4-BE49-F238E27FC236}">
                <a16:creationId xmlns:a16="http://schemas.microsoft.com/office/drawing/2014/main" id="{D04E949F-75DA-9B49-B3E8-E0770B3290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1570" y="401976"/>
            <a:ext cx="5580860" cy="4911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6117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r>
              <a:rPr lang="en-US" dirty="0"/>
              <a:t>A </a:t>
            </a:r>
            <a:r>
              <a:rPr lang="en-US" b="1" dirty="0"/>
              <a:t>problem</a:t>
            </a:r>
            <a:r>
              <a:rPr lang="en-US" i="1" dirty="0"/>
              <a:t> </a:t>
            </a:r>
            <a:r>
              <a:rPr lang="en-US" dirty="0"/>
              <a:t>is a general description of a task that can (or cannot) be solved algorithmically. </a:t>
            </a:r>
          </a:p>
          <a:p>
            <a:pPr marL="0" indent="0">
              <a:buNone/>
            </a:pPr>
            <a:endParaRPr lang="en-US" dirty="0"/>
          </a:p>
          <a:p>
            <a:pPr marL="0" indent="0">
              <a:buNone/>
            </a:pPr>
            <a:r>
              <a:rPr lang="en-US" dirty="0"/>
              <a:t>An </a:t>
            </a:r>
            <a:r>
              <a:rPr lang="en-US" b="1" dirty="0"/>
              <a:t>instance</a:t>
            </a:r>
            <a:r>
              <a:rPr lang="en-US" i="1" dirty="0"/>
              <a:t> </a:t>
            </a:r>
            <a:r>
              <a:rPr lang="en-US" dirty="0"/>
              <a:t>of a problem also includes specific input. For example, sorting is a problem; sorting the list (2,3,1,7) is an instance of the problem. </a:t>
            </a:r>
            <a:endParaRPr lang="en-US" sz="2000" dirty="0"/>
          </a:p>
          <a:p>
            <a:pPr marL="0" indent="0">
              <a:buNone/>
            </a:pPr>
            <a:endParaRPr lang="en-US" sz="2000" dirty="0"/>
          </a:p>
          <a:p>
            <a:pPr marL="0" indent="0">
              <a:buNone/>
            </a:pPr>
            <a:r>
              <a:rPr lang="en-US" dirty="0"/>
              <a:t>A </a:t>
            </a:r>
            <a:r>
              <a:rPr lang="en-US" b="1" dirty="0"/>
              <a:t>decision problem</a:t>
            </a:r>
            <a:r>
              <a:rPr lang="en-US" i="1" dirty="0"/>
              <a:t> </a:t>
            </a:r>
            <a:r>
              <a:rPr lang="en-US" dirty="0"/>
              <a:t>is a problem with a yes/no answer (e.g., is there a path from A to B?). </a:t>
            </a:r>
          </a:p>
          <a:p>
            <a:pPr marL="0" indent="0">
              <a:buNone/>
            </a:pPr>
            <a:endParaRPr lang="en-US" dirty="0"/>
          </a:p>
          <a:p>
            <a:pPr marL="0" indent="0">
              <a:buNone/>
            </a:pPr>
            <a:r>
              <a:rPr lang="en-US" dirty="0"/>
              <a:t>An </a:t>
            </a:r>
            <a:r>
              <a:rPr lang="en-US" b="1" dirty="0"/>
              <a:t>optimization problem</a:t>
            </a:r>
            <a:r>
              <a:rPr lang="en-US" i="1" dirty="0"/>
              <a:t> </a:t>
            </a:r>
            <a:r>
              <a:rPr lang="en-US" dirty="0"/>
              <a:t>is a problem with the goal of finding the “best” solution among many (e.g., what is the shortest path from A to B?). </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A4CB0179-28F5-974A-B202-8BFC596C0093}"/>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10286459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r>
              <a:rPr lang="en-US" sz="2000" b="1" dirty="0"/>
              <a:t>Efficiency</a:t>
            </a:r>
            <a:r>
              <a:rPr lang="en-US" sz="2000" i="1" dirty="0"/>
              <a:t> </a:t>
            </a:r>
            <a:r>
              <a:rPr lang="en-US" sz="2000" dirty="0"/>
              <a:t>is an estimation of the amount of computational resources used by an algorithm. </a:t>
            </a:r>
          </a:p>
          <a:p>
            <a:pPr marL="0" indent="0">
              <a:buNone/>
            </a:pPr>
            <a:endParaRPr lang="en-US" sz="2000" dirty="0"/>
          </a:p>
          <a:p>
            <a:pPr marL="0" indent="0">
              <a:buNone/>
            </a:pPr>
            <a:r>
              <a:rPr lang="en-US" sz="2000" dirty="0"/>
              <a:t>Efficiency is typically expressed as a function of the size of the input(</a:t>
            </a:r>
            <a:r>
              <a:rPr lang="en-US" sz="2000" dirty="0" err="1"/>
              <a:t>e.g</a:t>
            </a:r>
            <a:r>
              <a:rPr lang="en-US" sz="2000" dirty="0"/>
              <a:t> the size of the list). </a:t>
            </a:r>
            <a:r>
              <a:rPr lang="en-US" altLang="en-US" sz="2000" dirty="0">
                <a:latin typeface="Gill Sans MT" panose="020B0502020104020203" pitchFamily="34" charset="77"/>
              </a:rPr>
              <a:t>Can either be worst-case complexity or average-case complexity.</a:t>
            </a:r>
          </a:p>
          <a:p>
            <a:pPr marL="0" indent="0">
              <a:buNone/>
            </a:pPr>
            <a:endParaRPr lang="en-US" altLang="en-US" sz="2000" dirty="0">
              <a:latin typeface="Gill Sans MT" panose="020B0502020104020203" pitchFamily="34" charset="77"/>
            </a:endParaRPr>
          </a:p>
          <a:p>
            <a:pPr marL="0" indent="0">
              <a:buNone/>
            </a:pPr>
            <a:r>
              <a:rPr lang="en-US" dirty="0"/>
              <a:t>An algorithm’s efficiency can be informally measured by determining the number of times a statement or group of statements executes. </a:t>
            </a:r>
            <a:endParaRPr lang="en-US" sz="2000" dirty="0"/>
          </a:p>
          <a:p>
            <a:pPr marL="0" indent="0">
              <a:buNone/>
            </a:pPr>
            <a:endParaRPr lang="en-US" altLang="en-US" sz="2000" dirty="0">
              <a:latin typeface="Gill Sans MT" panose="020B0502020104020203" pitchFamily="34" charset="77"/>
            </a:endParaRPr>
          </a:p>
          <a:p>
            <a:pPr marL="0" indent="0">
              <a:buNone/>
            </a:pPr>
            <a:r>
              <a:rPr lang="en-US" dirty="0"/>
              <a:t>Different correct algorithms for the same problem can have different efficiencies. </a:t>
            </a:r>
            <a:endParaRPr lang="en-US" sz="2000" dirty="0"/>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8921301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Example 1 of 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a:t>
            </a:r>
            <a:r>
              <a:rPr lang="en-US" sz="2000" b="1" dirty="0" err="1">
                <a:solidFill>
                  <a:srgbClr val="000000"/>
                </a:solidFill>
                <a:latin typeface="Inconsolata" panose="020B0609030003000000" pitchFamily="49" charset="77"/>
              </a:rPr>
              <a:t>lst</a:t>
            </a:r>
            <a:r>
              <a:rPr lang="en-US" sz="2000" b="1" dirty="0">
                <a:solidFill>
                  <a:srgbClr val="000000"/>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s = 0</a:t>
            </a:r>
          </a:p>
          <a:p>
            <a:pPr marL="0" indent="0">
              <a:buNone/>
            </a:pPr>
            <a:r>
              <a:rPr lang="en-US" sz="2000" b="1" dirty="0">
                <a:solidFill>
                  <a:srgbClr val="006699"/>
                </a:solidFill>
                <a:latin typeface="Inconsolata" panose="020B0609030003000000" pitchFamily="49" charset="77"/>
              </a:rPr>
              <a:t>	for x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a:t>
            </a:r>
            <a:r>
              <a:rPr lang="en-US" sz="2000" b="1" dirty="0">
                <a:solidFill>
                  <a:srgbClr val="34A327"/>
                </a:solidFill>
                <a:latin typeface="Inconsolata" panose="020B0609030003000000" pitchFamily="49" charset="77"/>
              </a:rPr>
              <a:t>s += x</a:t>
            </a:r>
          </a:p>
          <a:p>
            <a:pPr marL="0" indent="0">
              <a:buNone/>
            </a:pPr>
            <a:r>
              <a:rPr lang="en-US" sz="2000" b="1" dirty="0">
                <a:solidFill>
                  <a:srgbClr val="34A327"/>
                </a:solidFill>
                <a:latin typeface="Inconsolata" panose="020B0609030003000000" pitchFamily="49" charset="77"/>
              </a:rPr>
              <a:t>	    s += 1</a:t>
            </a:r>
            <a:r>
              <a:rPr lang="en-US" sz="2000" b="1" dirty="0">
                <a:solidFill>
                  <a:srgbClr val="000000"/>
                </a:solidFill>
                <a:latin typeface="Inconsolata" panose="020B0609030003000000" pitchFamily="49" charset="77"/>
              </a:rPr>
              <a:t> </a:t>
            </a:r>
          </a:p>
          <a:p>
            <a:pPr marL="0" indent="0">
              <a:buNone/>
            </a:pPr>
            <a:r>
              <a:rPr lang="en-US" altLang="en-US" sz="2000" b="1" dirty="0">
                <a:latin typeface="Gill Sans MT" panose="020B0502020104020203" pitchFamily="34" charset="77"/>
              </a:rPr>
              <a:t>	return s</a:t>
            </a:r>
          </a:p>
          <a:p>
            <a:pPr marL="0" indent="0">
              <a:buNone/>
            </a:pPr>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rPr>
              <a:t>Let's define efficiency as the number of times a math operation statement is executed. Let the size of </a:t>
            </a:r>
            <a:r>
              <a:rPr lang="en-US" altLang="en-US" sz="2000" dirty="0" err="1">
                <a:latin typeface="Gill Sans MT" panose="020B0502020104020203" pitchFamily="34" charset="77"/>
              </a:rPr>
              <a:t>lst</a:t>
            </a:r>
            <a:r>
              <a:rPr lang="en-US" altLang="en-US" sz="2000" dirty="0">
                <a:latin typeface="Gill Sans MT" panose="020B0502020104020203" pitchFamily="34" charset="77"/>
              </a:rPr>
              <a:t> be n. What is the efficiency of the function sum as a function of n? </a:t>
            </a:r>
          </a:p>
          <a:p>
            <a:pPr marL="0" indent="0">
              <a:buNone/>
            </a:pPr>
            <a:r>
              <a:rPr lang="en-US" altLang="en-US" sz="2000" dirty="0">
                <a:latin typeface="Gill Sans MT" panose="020B0502020104020203" pitchFamily="34" charset="77"/>
              </a:rPr>
              <a:t>Answer: 2n</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2158793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Example 2 of 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a:t>
            </a:r>
            <a:r>
              <a:rPr lang="en-US" sz="2000" b="1" dirty="0" err="1">
                <a:solidFill>
                  <a:srgbClr val="000000"/>
                </a:solidFill>
                <a:latin typeface="Inconsolata" panose="020B0609030003000000" pitchFamily="49" charset="77"/>
              </a:rPr>
              <a:t>lst</a:t>
            </a:r>
            <a:r>
              <a:rPr lang="en-US" sz="2000" b="1" dirty="0">
                <a:solidFill>
                  <a:srgbClr val="000000"/>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s = 0</a:t>
            </a:r>
          </a:p>
          <a:p>
            <a:pPr marL="0" indent="0">
              <a:buNone/>
            </a:pPr>
            <a:r>
              <a:rPr lang="en-US" sz="2000" b="1" dirty="0">
                <a:solidFill>
                  <a:srgbClr val="006699"/>
                </a:solidFill>
                <a:latin typeface="Inconsolata" panose="020B0609030003000000" pitchFamily="49" charset="77"/>
              </a:rPr>
              <a:t>	for x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a:t>
            </a:r>
            <a:r>
              <a:rPr lang="en-US" sz="2000" b="1" dirty="0">
                <a:solidFill>
                  <a:srgbClr val="34A327"/>
                </a:solidFill>
                <a:latin typeface="Inconsolata" panose="020B0609030003000000" pitchFamily="49" charset="77"/>
              </a:rPr>
              <a:t>s += x</a:t>
            </a:r>
          </a:p>
          <a:p>
            <a:pPr marL="0" indent="0">
              <a:buNone/>
            </a:pPr>
            <a:r>
              <a:rPr lang="en-US" sz="2000" b="1" dirty="0">
                <a:solidFill>
                  <a:srgbClr val="34A327"/>
                </a:solidFill>
                <a:latin typeface="Inconsolata" panose="020B0609030003000000" pitchFamily="49" charset="77"/>
              </a:rPr>
              <a:t>	    s += 1</a:t>
            </a:r>
            <a:r>
              <a:rPr lang="en-US" sz="2000" b="1" dirty="0">
                <a:solidFill>
                  <a:srgbClr val="000000"/>
                </a:solidFill>
                <a:latin typeface="Inconsolata" panose="020B0609030003000000" pitchFamily="49" charset="77"/>
              </a:rPr>
              <a:t> </a:t>
            </a:r>
          </a:p>
          <a:p>
            <a:pPr marL="0" indent="0">
              <a:buNone/>
            </a:pPr>
            <a:r>
              <a:rPr lang="en-US" sz="2000" b="1" dirty="0">
                <a:solidFill>
                  <a:srgbClr val="006699"/>
                </a:solidFill>
                <a:latin typeface="Inconsolata" panose="020B0609030003000000" pitchFamily="49" charset="77"/>
              </a:rPr>
              <a:t>	for x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a:t>
            </a:r>
            <a:r>
              <a:rPr lang="en-US" sz="2000" b="1" dirty="0">
                <a:solidFill>
                  <a:srgbClr val="34A327"/>
                </a:solidFill>
                <a:latin typeface="Inconsolata" panose="020B0609030003000000" pitchFamily="49" charset="77"/>
              </a:rPr>
              <a:t>s -= 1</a:t>
            </a:r>
            <a:r>
              <a:rPr lang="en-US" sz="2000" b="1" dirty="0">
                <a:solidFill>
                  <a:srgbClr val="000000"/>
                </a:solidFill>
                <a:latin typeface="Inconsolata" panose="020B0609030003000000" pitchFamily="49" charset="77"/>
              </a:rPr>
              <a:t> </a:t>
            </a:r>
          </a:p>
          <a:p>
            <a:pPr marL="0" indent="0">
              <a:buNone/>
            </a:pPr>
            <a:r>
              <a:rPr lang="en-US" altLang="en-US" sz="2000" b="1" dirty="0">
                <a:latin typeface="Gill Sans MT" panose="020B0502020104020203" pitchFamily="34" charset="77"/>
              </a:rPr>
              <a:t>	return s</a:t>
            </a:r>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rPr>
              <a:t>Let's define efficiency as the number of times a math operation statement is executed. Let the size of </a:t>
            </a:r>
            <a:r>
              <a:rPr lang="en-US" altLang="en-US" sz="2000" dirty="0" err="1">
                <a:latin typeface="Gill Sans MT" panose="020B0502020104020203" pitchFamily="34" charset="77"/>
              </a:rPr>
              <a:t>lst</a:t>
            </a:r>
            <a:r>
              <a:rPr lang="en-US" altLang="en-US" sz="2000" dirty="0">
                <a:latin typeface="Gill Sans MT" panose="020B0502020104020203" pitchFamily="34" charset="77"/>
              </a:rPr>
              <a:t> be n. What is the efficiency of the function sum as a function of n? </a:t>
            </a:r>
          </a:p>
          <a:p>
            <a:pPr marL="0" indent="0">
              <a:buNone/>
            </a:pPr>
            <a:r>
              <a:rPr lang="en-US" altLang="en-US" sz="2000" dirty="0">
                <a:latin typeface="Gill Sans MT" panose="020B0502020104020203" pitchFamily="34" charset="77"/>
              </a:rPr>
              <a:t>Answer: 3n</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24842923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Example 3 of 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a:t>
            </a:r>
            <a:r>
              <a:rPr lang="en-US" sz="2000" b="1" dirty="0" err="1">
                <a:solidFill>
                  <a:srgbClr val="000000"/>
                </a:solidFill>
                <a:latin typeface="Inconsolata" panose="020B0609030003000000" pitchFamily="49" charset="77"/>
              </a:rPr>
              <a:t>lst</a:t>
            </a:r>
            <a:r>
              <a:rPr lang="en-US" sz="2000" b="1" dirty="0">
                <a:solidFill>
                  <a:srgbClr val="000000"/>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s = 0</a:t>
            </a:r>
          </a:p>
          <a:p>
            <a:pPr marL="0" indent="0">
              <a:buNone/>
            </a:pPr>
            <a:r>
              <a:rPr lang="en-US" sz="2000" b="1" dirty="0">
                <a:solidFill>
                  <a:srgbClr val="006699"/>
                </a:solidFill>
                <a:latin typeface="Inconsolata" panose="020B0609030003000000" pitchFamily="49" charset="77"/>
              </a:rPr>
              <a:t>	for x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		for y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a:t>
            </a:r>
            <a:r>
              <a:rPr lang="en-US" sz="2000" b="1" dirty="0">
                <a:solidFill>
                  <a:srgbClr val="34A327"/>
                </a:solidFill>
                <a:latin typeface="Inconsolata" panose="020B0609030003000000" pitchFamily="49" charset="77"/>
              </a:rPr>
              <a:t>		s += y</a:t>
            </a:r>
          </a:p>
          <a:p>
            <a:pPr marL="0" indent="0">
              <a:buNone/>
            </a:pPr>
            <a:r>
              <a:rPr lang="en-US" altLang="en-US" sz="2000" b="1" dirty="0">
                <a:latin typeface="Gill Sans MT" panose="020B0502020104020203" pitchFamily="34" charset="77"/>
              </a:rPr>
              <a:t>	return s</a:t>
            </a:r>
          </a:p>
          <a:p>
            <a:pPr marL="0" indent="0">
              <a:buNone/>
            </a:pPr>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rPr>
              <a:t>Let's define efficiency as the number of times a math operation statement is executed. Let the size of </a:t>
            </a:r>
            <a:r>
              <a:rPr lang="en-US" altLang="en-US" sz="2000" dirty="0" err="1">
                <a:latin typeface="Gill Sans MT" panose="020B0502020104020203" pitchFamily="34" charset="77"/>
              </a:rPr>
              <a:t>lst</a:t>
            </a:r>
            <a:r>
              <a:rPr lang="en-US" altLang="en-US" sz="2000" dirty="0">
                <a:latin typeface="Gill Sans MT" panose="020B0502020104020203" pitchFamily="34" charset="77"/>
              </a:rPr>
              <a:t> be n. What is the efficiency of the function sum as a function of n? </a:t>
            </a:r>
          </a:p>
          <a:p>
            <a:pPr marL="0" indent="0">
              <a:buNone/>
            </a:pPr>
            <a:r>
              <a:rPr lang="en-US" altLang="en-US" sz="2000" dirty="0">
                <a:latin typeface="Gill Sans MT" panose="020B0502020104020203" pitchFamily="34" charset="77"/>
              </a:rPr>
              <a:t>Answer: n*n = n^2</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14446648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1CB6B526-C09C-C949-9FC4-4AD8C5153452}"/>
              </a:ext>
            </a:extLst>
          </p:cNvPr>
          <p:cNvSpPr>
            <a:spLocks noGrp="1" noChangeArrowheads="1"/>
          </p:cNvSpPr>
          <p:nvPr>
            <p:ph type="title"/>
          </p:nvPr>
        </p:nvSpPr>
        <p:spPr>
          <a:xfrm>
            <a:off x="154112" y="127000"/>
            <a:ext cx="7898901" cy="710264"/>
          </a:xfrm>
        </p:spPr>
        <p:txBody>
          <a:bodyPr/>
          <a:lstStyle/>
          <a:p>
            <a:pPr eaLnBrk="1" hangingPunct="1"/>
            <a:r>
              <a:rPr lang="en-US" altLang="en-US" sz="2500" dirty="0">
                <a:latin typeface="Gill Sans MT" panose="020B0502020104020203" pitchFamily="34" charset="77"/>
                <a:ea typeface="ＭＳ Ｐゴシック" panose="020B0600070205080204" pitchFamily="34" charset="-128"/>
              </a:rPr>
              <a:t>Efficiency for Searching</a:t>
            </a:r>
          </a:p>
        </p:txBody>
      </p:sp>
      <p:sp>
        <p:nvSpPr>
          <p:cNvPr id="26627" name="Rectangle 3">
            <a:extLst>
              <a:ext uri="{FF2B5EF4-FFF2-40B4-BE49-F238E27FC236}">
                <a16:creationId xmlns:a16="http://schemas.microsoft.com/office/drawing/2014/main" id="{B6877C2B-693C-FB47-8825-67E05FA1C999}"/>
              </a:ext>
            </a:extLst>
          </p:cNvPr>
          <p:cNvSpPr>
            <a:spLocks noGrp="1" noChangeArrowheads="1"/>
          </p:cNvSpPr>
          <p:nvPr>
            <p:ph type="body" idx="1"/>
          </p:nvPr>
        </p:nvSpPr>
        <p:spPr>
          <a:xfrm>
            <a:off x="287676" y="739739"/>
            <a:ext cx="8702212" cy="4848261"/>
          </a:xfrm>
        </p:spPr>
        <p:txBody>
          <a:bodyPr>
            <a:normAutofit/>
          </a:bodyPr>
          <a:lstStyle/>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Suppose we have a list of size n.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1) In the worst-case scenario, what is the number of comparisons needed to find the target using sequential or linear search?</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n</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2) In the worst-case scenario, what is the number of comparisons needed to find the target using binary search?</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Approximately log_2(n).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E84E7056-87A5-0548-98A6-537CA8B5F75C}"/>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31826063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D6723D76-6113-A446-B182-A2F6E655CF5E}"/>
              </a:ext>
            </a:extLst>
          </p:cNvPr>
          <p:cNvSpPr>
            <a:spLocks noGrp="1" noChangeArrowheads="1"/>
          </p:cNvSpPr>
          <p:nvPr>
            <p:ph type="title"/>
          </p:nvPr>
        </p:nvSpPr>
        <p:spPr>
          <a:xfrm>
            <a:off x="102742" y="0"/>
            <a:ext cx="7888626" cy="699990"/>
          </a:xfrm>
        </p:spPr>
        <p:txBody>
          <a:bodyPr/>
          <a:lstStyle/>
          <a:p>
            <a:pPr eaLnBrk="1" hangingPunct="1"/>
            <a:r>
              <a:rPr lang="en-US" altLang="en-US" sz="2500" dirty="0">
                <a:latin typeface="Gill Sans MT" panose="020B0502020104020203" pitchFamily="34" charset="77"/>
                <a:ea typeface="ＭＳ Ｐゴシック" panose="020B0600070205080204" pitchFamily="34" charset="-128"/>
              </a:rPr>
              <a:t>Computational Complexity for Sorting</a:t>
            </a:r>
          </a:p>
        </p:txBody>
      </p:sp>
      <p:sp>
        <p:nvSpPr>
          <p:cNvPr id="26627" name="Rectangle 3">
            <a:extLst>
              <a:ext uri="{FF2B5EF4-FFF2-40B4-BE49-F238E27FC236}">
                <a16:creationId xmlns:a16="http://schemas.microsoft.com/office/drawing/2014/main" id="{2D82B300-4359-6C4B-BE04-DC6C746710D1}"/>
              </a:ext>
            </a:extLst>
          </p:cNvPr>
          <p:cNvSpPr>
            <a:spLocks noGrp="1" noChangeArrowheads="1"/>
          </p:cNvSpPr>
          <p:nvPr>
            <p:ph type="body" idx="1"/>
          </p:nvPr>
        </p:nvSpPr>
        <p:spPr>
          <a:xfrm>
            <a:off x="195209" y="606175"/>
            <a:ext cx="8846049" cy="4981825"/>
          </a:xfrm>
        </p:spPr>
        <p:txBody>
          <a:bodyPr>
            <a:normAutofit/>
          </a:bodyPr>
          <a:lstStyle/>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Suppose we have a list of size n.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1) What is the approximate number of comparisons needed for selection sort?</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The implementation of this algorithm uses 2 nested loops, with each loops running n times. Thus, approximately n*n = n^2.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2) What is the approximate number of comparisons needed for insertion sort?</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Similar to selection sort, the code uses 2 nested loops, with each loops running n times. Thus, approximately n*n = n^2.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3) What is the number of comparisons needed for </a:t>
            </a:r>
            <a:r>
              <a:rPr lang="en-US" altLang="en-US" sz="2000" dirty="0" err="1">
                <a:solidFill>
                  <a:srgbClr val="000000"/>
                </a:solidFill>
                <a:latin typeface="Gill Sans MT" panose="020B0502020104020203" pitchFamily="34" charset="77"/>
                <a:ea typeface="ＭＳ Ｐゴシック" panose="020B0600070205080204" pitchFamily="34" charset="-128"/>
              </a:rPr>
              <a:t>mergesort</a:t>
            </a:r>
            <a:r>
              <a:rPr lang="en-US" altLang="en-US" sz="2000" dirty="0">
                <a:solidFill>
                  <a:srgbClr val="000000"/>
                </a:solidFill>
                <a:latin typeface="Gill Sans MT" panose="020B0502020104020203" pitchFamily="34" charset="77"/>
                <a:ea typeface="ＭＳ Ｐゴシック" panose="020B0600070205080204" pitchFamily="34" charset="-128"/>
              </a:rPr>
              <a:t>?</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Approximately n*log(n). (slower than linear search(n) but faster than both selection and insertion sort(n^2).</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11284210-85DA-994B-BD88-E726FFF952BC}"/>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131184759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9" end="9"/>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Algorithms</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lstStyle/>
          <a:p>
            <a:pPr marL="0" indent="0">
              <a:buNone/>
            </a:pPr>
            <a:r>
              <a:rPr lang="en-US" dirty="0"/>
              <a:t>An </a:t>
            </a:r>
            <a:r>
              <a:rPr lang="en-US" b="1" dirty="0"/>
              <a:t>algorithm</a:t>
            </a:r>
            <a:r>
              <a:rPr lang="en-US" i="1" dirty="0"/>
              <a:t> </a:t>
            </a:r>
            <a:r>
              <a:rPr lang="en-US" dirty="0"/>
              <a:t>is a finite set of instructions that accomplish a specific task.</a:t>
            </a:r>
          </a:p>
          <a:p>
            <a:pPr marL="0" indent="0">
              <a:buNone/>
            </a:pPr>
            <a:endParaRPr lang="en-US" sz="2000" dirty="0"/>
          </a:p>
          <a:p>
            <a:pPr marL="0" indent="0">
              <a:buNone/>
            </a:pPr>
            <a:r>
              <a:rPr lang="en-US" dirty="0"/>
              <a:t>Every algorithm can be constructed using combinations of sequencing, selection, and iteration. </a:t>
            </a:r>
            <a:endParaRPr lang="en-US" sz="2000" dirty="0"/>
          </a:p>
          <a:p>
            <a:pPr marL="0" indent="0">
              <a:buNone/>
            </a:pPr>
            <a:endParaRPr lang="en-US" sz="2000" dirty="0"/>
          </a:p>
          <a:p>
            <a:pPr marL="0" indent="0">
              <a:buNone/>
            </a:pPr>
            <a:r>
              <a:rPr lang="en-US" b="1" dirty="0"/>
              <a:t>Sequencing</a:t>
            </a:r>
            <a:r>
              <a:rPr lang="en-US" i="1" dirty="0"/>
              <a:t> </a:t>
            </a:r>
            <a:r>
              <a:rPr lang="en-US" dirty="0"/>
              <a:t>is the application of each step of an algorithm in the order in which the code statements are given. </a:t>
            </a:r>
            <a:endParaRPr lang="en-US" i="1" dirty="0"/>
          </a:p>
          <a:p>
            <a:pPr marL="0" indent="0">
              <a:buNone/>
            </a:pPr>
            <a:r>
              <a:rPr lang="en-US" b="1" i="1" dirty="0"/>
              <a:t>Iteration</a:t>
            </a:r>
            <a:r>
              <a:rPr lang="en-US" i="1" dirty="0"/>
              <a:t> </a:t>
            </a:r>
            <a:r>
              <a:rPr lang="en-US" dirty="0"/>
              <a:t>is a repeating portion of an algorithm. Iteration repeats a specified number of times or until a given condition is met. </a:t>
            </a:r>
            <a:endParaRPr lang="en-US" sz="2000" dirty="0"/>
          </a:p>
          <a:p>
            <a:pPr marL="0" indent="0">
              <a:buNone/>
            </a:pPr>
            <a:r>
              <a:rPr lang="en-US" b="1" i="1" dirty="0"/>
              <a:t>Selection</a:t>
            </a:r>
            <a:r>
              <a:rPr lang="en-US" i="1" dirty="0"/>
              <a:t> </a:t>
            </a:r>
            <a:r>
              <a:rPr lang="en-US" dirty="0"/>
              <a:t>determines which parts of an algorithm are executed based on a condition being true or false. </a:t>
            </a:r>
          </a:p>
          <a:p>
            <a:pPr marL="0" indent="0">
              <a:buNone/>
            </a:pPr>
            <a:endParaRPr lang="en-US" sz="2000" dirty="0"/>
          </a:p>
          <a:p>
            <a:pPr marL="0" indent="0">
              <a:buNone/>
            </a:pPr>
            <a:r>
              <a:rPr lang="en-US" sz="2000" dirty="0"/>
              <a:t>We will discuss some important algorithms in this lecture. </a:t>
            </a:r>
          </a:p>
          <a:p>
            <a:pPr marL="0" indent="0">
              <a:buNone/>
            </a:pPr>
            <a:endParaRPr lang="en-US" sz="2000" dirty="0"/>
          </a:p>
          <a:p>
            <a:pPr marL="0" indent="0">
              <a:buNone/>
            </a:pPr>
            <a:endParaRPr lang="en-US" sz="2000" dirty="0"/>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4C64C124-274A-7B49-AF43-41B6CD5BD0DB}"/>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1844406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C8154E32-04E5-994F-A863-516F32A3B719}"/>
              </a:ext>
            </a:extLst>
          </p:cNvPr>
          <p:cNvSpPr>
            <a:spLocks noGrp="1" noChangeArrowheads="1"/>
          </p:cNvSpPr>
          <p:nvPr>
            <p:ph type="title"/>
          </p:nvPr>
        </p:nvSpPr>
        <p:spPr>
          <a:xfrm>
            <a:off x="166313" y="196987"/>
            <a:ext cx="7886700" cy="741087"/>
          </a:xfrm>
        </p:spPr>
        <p:txBody>
          <a:bodyPr/>
          <a:lstStyle/>
          <a:p>
            <a:r>
              <a:rPr lang="en-US" altLang="en-US" dirty="0">
                <a:ea typeface="ＭＳ Ｐゴシック" panose="020B0600070205080204" pitchFamily="34" charset="-128"/>
              </a:rPr>
              <a:t>Selection sort runtime </a:t>
            </a:r>
            <a:endParaRPr lang="en-US" altLang="en-US" sz="2000" dirty="0">
              <a:ea typeface="ＭＳ Ｐゴシック" panose="020B0600070205080204" pitchFamily="34" charset="-128"/>
            </a:endParaRPr>
          </a:p>
        </p:txBody>
      </p:sp>
      <p:sp>
        <p:nvSpPr>
          <p:cNvPr id="47106" name="Rectangle 3">
            <a:extLst>
              <a:ext uri="{FF2B5EF4-FFF2-40B4-BE49-F238E27FC236}">
                <a16:creationId xmlns:a16="http://schemas.microsoft.com/office/drawing/2014/main" id="{03AAE472-E2B9-5B45-9120-3BE39D1BFBEC}"/>
              </a:ext>
            </a:extLst>
          </p:cNvPr>
          <p:cNvSpPr>
            <a:spLocks noGrp="1" noChangeArrowheads="1"/>
          </p:cNvSpPr>
          <p:nvPr>
            <p:ph type="body" idx="1"/>
          </p:nvPr>
        </p:nvSpPr>
        <p:spPr>
          <a:xfrm>
            <a:off x="297951" y="938074"/>
            <a:ext cx="8217399" cy="4209395"/>
          </a:xfrm>
        </p:spPr>
        <p:txBody>
          <a:bodyPr/>
          <a:lstStyle/>
          <a:p>
            <a:endParaRPr lang="en-US" altLang="en-US" sz="1667" dirty="0">
              <a:ea typeface="ＭＳ Ｐゴシック" panose="020B0600070205080204" pitchFamily="34" charset="-128"/>
            </a:endParaRPr>
          </a:p>
        </p:txBody>
      </p:sp>
      <p:pic>
        <p:nvPicPr>
          <p:cNvPr id="47107" name="Picture 4">
            <a:extLst>
              <a:ext uri="{FF2B5EF4-FFF2-40B4-BE49-F238E27FC236}">
                <a16:creationId xmlns:a16="http://schemas.microsoft.com/office/drawing/2014/main" id="{6DA0CB7A-AABA-F147-966D-A3E72AF309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6500" y="1758157"/>
            <a:ext cx="6731000" cy="3385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F18D6BF9-3478-624B-A505-7A23E9DDF205}"/>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3124746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033258B3-D657-F847-85DB-E79A81AC8073}"/>
              </a:ext>
            </a:extLst>
          </p:cNvPr>
          <p:cNvSpPr>
            <a:spLocks noGrp="1" noChangeArrowheads="1"/>
          </p:cNvSpPr>
          <p:nvPr>
            <p:ph type="title"/>
          </p:nvPr>
        </p:nvSpPr>
        <p:spPr>
          <a:xfrm>
            <a:off x="233773" y="138905"/>
            <a:ext cx="7878352" cy="799044"/>
          </a:xfrm>
        </p:spPr>
        <p:txBody>
          <a:bodyPr/>
          <a:lstStyle/>
          <a:p>
            <a:r>
              <a:rPr lang="en-US" altLang="en-US" dirty="0">
                <a:ea typeface="ＭＳ Ｐゴシック" panose="020B0600070205080204" pitchFamily="34" charset="-128"/>
              </a:rPr>
              <a:t>Merge sort runtime</a:t>
            </a:r>
          </a:p>
        </p:txBody>
      </p:sp>
      <p:pic>
        <p:nvPicPr>
          <p:cNvPr id="48131" name="Picture 4">
            <a:extLst>
              <a:ext uri="{FF2B5EF4-FFF2-40B4-BE49-F238E27FC236}">
                <a16:creationId xmlns:a16="http://schemas.microsoft.com/office/drawing/2014/main" id="{2083CB2E-F785-864C-8DF6-E24ED02226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410" y="810948"/>
            <a:ext cx="5715566" cy="4638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AAE5DC38-A514-8846-BB0C-2845CB131A8A}"/>
              </a:ext>
            </a:extLst>
          </p:cNvPr>
          <p:cNvSpPr>
            <a:spLocks noGrp="1"/>
          </p:cNvSpPr>
          <p:nvPr>
            <p:ph type="sldNum" sz="quarter" idx="12"/>
          </p:nvPr>
        </p:nvSpPr>
        <p:spPr/>
        <p:txBody>
          <a:bodyPr/>
          <a:lstStyle/>
          <a:p>
            <a:fld id="{D57F1E4F-1CFF-5643-939E-02111984F565}" type="slidenum">
              <a:rPr lang="en-US" smtClean="0"/>
              <a:t>21</a:t>
            </a:fld>
            <a:endParaRPr lang="en-US" dirty="0"/>
          </a:p>
        </p:txBody>
      </p:sp>
      <p:sp>
        <p:nvSpPr>
          <p:cNvPr id="3" name="TextBox 2">
            <a:extLst>
              <a:ext uri="{FF2B5EF4-FFF2-40B4-BE49-F238E27FC236}">
                <a16:creationId xmlns:a16="http://schemas.microsoft.com/office/drawing/2014/main" id="{157C9F1F-BE23-5541-957D-6CB6CA2E8125}"/>
              </a:ext>
            </a:extLst>
          </p:cNvPr>
          <p:cNvSpPr txBox="1"/>
          <p:nvPr/>
        </p:nvSpPr>
        <p:spPr>
          <a:xfrm>
            <a:off x="2909793" y="4741208"/>
            <a:ext cx="6234207" cy="707886"/>
          </a:xfrm>
          <a:prstGeom prst="rect">
            <a:avLst/>
          </a:prstGeom>
          <a:noFill/>
        </p:spPr>
        <p:txBody>
          <a:bodyPr wrap="none" rtlCol="0">
            <a:spAutoFit/>
          </a:bodyPr>
          <a:lstStyle/>
          <a:p>
            <a:r>
              <a:rPr lang="en-US" sz="2000" dirty="0">
                <a:solidFill>
                  <a:srgbClr val="FF0000"/>
                </a:solidFill>
              </a:rPr>
              <a:t>For a list of length 256000 items, selection sort takes</a:t>
            </a:r>
          </a:p>
          <a:p>
            <a:r>
              <a:rPr lang="en-US" sz="2000" dirty="0">
                <a:solidFill>
                  <a:srgbClr val="FF0000"/>
                </a:solidFill>
              </a:rPr>
              <a:t>about 2.75 minutes but </a:t>
            </a:r>
            <a:r>
              <a:rPr lang="en-US" sz="2000" dirty="0" err="1">
                <a:solidFill>
                  <a:srgbClr val="FF0000"/>
                </a:solidFill>
              </a:rPr>
              <a:t>mergesort</a:t>
            </a:r>
            <a:r>
              <a:rPr lang="en-US" sz="2000" dirty="0">
                <a:solidFill>
                  <a:srgbClr val="FF0000"/>
                </a:solidFill>
              </a:rPr>
              <a:t> takes 1/10 of a second. </a:t>
            </a:r>
          </a:p>
        </p:txBody>
      </p:sp>
    </p:spTree>
    <p:extLst>
      <p:ext uri="{BB962C8B-B14F-4D97-AF65-F5344CB8AC3E}">
        <p14:creationId xmlns:p14="http://schemas.microsoft.com/office/powerpoint/2010/main" val="2267031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0DC4524-FEAA-1C43-9A5F-D4EED83A9121}"/>
              </a:ext>
            </a:extLst>
          </p:cNvPr>
          <p:cNvSpPr>
            <a:spLocks noGrp="1" noChangeArrowheads="1"/>
          </p:cNvSpPr>
          <p:nvPr>
            <p:ph type="title"/>
          </p:nvPr>
        </p:nvSpPr>
        <p:spPr>
          <a:xfrm>
            <a:off x="102742" y="127000"/>
            <a:ext cx="7878352" cy="586974"/>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Exponential Complexity Problems</a:t>
            </a:r>
          </a:p>
        </p:txBody>
      </p:sp>
      <p:sp>
        <p:nvSpPr>
          <p:cNvPr id="26627" name="Rectangle 3">
            <a:extLst>
              <a:ext uri="{FF2B5EF4-FFF2-40B4-BE49-F238E27FC236}">
                <a16:creationId xmlns:a16="http://schemas.microsoft.com/office/drawing/2014/main" id="{AA018CDD-1CB9-8C4C-87A2-C27A2A82440A}"/>
              </a:ext>
            </a:extLst>
          </p:cNvPr>
          <p:cNvSpPr>
            <a:spLocks noGrp="1" noChangeArrowheads="1"/>
          </p:cNvSpPr>
          <p:nvPr>
            <p:ph type="body" idx="1"/>
          </p:nvPr>
        </p:nvSpPr>
        <p:spPr>
          <a:xfrm>
            <a:off x="174661" y="713974"/>
            <a:ext cx="8774130" cy="4659410"/>
          </a:xfrm>
        </p:spPr>
        <p:txBody>
          <a:bodyPr/>
          <a:lstStyle/>
          <a:p>
            <a:pPr marL="0" indent="0">
              <a:buNone/>
            </a:pPr>
            <a:endParaRPr lang="en-US" dirty="0"/>
          </a:p>
          <a:p>
            <a:pPr marL="0" indent="0">
              <a:buNone/>
            </a:pPr>
            <a:r>
              <a:rPr lang="en-US" dirty="0"/>
              <a:t>Algorithms with a polynomial efficiency(constant, linear, square, cube, etc.)</a:t>
            </a:r>
            <a:br>
              <a:rPr lang="en-US" dirty="0"/>
            </a:br>
            <a:r>
              <a:rPr lang="en-US" dirty="0"/>
              <a:t>are said to run in a </a:t>
            </a:r>
            <a:r>
              <a:rPr lang="en-US" i="1" dirty="0"/>
              <a:t>reasonable amount of time</a:t>
            </a:r>
            <a:r>
              <a:rPr lang="en-US" dirty="0"/>
              <a:t>. They can be executed quickly on a modern processor. </a:t>
            </a:r>
          </a:p>
          <a:p>
            <a:pPr marL="0" indent="0">
              <a:buNone/>
            </a:pPr>
            <a:endParaRPr lang="en-US" dirty="0"/>
          </a:p>
          <a:p>
            <a:pPr marL="0" indent="0">
              <a:buNone/>
            </a:pPr>
            <a:r>
              <a:rPr lang="en-US" dirty="0"/>
              <a:t>However, there exists important and practical problems for which there exists no known polynomial time algorithm.  Algorithms with exponential or factorial efficiencies are examples of algorithms that run in an </a:t>
            </a:r>
            <a:r>
              <a:rPr lang="en-US" i="1" dirty="0"/>
              <a:t>unreasonable amount of time</a:t>
            </a:r>
            <a:r>
              <a:rPr lang="en-US" dirty="0"/>
              <a:t>.</a:t>
            </a:r>
            <a:r>
              <a:rPr lang="en-US" sz="2000" dirty="0">
                <a:latin typeface="Gill Sans MT" panose="020B0502020104020203" pitchFamily="34" charset="77"/>
                <a:ea typeface="ＭＳ Ｐゴシック" panose="020B0600070205080204" pitchFamily="34" charset="-128"/>
              </a:rPr>
              <a:t> </a:t>
            </a:r>
            <a:endParaRPr lang="en-US" altLang="en-US" sz="2000" dirty="0">
              <a:latin typeface="Gill Sans MT" panose="020B0502020104020203" pitchFamily="34" charset="77"/>
              <a:ea typeface="ＭＳ Ｐゴシック" panose="020B0600070205080204" pitchFamily="34" charset="-128"/>
            </a:endParaRPr>
          </a:p>
          <a:p>
            <a:pPr lvl="1" eaLnBrk="1" hangingPunct="1"/>
            <a:r>
              <a:rPr lang="en-US" altLang="en-US" sz="2000" dirty="0">
                <a:latin typeface="Gill Sans MT" panose="020B0502020104020203" pitchFamily="34" charset="77"/>
              </a:rPr>
              <a:t>For example, given a set of integers, find a subset that sums to zero. A brute-force algorithm would try every possible subset. But there are 2^n different subsets. This is an example of an exponential time algorithm. If n is large, even the fastest computers would take too long.  </a:t>
            </a:r>
          </a:p>
        </p:txBody>
      </p:sp>
      <p:sp>
        <p:nvSpPr>
          <p:cNvPr id="2" name="Slide Number Placeholder 1">
            <a:extLst>
              <a:ext uri="{FF2B5EF4-FFF2-40B4-BE49-F238E27FC236}">
                <a16:creationId xmlns:a16="http://schemas.microsoft.com/office/drawing/2014/main" id="{694758AE-C7B2-8844-866A-6BF5B60A2629}"/>
              </a:ext>
            </a:extLst>
          </p:cNvPr>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627737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Top-Down Design</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lstStyle/>
          <a:p>
            <a:pPr marL="0" indent="0">
              <a:buNone/>
            </a:pPr>
            <a:r>
              <a:rPr lang="en-US" b="1" dirty="0"/>
              <a:t>Top-down design </a:t>
            </a:r>
            <a:r>
              <a:rPr lang="en-US" dirty="0"/>
              <a:t>is the name given to breaking a problem down into smaller and more manageable parts(also known as </a:t>
            </a:r>
            <a:r>
              <a:rPr lang="en-US" b="1" dirty="0"/>
              <a:t>decomposition</a:t>
            </a:r>
            <a:r>
              <a:rPr lang="en-US" dirty="0"/>
              <a:t>).</a:t>
            </a:r>
          </a:p>
          <a:p>
            <a:pPr marL="0" indent="0">
              <a:buNone/>
            </a:pPr>
            <a:endParaRPr lang="en-US" sz="2000" dirty="0"/>
          </a:p>
          <a:p>
            <a:pPr marL="0" indent="0">
              <a:buNone/>
            </a:pPr>
            <a:r>
              <a:rPr lang="en-US" dirty="0"/>
              <a:t>If any of these subproblems is not easier to solve, we further divide the subproblem into smaller parts. The subdivision of a computer program into separate subprograms is called </a:t>
            </a:r>
            <a:r>
              <a:rPr lang="en-US" b="1" dirty="0"/>
              <a:t>modularity.</a:t>
            </a:r>
            <a:r>
              <a:rPr lang="en-US" dirty="0"/>
              <a:t> </a:t>
            </a:r>
          </a:p>
          <a:p>
            <a:pPr marL="0" indent="0">
              <a:buNone/>
            </a:pPr>
            <a:endParaRPr lang="en-US" dirty="0"/>
          </a:p>
          <a:p>
            <a:pPr marL="0" indent="0">
              <a:buNone/>
            </a:pPr>
            <a:r>
              <a:rPr lang="en-US" dirty="0"/>
              <a:t>We repeat the subdividing process until all small parts are not dividable. Then, we can use a few lines of code to solve every trivial problem. In the end, we put all these little pieces together as a solution to the original problem. </a:t>
            </a:r>
          </a:p>
          <a:p>
            <a:pPr marL="0" indent="0">
              <a:buNone/>
            </a:pPr>
            <a:endParaRPr lang="en-US" dirty="0"/>
          </a:p>
          <a:p>
            <a:pPr marL="0" indent="0">
              <a:buNone/>
            </a:pPr>
            <a:r>
              <a:rPr lang="en-US" dirty="0"/>
              <a:t>This approach makes it easy to think about the problem, code the solution, read the code, and identify bugs.</a:t>
            </a:r>
            <a:endParaRPr lang="en-US" sz="2000" dirty="0"/>
          </a:p>
          <a:p>
            <a:pPr marL="0" indent="0">
              <a:buNone/>
            </a:pPr>
            <a:endParaRPr lang="en-US" sz="2000" dirty="0"/>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EAEC08EF-B495-0248-BDF8-D62158BA5FFD}"/>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39422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Abstraction</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lstStyle/>
          <a:p>
            <a:pPr marL="0" indent="0">
              <a:buNone/>
            </a:pPr>
            <a:r>
              <a:rPr lang="en-US" sz="2000" b="1" dirty="0"/>
              <a:t>Abstraction</a:t>
            </a:r>
            <a:r>
              <a:rPr lang="en-US" sz="2000" dirty="0"/>
              <a:t> means displaying only essential information and hiding the details. </a:t>
            </a:r>
          </a:p>
          <a:p>
            <a:pPr marL="0" indent="0">
              <a:buNone/>
            </a:pPr>
            <a:endParaRPr lang="en-US" dirty="0"/>
          </a:p>
          <a:p>
            <a:pPr marL="0" indent="0">
              <a:buNone/>
            </a:pPr>
            <a:r>
              <a:rPr lang="en-US" sz="2000" dirty="0"/>
              <a:t>One common type of abstraction is </a:t>
            </a:r>
            <a:r>
              <a:rPr lang="en-US" sz="2000" b="1" dirty="0"/>
              <a:t>procedural abstraction</a:t>
            </a:r>
            <a:r>
              <a:rPr lang="en-US" sz="2000" dirty="0"/>
              <a:t>, which provides a name for a procedure(function) and allows it to be used only knowing what it does, not how it does it. </a:t>
            </a:r>
          </a:p>
          <a:p>
            <a:pPr marL="0" indent="0">
              <a:buNone/>
            </a:pPr>
            <a:endParaRPr lang="en-US" sz="2000" dirty="0"/>
          </a:p>
          <a:p>
            <a:pPr marL="0" indent="0">
              <a:buNone/>
            </a:pPr>
            <a:r>
              <a:rPr lang="en-US" sz="2000" b="1" dirty="0">
                <a:latin typeface="INCONSOLATA" panose="020B0609030003000000" pitchFamily="49" charset="77"/>
              </a:rPr>
              <a:t>import random</a:t>
            </a:r>
          </a:p>
          <a:p>
            <a:pPr marL="0" indent="0">
              <a:buNone/>
            </a:pPr>
            <a:r>
              <a:rPr lang="en-US" sz="2000" b="1" dirty="0">
                <a:latin typeface="INCONSOLATA" panose="020B0609030003000000" pitchFamily="49" charset="77"/>
              </a:rPr>
              <a:t>print(</a:t>
            </a:r>
            <a:r>
              <a:rPr lang="en-US" sz="2000" b="1" dirty="0" err="1">
                <a:latin typeface="INCONSOLATA" panose="020B0609030003000000" pitchFamily="49" charset="77"/>
              </a:rPr>
              <a:t>random.randrange</a:t>
            </a:r>
            <a:r>
              <a:rPr lang="en-US" sz="2000" b="1" dirty="0">
                <a:latin typeface="INCONSOLATA" panose="020B0609030003000000" pitchFamily="49" charset="77"/>
              </a:rPr>
              <a:t>(10)) </a:t>
            </a:r>
            <a:r>
              <a:rPr lang="en-US" sz="2000" b="1" dirty="0">
                <a:solidFill>
                  <a:schemeClr val="accent6"/>
                </a:solidFill>
                <a:latin typeface="INCONSOLATA" panose="020B0609030003000000" pitchFamily="49" charset="77"/>
              </a:rPr>
              <a:t># random number from 0 - 9</a:t>
            </a:r>
          </a:p>
          <a:p>
            <a:pPr marL="0" indent="0">
              <a:buNone/>
            </a:pPr>
            <a:endParaRPr lang="en-US" sz="2000" b="1" dirty="0">
              <a:latin typeface="INCONSOLATA" panose="020B0609030003000000" pitchFamily="49" charset="77"/>
            </a:endParaRPr>
          </a:p>
          <a:p>
            <a:pPr marL="0" indent="0">
              <a:buNone/>
            </a:pPr>
            <a:r>
              <a:rPr lang="en-US" sz="2000" dirty="0">
                <a:latin typeface="Gill Sans MT" panose="020B0502020104020203" pitchFamily="34" charset="77"/>
              </a:rPr>
              <a:t>We don't need to know how the </a:t>
            </a:r>
            <a:r>
              <a:rPr lang="en-US" sz="2000" dirty="0" err="1">
                <a:latin typeface="Gill Sans MT" panose="020B0502020104020203" pitchFamily="34" charset="77"/>
              </a:rPr>
              <a:t>randrange</a:t>
            </a:r>
            <a:r>
              <a:rPr lang="en-US" sz="2000" dirty="0">
                <a:latin typeface="Gill Sans MT" panose="020B0502020104020203" pitchFamily="34" charset="77"/>
              </a:rPr>
              <a:t>() function is implemented to be able use it. </a:t>
            </a:r>
            <a:endParaRPr lang="en-US" sz="2000" dirty="0"/>
          </a:p>
          <a:p>
            <a:pPr marL="0" indent="0">
              <a:buNone/>
            </a:pPr>
            <a:endParaRPr lang="en-US" sz="2000" dirty="0"/>
          </a:p>
          <a:p>
            <a:pPr marL="0" indent="0">
              <a:buNone/>
            </a:pPr>
            <a:r>
              <a:rPr lang="en-US" sz="2000" dirty="0"/>
              <a:t>When implementing algorithms, p</a:t>
            </a:r>
            <a:r>
              <a:rPr lang="en-US" dirty="0"/>
              <a:t>rocedural abstraction allows a solution to a large problem to be based on the solutions of smaller subproblems. </a:t>
            </a:r>
            <a:endParaRPr lang="en-US" sz="2000" dirty="0"/>
          </a:p>
          <a:p>
            <a:pPr marL="0" indent="0">
              <a:buNone/>
            </a:pPr>
            <a:endParaRPr lang="en-US" sz="2000" dirty="0"/>
          </a:p>
          <a:p>
            <a:pPr marL="0" indent="0">
              <a:buNone/>
            </a:pPr>
            <a:endParaRPr lang="en-US" sz="2000" dirty="0"/>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8E7659A5-BFDF-0941-9706-1003922E6812}"/>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243152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Index of Two Smallest Values</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noAutofit/>
          </a:bodyPr>
          <a:lstStyle/>
          <a:p>
            <a:pPr marL="0" indent="0">
              <a:buNone/>
            </a:pPr>
            <a:endParaRPr lang="en-US" sz="2000" dirty="0"/>
          </a:p>
          <a:p>
            <a:pPr marL="0" indent="0">
              <a:buNone/>
            </a:pPr>
            <a:endParaRPr lang="en-US" sz="2000" dirty="0"/>
          </a:p>
          <a:p>
            <a:pPr marL="0" indent="0">
              <a:buNone/>
            </a:pPr>
            <a:r>
              <a:rPr lang="en-US" sz="2000" dirty="0"/>
              <a:t>Given a list of numbers, find the </a:t>
            </a:r>
            <a:r>
              <a:rPr lang="en-US" sz="2000" b="1" dirty="0"/>
              <a:t>indices </a:t>
            </a:r>
            <a:r>
              <a:rPr lang="en-US" sz="2000" dirty="0"/>
              <a:t>of the two smallest numbers in the list.  </a:t>
            </a:r>
          </a:p>
          <a:p>
            <a:pPr marL="0" indent="0">
              <a:buNone/>
            </a:pPr>
            <a:endParaRPr lang="en-US" sz="2000" dirty="0"/>
          </a:p>
          <a:p>
            <a:pPr marL="0" indent="0">
              <a:buNone/>
            </a:pPr>
            <a:r>
              <a:rPr lang="en-US" sz="2000" dirty="0"/>
              <a:t>We'll implement two algorithms to solve the above problem. We'll use top-down design by first using pseudocode and break down problems into smaller and smaller parts until the pseudocode is easily translated into Python code.</a:t>
            </a:r>
          </a:p>
          <a:p>
            <a:pPr marL="0" indent="0">
              <a:buNone/>
            </a:pPr>
            <a:endParaRPr lang="en-US" sz="2000" dirty="0"/>
          </a:p>
          <a:p>
            <a:pPr marL="0" indent="0">
              <a:buNone/>
            </a:pPr>
            <a:r>
              <a:rPr lang="en-US" sz="2000" dirty="0"/>
              <a:t>We'll use both built-in functions(</a:t>
            </a:r>
            <a:r>
              <a:rPr lang="en-US" sz="2000" b="1" dirty="0"/>
              <a:t>min, sorted</a:t>
            </a:r>
            <a:r>
              <a:rPr lang="en-US" sz="2000" dirty="0"/>
              <a:t>) and list methods(</a:t>
            </a:r>
            <a:r>
              <a:rPr lang="en-US" sz="2000" b="1" dirty="0">
                <a:latin typeface="INCONSOLATA" panose="020B0609030003000000" pitchFamily="49" charset="77"/>
              </a:rPr>
              <a:t>index, </a:t>
            </a:r>
            <a:r>
              <a:rPr lang="en-US" sz="2000" b="1" dirty="0" err="1">
                <a:latin typeface="INCONSOLATA" panose="020B0609030003000000" pitchFamily="49" charset="77"/>
              </a:rPr>
              <a:t>remove,insert</a:t>
            </a:r>
            <a:r>
              <a:rPr lang="en-US" sz="2000" dirty="0"/>
              <a:t>) to abstract away some of the smaller tasks in the problem(procedure abstraction).</a:t>
            </a:r>
          </a:p>
          <a:p>
            <a:pPr marL="0" indent="0">
              <a:buNone/>
            </a:pPr>
            <a:endParaRPr lang="en-US" altLang="en-US" sz="2000" dirty="0">
              <a:ea typeface="ＭＳ Ｐゴシック" panose="020B0600070205080204" pitchFamily="34" charset="-128"/>
            </a:endParaRPr>
          </a:p>
          <a:p>
            <a:pPr marL="0" indent="0">
              <a:buNone/>
            </a:pPr>
            <a:endParaRPr lang="en-US" altLang="en-US" sz="2000"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9C3CA69A-9F9B-CC4B-BBCA-6F6F89332FC4}"/>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1567828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3" y="104519"/>
            <a:ext cx="8003569" cy="679442"/>
          </a:xfrm>
        </p:spPr>
        <p:txBody>
          <a:bodyPr/>
          <a:lstStyle/>
          <a:p>
            <a:pPr eaLnBrk="1" hangingPunct="1">
              <a:defRPr/>
            </a:pPr>
            <a:r>
              <a:rPr lang="en-US" dirty="0">
                <a:cs typeface="+mj-cs"/>
              </a:rPr>
              <a:t>Index of Two Smallest Values</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lstStyle/>
          <a:p>
            <a:pPr marL="0" indent="0">
              <a:buNone/>
            </a:pPr>
            <a:r>
              <a:rPr lang="en-US" sz="2000" dirty="0"/>
              <a:t>Given a list of numbers, find the </a:t>
            </a:r>
            <a:r>
              <a:rPr lang="en-US" sz="2000" b="1" dirty="0"/>
              <a:t>indices </a:t>
            </a:r>
            <a:r>
              <a:rPr lang="en-US" sz="2000" dirty="0"/>
              <a:t>of the two smallest numbers in the list.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Jumping right into coding this problem without planning will be tricky.</a:t>
            </a:r>
          </a:p>
          <a:p>
            <a:pPr marL="0" indent="0">
              <a:buNone/>
            </a:pPr>
            <a:r>
              <a:rPr lang="en-US" sz="2000" dirty="0">
                <a:latin typeface="Gill Sans MT" panose="020B0502020104020203" pitchFamily="34" charset="77"/>
              </a:rPr>
              <a:t>Let's think carefully how we would solve this by writing out the pseudocode. </a:t>
            </a:r>
          </a:p>
          <a:p>
            <a:pPr marL="0" indent="0">
              <a:buNone/>
            </a:pPr>
            <a:endParaRPr lang="en-US" sz="2000" b="1" dirty="0">
              <a:solidFill>
                <a:srgbClr val="34A327"/>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err="1">
                <a:solidFill>
                  <a:srgbClr val="3C9FF2"/>
                </a:solidFill>
                <a:latin typeface="Inconsolata" panose="020B0609030003000000" pitchFamily="49" charset="77"/>
              </a:rPr>
              <a:t>two_smallest</a:t>
            </a:r>
            <a:r>
              <a:rPr lang="en-US" sz="2000" b="1" dirty="0">
                <a:solidFill>
                  <a:srgbClr val="000000"/>
                </a:solidFill>
                <a:latin typeface="Inconsolata" panose="020B0609030003000000" pitchFamily="49" charset="77"/>
              </a:rPr>
              <a:t>(</a:t>
            </a:r>
            <a:r>
              <a:rPr lang="en-US" sz="2000" b="1" dirty="0" err="1">
                <a:solidFill>
                  <a:srgbClr val="000000"/>
                </a:solidFill>
                <a:latin typeface="Inconsolata" panose="020B0609030003000000" pitchFamily="49" charset="77"/>
              </a:rPr>
              <a:t>lst</a:t>
            </a:r>
            <a:r>
              <a:rPr lang="en-US" sz="2000" b="1" dirty="0">
                <a:solidFill>
                  <a:srgbClr val="000000"/>
                </a:solidFill>
                <a:latin typeface="Inconsolata" panose="020B0609030003000000" pitchFamily="49" charset="77"/>
              </a:rPr>
              <a:t>):  </a:t>
            </a:r>
          </a:p>
          <a:p>
            <a:pPr marL="0" indent="0">
              <a:buNone/>
            </a:pPr>
            <a:r>
              <a:rPr lang="en-US" sz="2000" b="1" dirty="0">
                <a:solidFill>
                  <a:srgbClr val="006699"/>
                </a:solidFill>
                <a:latin typeface="Inconsolata" panose="020B0609030003000000" pitchFamily="49" charset="77"/>
              </a:rPr>
              <a:t>	# Find the index of the minimum item in </a:t>
            </a:r>
            <a:r>
              <a:rPr lang="en-US" sz="2000" b="1" dirty="0" err="1">
                <a:solidFill>
                  <a:srgbClr val="006699"/>
                </a:solidFill>
                <a:latin typeface="Inconsolata" panose="020B0609030003000000" pitchFamily="49" charset="77"/>
              </a:rPr>
              <a:t>lst</a:t>
            </a:r>
            <a:r>
              <a:rPr lang="en-US" sz="2000" b="1" dirty="0">
                <a:solidFill>
                  <a:srgbClr val="006699"/>
                </a:solidFill>
                <a:latin typeface="Inconsolata" panose="020B0609030003000000" pitchFamily="49" charset="77"/>
              </a:rPr>
              <a:t> </a:t>
            </a:r>
          </a:p>
          <a:p>
            <a:pPr marL="0" indent="0">
              <a:buNone/>
            </a:pPr>
            <a:r>
              <a:rPr lang="en-US" sz="2000" b="1" dirty="0">
                <a:solidFill>
                  <a:srgbClr val="006699"/>
                </a:solidFill>
                <a:latin typeface="Inconsolata" panose="020B0609030003000000" pitchFamily="49" charset="77"/>
              </a:rPr>
              <a:t>	# Remove that item from the list </a:t>
            </a:r>
          </a:p>
          <a:p>
            <a:pPr marL="0" indent="0">
              <a:buNone/>
            </a:pPr>
            <a:r>
              <a:rPr lang="en-US" sz="2000" b="1" dirty="0">
                <a:solidFill>
                  <a:srgbClr val="006699"/>
                </a:solidFill>
                <a:latin typeface="Inconsolata" panose="020B0609030003000000" pitchFamily="49" charset="77"/>
              </a:rPr>
              <a:t>	# Find the index of the new minimum item in the list </a:t>
            </a:r>
          </a:p>
          <a:p>
            <a:pPr marL="0" indent="0">
              <a:buNone/>
            </a:pPr>
            <a:r>
              <a:rPr lang="en-US" sz="2000" b="1" dirty="0">
                <a:solidFill>
                  <a:srgbClr val="006699"/>
                </a:solidFill>
                <a:latin typeface="Inconsolata" panose="020B0609030003000000" pitchFamily="49" charset="77"/>
              </a:rPr>
              <a:t>	# Put the smallest item back in the list </a:t>
            </a:r>
          </a:p>
          <a:p>
            <a:pPr marL="0" indent="0">
              <a:buNone/>
            </a:pPr>
            <a:r>
              <a:rPr lang="en-US" sz="2000" b="1" dirty="0">
                <a:solidFill>
                  <a:srgbClr val="006699"/>
                </a:solidFill>
                <a:latin typeface="Inconsolata" panose="020B0609030003000000" pitchFamily="49" charset="77"/>
              </a:rPr>
              <a:t>	# If necessary, adjust the second index </a:t>
            </a:r>
          </a:p>
          <a:p>
            <a:pPr marL="0" indent="0">
              <a:buNone/>
            </a:pPr>
            <a:r>
              <a:rPr lang="en-US" sz="2000" b="1" dirty="0">
                <a:solidFill>
                  <a:srgbClr val="006699"/>
                </a:solidFill>
                <a:latin typeface="Inconsolata" panose="020B0609030003000000" pitchFamily="49" charset="77"/>
              </a:rPr>
              <a:t>	# Return the two indices </a:t>
            </a:r>
          </a:p>
        </p:txBody>
      </p:sp>
      <p:sp>
        <p:nvSpPr>
          <p:cNvPr id="2" name="Slide Number Placeholder 1">
            <a:extLst>
              <a:ext uri="{FF2B5EF4-FFF2-40B4-BE49-F238E27FC236}">
                <a16:creationId xmlns:a16="http://schemas.microsoft.com/office/drawing/2014/main" id="{B20B7105-DF5A-C340-AECE-D8A3C15DF162}"/>
              </a:ext>
            </a:extLst>
          </p:cNvPr>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2114242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146">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14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43838" y="0"/>
            <a:ext cx="8527551" cy="5591710"/>
          </a:xfrm>
        </p:spPr>
        <p:txBody>
          <a:bodyPr>
            <a:normAutofit/>
          </a:bodyPr>
          <a:lstStyle/>
          <a:p>
            <a:pPr marL="0" indent="0">
              <a:buNone/>
            </a:pPr>
            <a:endParaRPr lang="en-US" sz="16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two_smallest</a:t>
            </a:r>
            <a:r>
              <a:rPr lang="en-US" sz="1600" b="1" dirty="0">
                <a:solidFill>
                  <a:srgbClr val="000000"/>
                </a:solidFill>
                <a:latin typeface="Inconsolata" panose="020B0609030003000000" pitchFamily="49" charset="77"/>
              </a:rPr>
              <a:t>(</a:t>
            </a:r>
            <a:r>
              <a:rPr lang="en-US" sz="1600" b="1" dirty="0" err="1">
                <a:solidFill>
                  <a:srgbClr val="000000"/>
                </a:solidFill>
                <a:latin typeface="Inconsolata" panose="020B0609030003000000" pitchFamily="49" charset="77"/>
              </a:rPr>
              <a:t>lst</a:t>
            </a:r>
            <a:r>
              <a:rPr lang="en-US" sz="1600" b="1" dirty="0">
                <a:solidFill>
                  <a:srgbClr val="000000"/>
                </a:solidFill>
                <a:latin typeface="Inconsolata" panose="020B0609030003000000" pitchFamily="49" charset="77"/>
              </a:rPr>
              <a:t>):  </a:t>
            </a:r>
          </a:p>
          <a:p>
            <a:pPr marL="0" indent="0">
              <a:buNone/>
            </a:pPr>
            <a:r>
              <a:rPr lang="en-US" sz="1600" b="1" dirty="0">
                <a:solidFill>
                  <a:srgbClr val="006699"/>
                </a:solidFill>
                <a:latin typeface="Inconsolata" panose="020B0609030003000000" pitchFamily="49" charset="77"/>
              </a:rPr>
              <a:t>	# Find the index of the minimum item in </a:t>
            </a:r>
            <a:r>
              <a:rPr lang="en-US" sz="1600" b="1" dirty="0" err="1">
                <a:solidFill>
                  <a:srgbClr val="006699"/>
                </a:solidFill>
                <a:latin typeface="Inconsolata" panose="020B0609030003000000" pitchFamily="49" charset="77"/>
              </a:rPr>
              <a:t>lst</a:t>
            </a:r>
            <a:r>
              <a:rPr lang="en-US" sz="1600" b="1" dirty="0">
                <a:solidFill>
                  <a:srgbClr val="006699"/>
                </a:solidFill>
                <a:latin typeface="Inconsolata" panose="020B0609030003000000" pitchFamily="49" charset="77"/>
              </a:rPr>
              <a:t> </a:t>
            </a:r>
          </a:p>
          <a:p>
            <a:pPr marL="0" indent="0">
              <a:buNone/>
            </a:pPr>
            <a:r>
              <a:rPr lang="en-US" sz="1600" b="1" dirty="0">
                <a:solidFill>
                  <a:srgbClr val="006699"/>
                </a:solidFill>
                <a:latin typeface="Inconsolata" panose="020B0609030003000000" pitchFamily="49" charset="77"/>
              </a:rPr>
              <a:t>	</a:t>
            </a:r>
            <a:r>
              <a:rPr lang="en-US" sz="1600" b="1" dirty="0">
                <a:latin typeface="Inconsolata" panose="020B0609030003000000" pitchFamily="49" charset="77"/>
              </a:rPr>
              <a:t>smallest = min(</a:t>
            </a:r>
            <a:r>
              <a:rPr lang="en-US" sz="1600" b="1" dirty="0" err="1">
                <a:latin typeface="Inconsolata" panose="020B0609030003000000" pitchFamily="49" charset="77"/>
              </a:rPr>
              <a:t>lst</a:t>
            </a:r>
            <a:r>
              <a:rPr lang="en-US" sz="1600" b="1" dirty="0">
                <a:latin typeface="Inconsolata" panose="020B0609030003000000" pitchFamily="49" charset="77"/>
              </a:rPr>
              <a:t>)</a:t>
            </a:r>
            <a:endParaRPr lang="en-US" sz="1600" b="1" dirty="0">
              <a:solidFill>
                <a:srgbClr val="006699"/>
              </a:solidFill>
              <a:latin typeface="Inconsolata" panose="020B0609030003000000" pitchFamily="49" charset="77"/>
            </a:endParaRPr>
          </a:p>
          <a:p>
            <a:pPr marL="0" indent="0">
              <a:buNone/>
            </a:pPr>
            <a:r>
              <a:rPr lang="en-US" sz="1600" b="1" dirty="0">
                <a:latin typeface="Inconsolata" panose="020B0609030003000000" pitchFamily="49" charset="77"/>
              </a:rPr>
              <a:t>	min1 = </a:t>
            </a:r>
            <a:r>
              <a:rPr lang="en-US" sz="1600" b="1" dirty="0" err="1">
                <a:latin typeface="Inconsolata" panose="020B0609030003000000" pitchFamily="49" charset="77"/>
              </a:rPr>
              <a:t>lst.index</a:t>
            </a:r>
            <a:r>
              <a:rPr lang="en-US" sz="1600" b="1" dirty="0">
                <a:latin typeface="Inconsolata" panose="020B0609030003000000" pitchFamily="49" charset="77"/>
              </a:rPr>
              <a:t>(smallest)</a:t>
            </a:r>
          </a:p>
          <a:p>
            <a:pPr marL="0" indent="0">
              <a:buNone/>
            </a:pPr>
            <a:r>
              <a:rPr lang="en-US" sz="1600" b="1" dirty="0">
                <a:solidFill>
                  <a:srgbClr val="006699"/>
                </a:solidFill>
                <a:latin typeface="Inconsolata" panose="020B0609030003000000" pitchFamily="49" charset="77"/>
              </a:rPr>
              <a:t>	# Remove that item from the list </a:t>
            </a:r>
          </a:p>
          <a:p>
            <a:pPr marL="0" indent="0">
              <a:buNone/>
            </a:pPr>
            <a:r>
              <a:rPr lang="en-US" sz="1600" b="1" dirty="0">
                <a:latin typeface="Inconsolata" panose="020B0609030003000000" pitchFamily="49" charset="77"/>
              </a:rPr>
              <a:t>	</a:t>
            </a:r>
            <a:r>
              <a:rPr lang="en-US" sz="1600" b="1" dirty="0" err="1">
                <a:latin typeface="Inconsolata" panose="020B0609030003000000" pitchFamily="49" charset="77"/>
              </a:rPr>
              <a:t>lst.remove</a:t>
            </a:r>
            <a:r>
              <a:rPr lang="en-US" sz="1600" b="1" dirty="0">
                <a:latin typeface="Inconsolata" panose="020B0609030003000000" pitchFamily="49" charset="77"/>
              </a:rPr>
              <a:t>(smallest)</a:t>
            </a: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 Find the index of the new minimum item in the list </a:t>
            </a:r>
          </a:p>
          <a:p>
            <a:pPr marL="0" indent="0">
              <a:buNone/>
            </a:pPr>
            <a:r>
              <a:rPr lang="en-US" sz="1600" b="1" dirty="0">
                <a:latin typeface="Inconsolata" panose="020B0609030003000000" pitchFamily="49" charset="77"/>
              </a:rPr>
              <a:t>	</a:t>
            </a:r>
            <a:r>
              <a:rPr lang="en-US" sz="1600" b="1" dirty="0" err="1">
                <a:latin typeface="Inconsolata" panose="020B0609030003000000" pitchFamily="49" charset="77"/>
              </a:rPr>
              <a:t>next_smallest</a:t>
            </a:r>
            <a:r>
              <a:rPr lang="en-US" sz="1600" b="1" dirty="0">
                <a:latin typeface="Inconsolata" panose="020B0609030003000000" pitchFamily="49" charset="77"/>
              </a:rPr>
              <a:t> = min(</a:t>
            </a:r>
            <a:r>
              <a:rPr lang="en-US" sz="1600" b="1" dirty="0" err="1">
                <a:latin typeface="Inconsolata" panose="020B0609030003000000" pitchFamily="49" charset="77"/>
              </a:rPr>
              <a:t>lst</a:t>
            </a:r>
            <a:r>
              <a:rPr lang="en-US" sz="1600" b="1" dirty="0">
                <a:latin typeface="Inconsolata" panose="020B0609030003000000" pitchFamily="49" charset="77"/>
              </a:rPr>
              <a:t>)</a:t>
            </a:r>
            <a:endParaRPr lang="en-US" sz="1600" b="1" dirty="0">
              <a:solidFill>
                <a:srgbClr val="006699"/>
              </a:solidFill>
              <a:latin typeface="Inconsolata" panose="020B0609030003000000" pitchFamily="49" charset="77"/>
            </a:endParaRPr>
          </a:p>
          <a:p>
            <a:pPr marL="0" indent="0">
              <a:buNone/>
            </a:pPr>
            <a:r>
              <a:rPr lang="en-US" sz="1600" b="1" dirty="0">
                <a:latin typeface="Inconsolata" panose="020B0609030003000000" pitchFamily="49" charset="77"/>
              </a:rPr>
              <a:t>	min2 = </a:t>
            </a:r>
            <a:r>
              <a:rPr lang="en-US" sz="1600" b="1" dirty="0" err="1">
                <a:latin typeface="Inconsolata" panose="020B0609030003000000" pitchFamily="49" charset="77"/>
              </a:rPr>
              <a:t>lst.index</a:t>
            </a:r>
            <a:r>
              <a:rPr lang="en-US" sz="1600" b="1" dirty="0">
                <a:latin typeface="Inconsolata" panose="020B0609030003000000" pitchFamily="49" charset="77"/>
              </a:rPr>
              <a:t>(</a:t>
            </a:r>
            <a:r>
              <a:rPr lang="en-US" sz="1600" b="1" dirty="0" err="1">
                <a:latin typeface="Inconsolata" panose="020B0609030003000000" pitchFamily="49" charset="77"/>
              </a:rPr>
              <a:t>next_smallest</a:t>
            </a:r>
            <a:r>
              <a:rPr lang="en-US" sz="1600" b="1" dirty="0">
                <a:latin typeface="Inconsolata" panose="020B0609030003000000" pitchFamily="49" charset="77"/>
              </a:rPr>
              <a:t>)</a:t>
            </a: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 Put the smallest item back in the list </a:t>
            </a:r>
          </a:p>
          <a:p>
            <a:pPr marL="0" indent="0">
              <a:buNone/>
            </a:pPr>
            <a:r>
              <a:rPr lang="en-US" sz="1600" b="1" dirty="0">
                <a:latin typeface="Inconsolata" panose="020B0609030003000000" pitchFamily="49" charset="77"/>
              </a:rPr>
              <a:t>	</a:t>
            </a:r>
            <a:r>
              <a:rPr lang="en-US" sz="1600" b="1" dirty="0" err="1">
                <a:latin typeface="Inconsolata" panose="020B0609030003000000" pitchFamily="49" charset="77"/>
              </a:rPr>
              <a:t>lst.insert</a:t>
            </a:r>
            <a:r>
              <a:rPr lang="en-US" sz="1600" b="1" dirty="0">
                <a:latin typeface="Inconsolata" panose="020B0609030003000000" pitchFamily="49" charset="77"/>
              </a:rPr>
              <a:t>(min1, smallest)</a:t>
            </a:r>
          </a:p>
          <a:p>
            <a:pPr marL="0" indent="0">
              <a:buNone/>
            </a:pPr>
            <a:r>
              <a:rPr lang="en-US" sz="1600" b="1" dirty="0">
                <a:solidFill>
                  <a:srgbClr val="006699"/>
                </a:solidFill>
                <a:latin typeface="Inconsolata" panose="020B0609030003000000" pitchFamily="49" charset="77"/>
              </a:rPr>
              <a:t>	# If necessary, adjust the second index</a:t>
            </a:r>
          </a:p>
          <a:p>
            <a:pPr marL="0" indent="0">
              <a:buNone/>
            </a:pPr>
            <a:r>
              <a:rPr lang="en-US" sz="1600" b="1" dirty="0">
                <a:latin typeface="Inconsolata" panose="020B0609030003000000" pitchFamily="49" charset="77"/>
              </a:rPr>
              <a:t>	if min1 &lt;= min2:</a:t>
            </a:r>
          </a:p>
          <a:p>
            <a:pPr marL="0" indent="0">
              <a:buNone/>
            </a:pPr>
            <a:r>
              <a:rPr lang="en-US" sz="1600" b="1" dirty="0">
                <a:latin typeface="Inconsolata" panose="020B0609030003000000" pitchFamily="49" charset="77"/>
              </a:rPr>
              <a:t>		min2 += 1</a:t>
            </a:r>
            <a:r>
              <a:rPr lang="en-US" sz="1600" b="1" dirty="0">
                <a:solidFill>
                  <a:srgbClr val="006699"/>
                </a:solidFill>
                <a:latin typeface="Inconsolata" panose="020B0609030003000000" pitchFamily="49" charset="77"/>
              </a:rPr>
              <a:t>		</a:t>
            </a:r>
          </a:p>
          <a:p>
            <a:pPr marL="0" indent="0">
              <a:buNone/>
            </a:pPr>
            <a:r>
              <a:rPr lang="en-US" sz="1600" b="1" dirty="0">
                <a:solidFill>
                  <a:srgbClr val="006699"/>
                </a:solidFill>
                <a:latin typeface="Inconsolata" panose="020B0609030003000000" pitchFamily="49" charset="77"/>
              </a:rPr>
              <a:t>	# Return the two indices </a:t>
            </a:r>
          </a:p>
          <a:p>
            <a:pPr marL="0" indent="0">
              <a:buNone/>
            </a:pPr>
            <a:r>
              <a:rPr lang="en-US" sz="1600" b="1" dirty="0">
                <a:latin typeface="Inconsolata" panose="020B0609030003000000" pitchFamily="49" charset="77"/>
              </a:rPr>
              <a:t>	return (min1, min2)</a:t>
            </a:r>
          </a:p>
        </p:txBody>
      </p:sp>
      <p:sp>
        <p:nvSpPr>
          <p:cNvPr id="2" name="Slide Number Placeholder 1">
            <a:extLst>
              <a:ext uri="{FF2B5EF4-FFF2-40B4-BE49-F238E27FC236}">
                <a16:creationId xmlns:a16="http://schemas.microsoft.com/office/drawing/2014/main" id="{3F3777BB-3610-4B44-80AB-6B366FF42E17}"/>
              </a:ext>
            </a:extLst>
          </p:cNvPr>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2659410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146">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146">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146">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146">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146">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146">
                                            <p:txEl>
                                              <p:pRg st="15" end="1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146">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236306"/>
            <a:ext cx="8527551" cy="5088276"/>
          </a:xfrm>
        </p:spPr>
        <p:txBody>
          <a:bodyPr>
            <a:normAutofit/>
          </a:bodyPr>
          <a:lstStyle/>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Here's another algorithm to find the indices of the two smallest numbers.</a:t>
            </a:r>
          </a:p>
          <a:p>
            <a:pPr marL="0" indent="0">
              <a:buNone/>
            </a:pPr>
            <a:endParaRPr lang="en-US" sz="16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two_smallest</a:t>
            </a:r>
            <a:r>
              <a:rPr lang="en-US" sz="1600" b="1" dirty="0">
                <a:solidFill>
                  <a:srgbClr val="000000"/>
                </a:solidFill>
                <a:latin typeface="Inconsolata" panose="020B0609030003000000" pitchFamily="49" charset="77"/>
              </a:rPr>
              <a:t>(</a:t>
            </a:r>
            <a:r>
              <a:rPr lang="en-US" sz="1600" b="1" dirty="0" err="1">
                <a:solidFill>
                  <a:srgbClr val="000000"/>
                </a:solidFill>
                <a:latin typeface="Inconsolata" panose="020B0609030003000000" pitchFamily="49" charset="77"/>
              </a:rPr>
              <a:t>lst</a:t>
            </a:r>
            <a:r>
              <a:rPr lang="en-US" sz="1600" b="1" dirty="0">
                <a:solidFill>
                  <a:srgbClr val="000000"/>
                </a:solidFill>
                <a:latin typeface="Inconsolata" panose="020B0609030003000000" pitchFamily="49" charset="77"/>
              </a:rPr>
              <a:t>):  </a:t>
            </a:r>
          </a:p>
          <a:p>
            <a:pPr marL="0" indent="0">
              <a:buNone/>
            </a:pPr>
            <a:r>
              <a:rPr lang="en-US" sz="1600" b="1" dirty="0">
                <a:solidFill>
                  <a:srgbClr val="006699"/>
                </a:solidFill>
                <a:latin typeface="Inconsolata" panose="020B0609030003000000" pitchFamily="49" charset="77"/>
              </a:rPr>
              <a:t>	# Sort a copy of </a:t>
            </a:r>
            <a:r>
              <a:rPr lang="en-US" sz="1600" b="1" dirty="0" err="1">
                <a:solidFill>
                  <a:srgbClr val="006699"/>
                </a:solidFill>
                <a:latin typeface="Inconsolata" panose="020B0609030003000000" pitchFamily="49" charset="77"/>
              </a:rPr>
              <a:t>lst</a:t>
            </a:r>
            <a:r>
              <a:rPr lang="en-US" sz="1600" b="1" dirty="0">
                <a:solidFill>
                  <a:srgbClr val="006699"/>
                </a:solidFill>
                <a:latin typeface="Inconsolata" panose="020B0609030003000000" pitchFamily="49" charset="77"/>
              </a:rPr>
              <a:t> </a:t>
            </a:r>
          </a:p>
          <a:p>
            <a:pPr marL="0" indent="0">
              <a:buNone/>
            </a:pPr>
            <a:r>
              <a:rPr lang="en-US" sz="1600" b="1" dirty="0">
                <a:latin typeface="Inconsolata" panose="020B0609030003000000" pitchFamily="49" charset="77"/>
              </a:rPr>
              <a:t>	</a:t>
            </a:r>
            <a:r>
              <a:rPr lang="en-US" sz="1600" b="1" dirty="0" err="1">
                <a:latin typeface="Inconsolata" panose="020B0609030003000000" pitchFamily="49" charset="77"/>
              </a:rPr>
              <a:t>sorted_list</a:t>
            </a:r>
            <a:r>
              <a:rPr lang="en-US" sz="1600" b="1" dirty="0">
                <a:latin typeface="Inconsolata" panose="020B0609030003000000" pitchFamily="49" charset="77"/>
              </a:rPr>
              <a:t> = sorted(</a:t>
            </a:r>
            <a:r>
              <a:rPr lang="en-US" sz="1600" b="1" dirty="0" err="1">
                <a:latin typeface="Inconsolata" panose="020B0609030003000000" pitchFamily="49" charset="77"/>
              </a:rPr>
              <a:t>lst</a:t>
            </a:r>
            <a:r>
              <a:rPr lang="en-US" sz="1600" b="1" dirty="0">
                <a:latin typeface="Inconsolata" panose="020B0609030003000000" pitchFamily="49" charset="77"/>
              </a:rPr>
              <a:t>)</a:t>
            </a:r>
          </a:p>
          <a:p>
            <a:pPr marL="0" indent="0">
              <a:buNone/>
            </a:pPr>
            <a:r>
              <a:rPr lang="en-US" sz="1600" b="1" dirty="0">
                <a:solidFill>
                  <a:srgbClr val="006699"/>
                </a:solidFill>
                <a:latin typeface="Inconsolata" panose="020B0609030003000000" pitchFamily="49" charset="77"/>
              </a:rPr>
              <a:t>	# Get the two smallest numbers </a:t>
            </a:r>
          </a:p>
          <a:p>
            <a:pPr marL="0" indent="0">
              <a:buNone/>
            </a:pPr>
            <a:r>
              <a:rPr lang="en-US" sz="1600" b="1" dirty="0">
                <a:latin typeface="Inconsolata" panose="020B0609030003000000" pitchFamily="49" charset="77"/>
              </a:rPr>
              <a:t>	small1 = </a:t>
            </a:r>
            <a:r>
              <a:rPr lang="en-US" sz="1600" b="1" dirty="0" err="1">
                <a:latin typeface="Inconsolata" panose="020B0609030003000000" pitchFamily="49" charset="77"/>
              </a:rPr>
              <a:t>sorted_list</a:t>
            </a:r>
            <a:r>
              <a:rPr lang="en-US" sz="1600" b="1" dirty="0">
                <a:latin typeface="Inconsolata" panose="020B0609030003000000" pitchFamily="49" charset="77"/>
              </a:rPr>
              <a:t>[0]</a:t>
            </a:r>
          </a:p>
          <a:p>
            <a:pPr marL="0" indent="0">
              <a:buNone/>
            </a:pPr>
            <a:r>
              <a:rPr lang="en-US" sz="1600" b="1" dirty="0">
                <a:latin typeface="Inconsolata" panose="020B0609030003000000" pitchFamily="49" charset="77"/>
              </a:rPr>
              <a:t>	small2 = </a:t>
            </a:r>
            <a:r>
              <a:rPr lang="en-US" sz="1600" b="1" dirty="0" err="1">
                <a:latin typeface="Inconsolata" panose="020B0609030003000000" pitchFamily="49" charset="77"/>
              </a:rPr>
              <a:t>sorted_list</a:t>
            </a:r>
            <a:r>
              <a:rPr lang="en-US" sz="1600" b="1" dirty="0">
                <a:latin typeface="Inconsolata" panose="020B0609030003000000" pitchFamily="49" charset="77"/>
              </a:rPr>
              <a:t>[1]</a:t>
            </a:r>
          </a:p>
          <a:p>
            <a:pPr marL="0" indent="0">
              <a:buNone/>
            </a:pPr>
            <a:r>
              <a:rPr lang="en-US" sz="1600" b="1" dirty="0">
                <a:solidFill>
                  <a:srgbClr val="006699"/>
                </a:solidFill>
                <a:latin typeface="Inconsolata" panose="020B0609030003000000" pitchFamily="49" charset="77"/>
              </a:rPr>
              <a:t>	# Find their indices in the original list </a:t>
            </a:r>
            <a:r>
              <a:rPr lang="en-US" sz="1600" b="1" dirty="0" err="1">
                <a:solidFill>
                  <a:srgbClr val="006699"/>
                </a:solidFill>
                <a:latin typeface="Inconsolata" panose="020B0609030003000000" pitchFamily="49" charset="77"/>
              </a:rPr>
              <a:t>lst</a:t>
            </a:r>
            <a:endParaRPr lang="en-US" sz="1600" b="1" dirty="0">
              <a:solidFill>
                <a:srgbClr val="006699"/>
              </a:solidFill>
              <a:latin typeface="Inconsolata" panose="020B0609030003000000" pitchFamily="49" charset="77"/>
            </a:endParaRPr>
          </a:p>
          <a:p>
            <a:pPr marL="0" indent="0">
              <a:buNone/>
            </a:pPr>
            <a:r>
              <a:rPr lang="en-US" sz="1600" b="1" dirty="0">
                <a:latin typeface="Inconsolata" panose="020B0609030003000000" pitchFamily="49" charset="77"/>
              </a:rPr>
              <a:t>	index1 = </a:t>
            </a:r>
            <a:r>
              <a:rPr lang="en-US" sz="1600" b="1" dirty="0" err="1">
                <a:latin typeface="Inconsolata" panose="020B0609030003000000" pitchFamily="49" charset="77"/>
              </a:rPr>
              <a:t>lst.index</a:t>
            </a:r>
            <a:r>
              <a:rPr lang="en-US" sz="1600" b="1" dirty="0">
                <a:latin typeface="Inconsolata" panose="020B0609030003000000" pitchFamily="49" charset="77"/>
              </a:rPr>
              <a:t>(small1)</a:t>
            </a:r>
          </a:p>
          <a:p>
            <a:pPr marL="0" indent="0">
              <a:buNone/>
            </a:pPr>
            <a:r>
              <a:rPr lang="en-US" sz="1600" b="1" dirty="0">
                <a:latin typeface="Inconsolata" panose="020B0609030003000000" pitchFamily="49" charset="77"/>
              </a:rPr>
              <a:t>	index2 = </a:t>
            </a:r>
            <a:r>
              <a:rPr lang="en-US" sz="1600" b="1" dirty="0" err="1">
                <a:latin typeface="Inconsolata" panose="020B0609030003000000" pitchFamily="49" charset="77"/>
              </a:rPr>
              <a:t>lst.index</a:t>
            </a:r>
            <a:r>
              <a:rPr lang="en-US" sz="1600" b="1" dirty="0">
                <a:latin typeface="Inconsolata" panose="020B0609030003000000" pitchFamily="49" charset="77"/>
              </a:rPr>
              <a:t>(small2)</a:t>
            </a:r>
          </a:p>
          <a:p>
            <a:pPr marL="0" indent="0">
              <a:buNone/>
            </a:pPr>
            <a:r>
              <a:rPr lang="en-US" sz="1600" b="1" dirty="0">
                <a:solidFill>
                  <a:srgbClr val="006699"/>
                </a:solidFill>
                <a:latin typeface="Inconsolata" panose="020B0609030003000000" pitchFamily="49" charset="77"/>
              </a:rPr>
              <a:t>	# Return the two indices </a:t>
            </a:r>
          </a:p>
          <a:p>
            <a:pPr marL="0" indent="0">
              <a:buNone/>
            </a:pPr>
            <a:r>
              <a:rPr lang="en-US" sz="1600" b="1" dirty="0">
                <a:latin typeface="Inconsolata" panose="020B0609030003000000" pitchFamily="49" charset="77"/>
              </a:rPr>
              <a:t>	return index1, index2</a:t>
            </a:r>
          </a:p>
          <a:p>
            <a:pPr marL="0" indent="0">
              <a:buNone/>
            </a:pPr>
            <a:endParaRPr lang="en-US" sz="1600" b="1" dirty="0">
              <a:latin typeface="Inconsolata" panose="020B0609030003000000" pitchFamily="49" charset="77"/>
            </a:endParaRPr>
          </a:p>
        </p:txBody>
      </p:sp>
      <p:sp>
        <p:nvSpPr>
          <p:cNvPr id="2" name="Slide Number Placeholder 1">
            <a:extLst>
              <a:ext uri="{FF2B5EF4-FFF2-40B4-BE49-F238E27FC236}">
                <a16:creationId xmlns:a16="http://schemas.microsoft.com/office/drawing/2014/main" id="{8FBD42D2-FB35-334B-9DC6-7C44CA59319B}"/>
              </a:ext>
            </a:extLst>
          </p:cNvPr>
          <p:cNvSpPr>
            <a:spLocks noGrp="1"/>
          </p:cNvSpPr>
          <p:nvPr>
            <p:ph type="sldNum" sz="quarter" idx="12"/>
          </p:nvPr>
        </p:nvSpPr>
        <p:spPr/>
        <p:txBody>
          <a:bodyPr/>
          <a:lstStyle/>
          <a:p>
            <a:fld id="{D57F1E4F-1CFF-5643-939E-02111984F565}" type="slidenum">
              <a:rPr lang="en-US" smtClean="0"/>
              <a:t>28</a:t>
            </a:fld>
            <a:endParaRPr lang="en-US" dirty="0"/>
          </a:p>
        </p:txBody>
      </p:sp>
    </p:spTree>
    <p:extLst>
      <p:ext uri="{BB962C8B-B14F-4D97-AF65-F5344CB8AC3E}">
        <p14:creationId xmlns:p14="http://schemas.microsoft.com/office/powerpoint/2010/main" val="1610208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46">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146">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146">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14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53AFC3D9-E72E-2B4F-B892-82CAC5FCF163}"/>
              </a:ext>
            </a:extLst>
          </p:cNvPr>
          <p:cNvSpPr>
            <a:spLocks noGrp="1" noChangeArrowheads="1"/>
          </p:cNvSpPr>
          <p:nvPr>
            <p:ph type="title"/>
          </p:nvPr>
        </p:nvSpPr>
        <p:spPr>
          <a:xfrm>
            <a:off x="164387" y="127000"/>
            <a:ext cx="7888626" cy="638345"/>
          </a:xfrm>
        </p:spPr>
        <p:txBody>
          <a:bodyPr/>
          <a:lstStyle/>
          <a:p>
            <a:pPr eaLnBrk="1" hangingPunct="1"/>
            <a:r>
              <a:rPr lang="en-US" altLang="en-US" sz="2500" dirty="0">
                <a:latin typeface="Gill Sans MT" panose="020B0502020104020203" pitchFamily="34" charset="77"/>
                <a:ea typeface="ＭＳ Ｐゴシック" panose="020B0600070205080204" pitchFamily="34" charset="-128"/>
              </a:rPr>
              <a:t>Decidability</a:t>
            </a:r>
          </a:p>
        </p:txBody>
      </p:sp>
      <p:sp>
        <p:nvSpPr>
          <p:cNvPr id="26627" name="Rectangle 3">
            <a:extLst>
              <a:ext uri="{FF2B5EF4-FFF2-40B4-BE49-F238E27FC236}">
                <a16:creationId xmlns:a16="http://schemas.microsoft.com/office/drawing/2014/main" id="{2866E521-C643-A640-8C85-770D4B956A75}"/>
              </a:ext>
            </a:extLst>
          </p:cNvPr>
          <p:cNvSpPr>
            <a:spLocks noGrp="1" noChangeArrowheads="1"/>
          </p:cNvSpPr>
          <p:nvPr>
            <p:ph type="body" idx="1"/>
          </p:nvPr>
        </p:nvSpPr>
        <p:spPr>
          <a:xfrm>
            <a:off x="236306" y="765345"/>
            <a:ext cx="8145694" cy="4822655"/>
          </a:xfrm>
        </p:spPr>
        <p:txBody>
          <a:bodyPr>
            <a:noAutofit/>
          </a:bodyPr>
          <a:lstStyle/>
          <a:p>
            <a:pPr marL="0" indent="0">
              <a:buNone/>
            </a:pPr>
            <a:r>
              <a:rPr lang="en-US" altLang="en-US" sz="2000" dirty="0">
                <a:latin typeface="Gill Sans MT" panose="020B0502020104020203" pitchFamily="34" charset="77"/>
                <a:ea typeface="ＭＳ Ｐゴシック" panose="020B0600070205080204" pitchFamily="34" charset="-128"/>
              </a:rPr>
              <a:t>A </a:t>
            </a:r>
            <a:r>
              <a:rPr lang="en-US" altLang="en-US" sz="2000" b="1" dirty="0">
                <a:latin typeface="Gill Sans MT" panose="020B0502020104020203" pitchFamily="34" charset="77"/>
                <a:ea typeface="ＭＳ Ｐゴシック" panose="020B0600070205080204" pitchFamily="34" charset="-128"/>
              </a:rPr>
              <a:t>decidable problem</a:t>
            </a:r>
            <a:r>
              <a:rPr lang="en-US" altLang="en-US" sz="2000" dirty="0">
                <a:latin typeface="Gill Sans MT" panose="020B0502020104020203" pitchFamily="34" charset="77"/>
                <a:ea typeface="ＭＳ Ｐゴシック" panose="020B0600070205080204" pitchFamily="34" charset="-128"/>
              </a:rPr>
              <a:t> is a decision problem for which an algorithm can be written to produce a correct output for all inputs.</a:t>
            </a:r>
          </a:p>
          <a:p>
            <a:pPr lvl="1" eaLnBrk="1" hangingPunct="1"/>
            <a:r>
              <a:rPr lang="en-US" altLang="en-US" sz="2000" dirty="0">
                <a:latin typeface="Gill Sans MT" panose="020B0502020104020203" pitchFamily="34" charset="77"/>
              </a:rPr>
              <a:t>E.g. Is the number even?</a:t>
            </a:r>
          </a:p>
          <a:p>
            <a:pPr lvl="1" eaLnBrk="1" hangingPunct="1"/>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ea typeface="ＭＳ Ｐゴシック" panose="020B0600070205080204" pitchFamily="34" charset="-128"/>
              </a:rPr>
              <a:t>An undecidable problem is one for which no algorithm can be constructed that is always capable of providing a correct yes-or-no answer. </a:t>
            </a:r>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a:buNone/>
            </a:pPr>
            <a:r>
              <a:rPr lang="en-US" dirty="0"/>
              <a:t>An undecidable problem may have some instances that have an algorithmic solution, but there is no algorithmic solution that could solve all instances of the problem. </a:t>
            </a:r>
            <a:endParaRPr lang="en-US" sz="2000" dirty="0"/>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Alan Turing, considered by many to be the father of computer science, proved that there exists undecidable problems.  An example he posed is the Halting Problem. </a:t>
            </a: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buFontTx/>
              <a:buNone/>
            </a:pPr>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lvl="1" eaLnBrk="1" hangingPunct="1">
              <a:buFontTx/>
              <a:buNone/>
            </a:pPr>
            <a:r>
              <a:rPr lang="en-US" altLang="en-US" sz="2000" dirty="0">
                <a:latin typeface="Gill Sans MT" panose="020B0502020104020203" pitchFamily="34" charset="77"/>
              </a:rPr>
              <a:t>	</a:t>
            </a:r>
          </a:p>
          <a:p>
            <a:pPr lvl="1" eaLnBrk="1" hangingPunct="1">
              <a:buFontTx/>
              <a:buNone/>
            </a:pPr>
            <a:r>
              <a:rPr lang="en-US" altLang="en-US" sz="2000" dirty="0">
                <a:latin typeface="Gill Sans MT" panose="020B0502020104020203" pitchFamily="34" charset="77"/>
              </a:rPr>
              <a:t>	</a:t>
            </a:r>
          </a:p>
        </p:txBody>
      </p:sp>
      <p:sp>
        <p:nvSpPr>
          <p:cNvPr id="2" name="Slide Number Placeholder 1">
            <a:extLst>
              <a:ext uri="{FF2B5EF4-FFF2-40B4-BE49-F238E27FC236}">
                <a16:creationId xmlns:a16="http://schemas.microsoft.com/office/drawing/2014/main" id="{890C1C5E-5C56-5440-8BE4-54237F383ACA}"/>
              </a:ext>
            </a:extLst>
          </p:cNvPr>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512783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0"/>
            <a:ext cx="7724240" cy="679442"/>
          </a:xfrm>
        </p:spPr>
        <p:txBody>
          <a:bodyPr/>
          <a:lstStyle/>
          <a:p>
            <a:pPr eaLnBrk="1" hangingPunct="1">
              <a:defRPr/>
            </a:pPr>
            <a:r>
              <a:rPr lang="en-US" dirty="0">
                <a:cs typeface="+mj-cs"/>
              </a:rPr>
              <a:t>Sequential search</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554050"/>
            <a:ext cx="8537825" cy="5047180"/>
          </a:xfrm>
        </p:spPr>
        <p:txBody>
          <a:bodyPr/>
          <a:lstStyle/>
          <a:p>
            <a:pPr marL="0" indent="0">
              <a:buNone/>
            </a:pPr>
            <a:r>
              <a:rPr lang="en-US" dirty="0"/>
              <a:t>Linear search or sequential search algorithms check each element of a list, in order, until the desired value is found or all elements in the list have been checked. </a:t>
            </a:r>
            <a:r>
              <a:rPr lang="en-US" altLang="en-US" sz="2000" dirty="0">
                <a:ea typeface="ＭＳ Ｐゴシック" panose="020B0600070205080204" pitchFamily="34" charset="-128"/>
              </a:rPr>
              <a:t>Implement sequential search using list which returns the index of the target or -1 if it is not found. </a:t>
            </a: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sequential_search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6699"/>
                </a:solidFill>
                <a:latin typeface="Inconsolata" panose="020B0609030003000000" pitchFamily="49" charset="77"/>
              </a:rPr>
              <a:t>	for </a:t>
            </a:r>
            <a:r>
              <a:rPr lang="en-US" sz="1800" b="1" dirty="0" err="1">
                <a:solidFill>
                  <a:srgbClr val="006699"/>
                </a:solidFill>
                <a:latin typeface="Inconsolata" panose="020B0609030003000000" pitchFamily="49" charset="77"/>
              </a:rPr>
              <a:t>i</a:t>
            </a: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in range(</a:t>
            </a:r>
            <a:r>
              <a:rPr lang="en-US" sz="1800" b="1" dirty="0" err="1">
                <a:solidFill>
                  <a:srgbClr val="000087"/>
                </a:solidFill>
                <a:latin typeface="Inconsolata" panose="020B0609030003000000" pitchFamily="49" charset="77"/>
              </a:rPr>
              <a:t>len</a:t>
            </a:r>
            <a:r>
              <a:rPr lang="en-US" sz="1800" b="1" dirty="0">
                <a:solidFill>
                  <a:srgbClr val="000087"/>
                </a:solidFill>
                <a:latin typeface="Inconsolata" panose="020B0609030003000000" pitchFamily="49" charset="77"/>
              </a:rPr>
              <a:t>(</a:t>
            </a:r>
            <a:r>
              <a:rPr lang="en-US" sz="1800" b="1" dirty="0" err="1">
                <a:solidFill>
                  <a:srgbClr val="000087"/>
                </a:solidFill>
                <a:latin typeface="Inconsolata" panose="020B0609030003000000" pitchFamily="49" charset="77"/>
              </a:rPr>
              <a:t>lst</a:t>
            </a:r>
            <a:r>
              <a:rPr lang="en-US" sz="1800" b="1" dirty="0">
                <a:solidFill>
                  <a:srgbClr val="000087"/>
                </a:solidFill>
                <a:latin typeface="Inconsolata" panose="020B0609030003000000" pitchFamily="49" charset="77"/>
              </a:rPr>
              <a:t>))</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lst</a:t>
            </a:r>
            <a:r>
              <a:rPr lang="en-US" sz="1800" b="1" dirty="0">
                <a:solidFill>
                  <a:srgbClr val="336666"/>
                </a:solidFill>
                <a:latin typeface="Inconsolata" panose="020B0609030003000000" pitchFamily="49" charset="77"/>
              </a:rPr>
              <a:t>[</a:t>
            </a:r>
            <a:r>
              <a:rPr lang="en-US" sz="1800" b="1" dirty="0" err="1">
                <a:solidFill>
                  <a:srgbClr val="336666"/>
                </a:solidFill>
                <a:latin typeface="Inconsolata" panose="020B0609030003000000" pitchFamily="49" charset="77"/>
              </a:rPr>
              <a:t>i</a:t>
            </a:r>
            <a:r>
              <a:rPr lang="en-US" sz="1800" b="1" dirty="0">
                <a:solidFill>
                  <a:srgbClr val="336666"/>
                </a:solidFill>
                <a:latin typeface="Inconsolata" panose="020B0609030003000000" pitchFamily="49" charset="77"/>
              </a:rPr>
              <a:t>] == target:</a:t>
            </a:r>
          </a:p>
          <a:p>
            <a:pPr marL="0" indent="0">
              <a:buNone/>
            </a:pPr>
            <a:r>
              <a:rPr lang="en-US" sz="1800" b="1" dirty="0">
                <a:solidFill>
                  <a:srgbClr val="336666"/>
                </a:solidFill>
                <a:latin typeface="Inconsolata" panose="020B0609030003000000" pitchFamily="49" charset="77"/>
              </a:rPr>
              <a:t>		  return </a:t>
            </a:r>
            <a:r>
              <a:rPr lang="en-US" sz="1800" b="1" dirty="0" err="1">
                <a:solidFill>
                  <a:srgbClr val="336666"/>
                </a:solidFill>
                <a:latin typeface="Inconsolata" panose="020B0609030003000000" pitchFamily="49" charset="77"/>
              </a:rPr>
              <a:t>i</a:t>
            </a:r>
            <a:endParaRPr lang="en-US" sz="1800" b="1" dirty="0">
              <a:solidFill>
                <a:srgbClr val="000000"/>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p>
          <a:p>
            <a:pPr marL="0" indent="0">
              <a:buNone/>
            </a:pPr>
            <a:r>
              <a:rPr lang="en-US" sz="2000" b="1" dirty="0">
                <a:latin typeface="INCONSOLATA" panose="020B0609030003000000" pitchFamily="49" charset="77"/>
              </a:rPr>
              <a:t>a = </a:t>
            </a:r>
            <a:r>
              <a:rPr lang="en-US" sz="2000" b="1" dirty="0" err="1">
                <a:latin typeface="INCONSOLATA" panose="020B0609030003000000" pitchFamily="49" charset="77"/>
              </a:rPr>
              <a:t>sequential_search</a:t>
            </a:r>
            <a:r>
              <a:rPr lang="en-US" sz="2000" b="1" dirty="0">
                <a:latin typeface="INCONSOLATA" panose="020B0609030003000000" pitchFamily="49" charset="77"/>
              </a:rPr>
              <a:t>([3,0,5,1], 0) # a = 1</a:t>
            </a:r>
          </a:p>
          <a:p>
            <a:pPr marL="0" indent="0">
              <a:buNone/>
            </a:pPr>
            <a:r>
              <a:rPr lang="en-US" sz="2000" b="1" dirty="0">
                <a:latin typeface="Inconsolata" panose="020B0609030003000000" pitchFamily="49" charset="77"/>
              </a:rPr>
              <a:t>print(a) # 1</a:t>
            </a: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212358BB-7F38-DE4B-B13F-EC3F7FF7E613}"/>
              </a:ext>
            </a:extLst>
          </p:cNvPr>
          <p:cNvSpPr>
            <a:spLocks noGrp="1"/>
          </p:cNvSpPr>
          <p:nvPr>
            <p:ph type="sldNum" sz="quarter" idx="12"/>
          </p:nvPr>
        </p:nvSpPr>
        <p:spPr/>
        <p:txBody>
          <a:bodyPr/>
          <a:lstStyle/>
          <a:p>
            <a:fld id="{D57F1E4F-1CFF-5643-939E-02111984F565}" type="slidenum">
              <a:rPr lang="en-US" smtClean="0"/>
              <a:t>3</a:t>
            </a:fld>
            <a:endParaRPr lang="en-US" dirty="0"/>
          </a:p>
        </p:txBody>
      </p:sp>
      <p:cxnSp>
        <p:nvCxnSpPr>
          <p:cNvPr id="4" name="Straight Arrow Connector 3">
            <a:extLst>
              <a:ext uri="{FF2B5EF4-FFF2-40B4-BE49-F238E27FC236}">
                <a16:creationId xmlns:a16="http://schemas.microsoft.com/office/drawing/2014/main" id="{6F7FAA95-1CB1-6246-9247-83FDFD7281C5}"/>
              </a:ext>
            </a:extLst>
          </p:cNvPr>
          <p:cNvCxnSpPr>
            <a:cxnSpLocks/>
          </p:cNvCxnSpPr>
          <p:nvPr/>
        </p:nvCxnSpPr>
        <p:spPr>
          <a:xfrm flipH="1" flipV="1">
            <a:off x="3093929" y="2129425"/>
            <a:ext cx="588723" cy="140291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6833A3-9446-104B-8B36-CF472B191E13}"/>
              </a:ext>
            </a:extLst>
          </p:cNvPr>
          <p:cNvCxnSpPr>
            <a:cxnSpLocks/>
          </p:cNvCxnSpPr>
          <p:nvPr/>
        </p:nvCxnSpPr>
        <p:spPr>
          <a:xfrm flipH="1" flipV="1">
            <a:off x="3983277" y="2129424"/>
            <a:ext cx="588723" cy="140291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258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ED11F17B-90BB-E643-864C-A7CD96ECBCD5}"/>
              </a:ext>
            </a:extLst>
          </p:cNvPr>
          <p:cNvSpPr>
            <a:spLocks noGrp="1" noChangeArrowheads="1"/>
          </p:cNvSpPr>
          <p:nvPr>
            <p:ph type="title"/>
          </p:nvPr>
        </p:nvSpPr>
        <p:spPr>
          <a:xfrm>
            <a:off x="154112" y="127000"/>
            <a:ext cx="7847530" cy="607523"/>
          </a:xfrm>
        </p:spPr>
        <p:txBody>
          <a:bodyPr/>
          <a:lstStyle/>
          <a:p>
            <a:pPr eaLnBrk="1" hangingPunct="1"/>
            <a:r>
              <a:rPr lang="en-US" altLang="en-US" sz="2500" dirty="0">
                <a:latin typeface="Tahoma" panose="020B0604030504040204" pitchFamily="34" charset="0"/>
                <a:ea typeface="ＭＳ Ｐゴシック" panose="020B0600070205080204" pitchFamily="34" charset="-128"/>
              </a:rPr>
              <a:t>The Halting Problem</a:t>
            </a:r>
          </a:p>
        </p:txBody>
      </p:sp>
      <p:sp>
        <p:nvSpPr>
          <p:cNvPr id="26627" name="Rectangle 3">
            <a:extLst>
              <a:ext uri="{FF2B5EF4-FFF2-40B4-BE49-F238E27FC236}">
                <a16:creationId xmlns:a16="http://schemas.microsoft.com/office/drawing/2014/main" id="{7661587A-2BF3-9445-BC18-44350E3935D4}"/>
              </a:ext>
            </a:extLst>
          </p:cNvPr>
          <p:cNvSpPr>
            <a:spLocks noGrp="1" noChangeArrowheads="1"/>
          </p:cNvSpPr>
          <p:nvPr>
            <p:ph type="body" idx="1"/>
          </p:nvPr>
        </p:nvSpPr>
        <p:spPr>
          <a:xfrm>
            <a:off x="154112" y="734523"/>
            <a:ext cx="8753582" cy="4853477"/>
          </a:xfrm>
        </p:spPr>
        <p:txBody>
          <a:bodyPr/>
          <a:lstStyle/>
          <a:p>
            <a:pPr marL="0" indent="0" eaLnBrk="1" hangingPunct="1">
              <a:buNone/>
            </a:pPr>
            <a:r>
              <a:rPr lang="en-US" altLang="en-US" sz="2000" dirty="0">
                <a:ea typeface="ＭＳ Ｐゴシック" panose="020B0600070205080204" pitchFamily="34" charset="-128"/>
              </a:rPr>
              <a:t>Here's a problem: In other words, can you write a program that takes the source code of another program and some input and returns whether the program will terminate(not go into an infinite loop) with the given input?</a:t>
            </a: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halting</a:t>
            </a:r>
            <a:r>
              <a:rPr lang="en-US" sz="2000" b="1" dirty="0">
                <a:solidFill>
                  <a:srgbClr val="000000"/>
                </a:solidFill>
                <a:latin typeface="Inconsolata" panose="020B0609030003000000" pitchFamily="49" charset="77"/>
              </a:rPr>
              <a:t>(function, input):  </a:t>
            </a:r>
          </a:p>
          <a:p>
            <a:pPr marL="0" indent="0">
              <a:buNone/>
            </a:pPr>
            <a:r>
              <a:rPr lang="en-US" sz="2000" b="1" dirty="0">
                <a:solidFill>
                  <a:srgbClr val="006699"/>
                </a:solidFill>
                <a:latin typeface="Inconsolata" panose="020B0609030003000000" pitchFamily="49" charset="77"/>
              </a:rPr>
              <a:t>	# returns whether the function terminates with 	</a:t>
            </a:r>
          </a:p>
          <a:p>
            <a:pPr marL="0" indent="0">
              <a:buNone/>
            </a:pPr>
            <a:r>
              <a:rPr lang="en-US" sz="2000" b="1" dirty="0">
                <a:solidFill>
                  <a:srgbClr val="006699"/>
                </a:solidFill>
                <a:latin typeface="Inconsolata" panose="020B0609030003000000" pitchFamily="49" charset="77"/>
              </a:rPr>
              <a:t>	# given input. </a:t>
            </a:r>
          </a:p>
          <a:p>
            <a:pPr marL="0" indent="0">
              <a:buNone/>
            </a:pPr>
            <a:r>
              <a:rPr lang="en-US" altLang="en-US" sz="2000" b="1" dirty="0">
                <a:latin typeface="INCONSOLATA" panose="020B0609030003000000" pitchFamily="49" charset="77"/>
                <a:ea typeface="ＭＳ Ｐゴシック" panose="020B0600070205080204" pitchFamily="34" charset="-128"/>
              </a:rPr>
              <a:t>	</a:t>
            </a:r>
            <a:r>
              <a:rPr lang="en-US" sz="2000" b="1" dirty="0">
                <a:solidFill>
                  <a:srgbClr val="006699"/>
                </a:solidFill>
                <a:latin typeface="INCONSOLATA" panose="020B0609030003000000" pitchFamily="49" charset="77"/>
              </a:rPr>
              <a:t># Is there an implementation of this function?</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marL="380985" lvl="1" indent="0">
              <a:buNone/>
            </a:pPr>
            <a:r>
              <a:rPr lang="en-US" altLang="en-US" sz="1500" dirty="0">
                <a:latin typeface="Tahoma" panose="020B0604030504040204" pitchFamily="34" charset="0"/>
              </a:rPr>
              <a:t>	</a:t>
            </a:r>
          </a:p>
          <a:p>
            <a:pPr marL="380985" lvl="1" indent="0">
              <a:buNone/>
            </a:pPr>
            <a:r>
              <a:rPr lang="en-US" altLang="en-US" sz="1500" dirty="0">
                <a:latin typeface="Tahoma" panose="020B0604030504040204" pitchFamily="34" charset="0"/>
              </a:rPr>
              <a:t>	</a:t>
            </a:r>
            <a:endParaRPr lang="en-US" altLang="en-US" sz="1833" dirty="0">
              <a:latin typeface="Tahoma" panose="020B0604030504040204" pitchFamily="34" charset="0"/>
            </a:endParaRPr>
          </a:p>
        </p:txBody>
      </p:sp>
      <p:sp>
        <p:nvSpPr>
          <p:cNvPr id="2" name="Slide Number Placeholder 1">
            <a:extLst>
              <a:ext uri="{FF2B5EF4-FFF2-40B4-BE49-F238E27FC236}">
                <a16:creationId xmlns:a16="http://schemas.microsoft.com/office/drawing/2014/main" id="{86F49B2A-4E0E-E54E-AC2E-88FD75DD53ED}"/>
              </a:ext>
            </a:extLst>
          </p:cNvPr>
          <p:cNvSpPr>
            <a:spLocks noGrp="1"/>
          </p:cNvSpPr>
          <p:nvPr>
            <p:ph type="sldNum" sz="quarter" idx="12"/>
          </p:nvPr>
        </p:nvSpPr>
        <p:spPr/>
        <p:txBody>
          <a:bodyPr/>
          <a:lstStyle/>
          <a:p>
            <a:fld id="{D57F1E4F-1CFF-5643-939E-02111984F565}" type="slidenum">
              <a:rPr lang="en-US" smtClean="0"/>
              <a:t>30</a:t>
            </a:fld>
            <a:endParaRPr lang="en-US" dirty="0"/>
          </a:p>
        </p:txBody>
      </p:sp>
    </p:spTree>
    <p:extLst>
      <p:ext uri="{BB962C8B-B14F-4D97-AF65-F5344CB8AC3E}">
        <p14:creationId xmlns:p14="http://schemas.microsoft.com/office/powerpoint/2010/main" val="28921608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ED11F17B-90BB-E643-864C-A7CD96ECBCD5}"/>
              </a:ext>
            </a:extLst>
          </p:cNvPr>
          <p:cNvSpPr>
            <a:spLocks noGrp="1" noChangeArrowheads="1"/>
          </p:cNvSpPr>
          <p:nvPr>
            <p:ph type="title"/>
          </p:nvPr>
        </p:nvSpPr>
        <p:spPr>
          <a:xfrm>
            <a:off x="154112" y="110162"/>
            <a:ext cx="7847530" cy="607523"/>
          </a:xfrm>
        </p:spPr>
        <p:txBody>
          <a:bodyPr/>
          <a:lstStyle/>
          <a:p>
            <a:pPr eaLnBrk="1" hangingPunct="1"/>
            <a:r>
              <a:rPr lang="en-US" altLang="en-US" sz="2500" dirty="0">
                <a:latin typeface="Tahoma" panose="020B0604030504040204" pitchFamily="34" charset="0"/>
                <a:ea typeface="ＭＳ Ｐゴシック" panose="020B0600070205080204" pitchFamily="34" charset="-128"/>
              </a:rPr>
              <a:t>The Halting Problem</a:t>
            </a:r>
          </a:p>
        </p:txBody>
      </p:sp>
      <p:sp>
        <p:nvSpPr>
          <p:cNvPr id="26627" name="Rectangle 3">
            <a:extLst>
              <a:ext uri="{FF2B5EF4-FFF2-40B4-BE49-F238E27FC236}">
                <a16:creationId xmlns:a16="http://schemas.microsoft.com/office/drawing/2014/main" id="{7661587A-2BF3-9445-BC18-44350E3935D4}"/>
              </a:ext>
            </a:extLst>
          </p:cNvPr>
          <p:cNvSpPr>
            <a:spLocks noGrp="1" noChangeArrowheads="1"/>
          </p:cNvSpPr>
          <p:nvPr>
            <p:ph type="body" idx="1"/>
          </p:nvPr>
        </p:nvSpPr>
        <p:spPr>
          <a:xfrm>
            <a:off x="154112" y="734523"/>
            <a:ext cx="8753582" cy="4853477"/>
          </a:xfrm>
        </p:spPr>
        <p:txBody>
          <a:bodyPr/>
          <a:lstStyle/>
          <a:p>
            <a:pPr marL="0" indent="0" eaLnBrk="1" hangingPunct="1">
              <a:buNone/>
            </a:pPr>
            <a:r>
              <a:rPr lang="en-US" altLang="en-US" sz="2000" dirty="0">
                <a:ea typeface="ＭＳ Ｐゴシック" panose="020B0600070205080204" pitchFamily="34" charset="-128"/>
              </a:rPr>
              <a:t>Here's a problem: In other words, can you write a function that takes the source code of another function and some input and returns whether the function will terminate(not go into an infinite loop) with the given input?</a:t>
            </a:r>
            <a:endParaRPr lang="en-US" sz="2000" b="1" dirty="0">
              <a:solidFill>
                <a:srgbClr val="34A327"/>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(increment):</a:t>
            </a:r>
          </a:p>
          <a:p>
            <a:pPr marL="0" indent="0">
              <a:buNone/>
            </a:pPr>
            <a:r>
              <a:rPr lang="en-US" sz="2000" b="1" dirty="0">
                <a:solidFill>
                  <a:srgbClr val="000000"/>
                </a:solidFill>
                <a:latin typeface="Inconsolata" panose="020B0609030003000000" pitchFamily="49" charset="77"/>
              </a:rPr>
              <a:t>	</a:t>
            </a:r>
            <a:r>
              <a:rPr lang="en-US" sz="2000" b="1" dirty="0">
                <a:latin typeface="Inconsolata" panose="020B0609030003000000" pitchFamily="49" charset="77"/>
              </a:rPr>
              <a:t>x = 1  </a:t>
            </a:r>
          </a:p>
          <a:p>
            <a:pPr marL="0" indent="0">
              <a:buNone/>
            </a:pPr>
            <a:r>
              <a:rPr lang="en-US" sz="2000" b="1" dirty="0">
                <a:latin typeface="Inconsolata" panose="020B0609030003000000" pitchFamily="49" charset="77"/>
              </a:rPr>
              <a:t>	while x &lt;= 10:</a:t>
            </a:r>
          </a:p>
          <a:p>
            <a:pPr marL="0" indent="0">
              <a:buNone/>
            </a:pPr>
            <a:r>
              <a:rPr lang="en-US" altLang="en-US" sz="2000" b="1" dirty="0">
                <a:latin typeface="Inconsolata" panose="020B0609030003000000" pitchFamily="49" charset="77"/>
                <a:ea typeface="ＭＳ Ｐゴシック" panose="020B0600070205080204" pitchFamily="34" charset="-128"/>
              </a:rPr>
              <a:t>		x += increment</a:t>
            </a:r>
          </a:p>
          <a:p>
            <a:pPr marL="0" indent="0">
              <a:buNone/>
            </a:pPr>
            <a:r>
              <a:rPr lang="en-US" altLang="en-US" sz="2000" b="1" dirty="0">
                <a:latin typeface="Inconsolata" panose="020B0609030003000000" pitchFamily="49" charset="77"/>
                <a:ea typeface="ＭＳ Ｐゴシック" panose="020B0600070205080204" pitchFamily="34" charset="-128"/>
              </a:rPr>
              <a:t>	return x</a:t>
            </a:r>
          </a:p>
          <a:p>
            <a:pPr marL="0" indent="0">
              <a:buNone/>
            </a:pPr>
            <a:r>
              <a:rPr lang="en-US" altLang="en-US" sz="2000" b="1" dirty="0">
                <a:latin typeface="Inconsolata" panose="020B0609030003000000" pitchFamily="49" charset="77"/>
                <a:ea typeface="ＭＳ Ｐゴシック" panose="020B0600070205080204" pitchFamily="34" charset="-128"/>
              </a:rPr>
              <a:t>print(halting(sum, 1)) # True</a:t>
            </a:r>
            <a:endParaRPr lang="en-US" altLang="en-US" sz="1833" dirty="0">
              <a:latin typeface="Tahoma" panose="020B0604030504040204" pitchFamily="34" charset="0"/>
              <a:ea typeface="ＭＳ Ｐゴシック" panose="020B0600070205080204" pitchFamily="34" charset="-128"/>
            </a:endParaRPr>
          </a:p>
          <a:p>
            <a:pPr>
              <a:buNone/>
            </a:pPr>
            <a:r>
              <a:rPr lang="en-US" altLang="en-US" sz="2000" b="1" dirty="0">
                <a:latin typeface="Inconsolata" panose="020B0609030003000000" pitchFamily="49" charset="77"/>
                <a:ea typeface="ＭＳ Ｐゴシック" panose="020B0600070205080204" pitchFamily="34" charset="-128"/>
              </a:rPr>
              <a:t>print(halting(sum, -1)) # False (infinite loop)</a:t>
            </a:r>
            <a:endParaRPr lang="en-US" altLang="en-US" sz="2000"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a:buNone/>
            </a:pPr>
            <a:r>
              <a:rPr lang="en-US" altLang="en-US" sz="2000" dirty="0">
                <a:latin typeface="Gill Sans MT" panose="020B0502020104020203" pitchFamily="34" charset="77"/>
                <a:ea typeface="ＭＳ Ｐゴシック" panose="020B0600070205080204" pitchFamily="34" charset="-128"/>
              </a:rPr>
              <a:t>Alan Turing proved that such a function(halting) does not exist. </a:t>
            </a: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marL="380985" lvl="1" indent="0">
              <a:buNone/>
            </a:pPr>
            <a:r>
              <a:rPr lang="en-US" altLang="en-US" sz="1500" dirty="0">
                <a:latin typeface="Tahoma" panose="020B0604030504040204" pitchFamily="34" charset="0"/>
              </a:rPr>
              <a:t>	</a:t>
            </a:r>
          </a:p>
          <a:p>
            <a:pPr marL="380985" lvl="1" indent="0">
              <a:buNone/>
            </a:pPr>
            <a:r>
              <a:rPr lang="en-US" altLang="en-US" sz="1500" dirty="0">
                <a:latin typeface="Tahoma" panose="020B0604030504040204" pitchFamily="34" charset="0"/>
              </a:rPr>
              <a:t>	</a:t>
            </a:r>
            <a:endParaRPr lang="en-US" altLang="en-US" sz="1833" dirty="0">
              <a:latin typeface="Tahoma" panose="020B0604030504040204" pitchFamily="34" charset="0"/>
            </a:endParaRPr>
          </a:p>
        </p:txBody>
      </p:sp>
      <p:sp>
        <p:nvSpPr>
          <p:cNvPr id="2" name="Slide Number Placeholder 1">
            <a:extLst>
              <a:ext uri="{FF2B5EF4-FFF2-40B4-BE49-F238E27FC236}">
                <a16:creationId xmlns:a16="http://schemas.microsoft.com/office/drawing/2014/main" id="{502FCDCF-F7A3-194E-B43B-D9F5FB7BDC6F}"/>
              </a:ext>
            </a:extLst>
          </p:cNvPr>
          <p:cNvSpPr>
            <a:spLocks noGrp="1"/>
          </p:cNvSpPr>
          <p:nvPr>
            <p:ph type="sldNum" sz="quarter" idx="12"/>
          </p:nvPr>
        </p:nvSpPr>
        <p:spPr/>
        <p:txBody>
          <a:bodyPr/>
          <a:lstStyle/>
          <a:p>
            <a:fld id="{D57F1E4F-1CFF-5643-939E-02111984F565}" type="slidenum">
              <a:rPr lang="en-US" smtClean="0"/>
              <a:t>31</a:t>
            </a:fld>
            <a:endParaRPr lang="en-US" dirty="0"/>
          </a:p>
        </p:txBody>
      </p:sp>
    </p:spTree>
    <p:extLst>
      <p:ext uri="{BB962C8B-B14F-4D97-AF65-F5344CB8AC3E}">
        <p14:creationId xmlns:p14="http://schemas.microsoft.com/office/powerpoint/2010/main" val="12411562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0"/>
            <a:ext cx="7724240" cy="679442"/>
          </a:xfrm>
        </p:spPr>
        <p:txBody>
          <a:bodyPr/>
          <a:lstStyle/>
          <a:p>
            <a:pPr eaLnBrk="1" hangingPunct="1">
              <a:defRPr/>
            </a:pPr>
            <a:r>
              <a:rPr lang="en-US" dirty="0">
                <a:cs typeface="+mj-cs"/>
              </a:rPr>
              <a:t>Sequential search</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554050"/>
            <a:ext cx="8537825" cy="5047180"/>
          </a:xfrm>
        </p:spPr>
        <p:txBody>
          <a:bodyPr/>
          <a:lstStyle/>
          <a:p>
            <a:pPr marL="0" indent="0">
              <a:buNone/>
            </a:pPr>
            <a:r>
              <a:rPr lang="en-US" dirty="0"/>
              <a:t>Linear search or sequential search algorithms check each element of a list, in order, until the desired value is found or all elements in the list have been checked. </a:t>
            </a:r>
            <a:r>
              <a:rPr lang="en-US" altLang="en-US" sz="2000" dirty="0">
                <a:ea typeface="ＭＳ Ｐゴシック" panose="020B0600070205080204" pitchFamily="34" charset="-128"/>
              </a:rPr>
              <a:t>Implement sequential search using list which returns the index of the target or -1 if it is not found. </a:t>
            </a: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sequential_search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6699"/>
                </a:solidFill>
                <a:latin typeface="Inconsolata" panose="020B0609030003000000" pitchFamily="49" charset="77"/>
              </a:rPr>
              <a:t>	for </a:t>
            </a:r>
            <a:r>
              <a:rPr lang="en-US" sz="1800" b="1" dirty="0" err="1">
                <a:solidFill>
                  <a:srgbClr val="006699"/>
                </a:solidFill>
                <a:latin typeface="Inconsolata" panose="020B0609030003000000" pitchFamily="49" charset="77"/>
              </a:rPr>
              <a:t>i</a:t>
            </a: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in range(</a:t>
            </a:r>
            <a:r>
              <a:rPr lang="en-US" sz="1800" b="1" dirty="0" err="1">
                <a:solidFill>
                  <a:srgbClr val="000087"/>
                </a:solidFill>
                <a:latin typeface="Inconsolata" panose="020B0609030003000000" pitchFamily="49" charset="77"/>
              </a:rPr>
              <a:t>len</a:t>
            </a:r>
            <a:r>
              <a:rPr lang="en-US" sz="1800" b="1" dirty="0">
                <a:solidFill>
                  <a:srgbClr val="000087"/>
                </a:solidFill>
                <a:latin typeface="Inconsolata" panose="020B0609030003000000" pitchFamily="49" charset="77"/>
              </a:rPr>
              <a:t>(</a:t>
            </a:r>
            <a:r>
              <a:rPr lang="en-US" sz="1800" b="1" dirty="0" err="1">
                <a:solidFill>
                  <a:srgbClr val="000087"/>
                </a:solidFill>
                <a:latin typeface="Inconsolata" panose="020B0609030003000000" pitchFamily="49" charset="77"/>
              </a:rPr>
              <a:t>lst</a:t>
            </a:r>
            <a:r>
              <a:rPr lang="en-US" sz="1800" b="1" dirty="0">
                <a:solidFill>
                  <a:srgbClr val="000087"/>
                </a:solidFill>
                <a:latin typeface="Inconsolata" panose="020B0609030003000000" pitchFamily="49" charset="77"/>
              </a:rPr>
              <a:t>))</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lst</a:t>
            </a:r>
            <a:r>
              <a:rPr lang="en-US" sz="1800" b="1" dirty="0">
                <a:solidFill>
                  <a:srgbClr val="336666"/>
                </a:solidFill>
                <a:latin typeface="Inconsolata" panose="020B0609030003000000" pitchFamily="49" charset="77"/>
              </a:rPr>
              <a:t>[</a:t>
            </a:r>
            <a:r>
              <a:rPr lang="en-US" sz="1800" b="1" dirty="0" err="1">
                <a:solidFill>
                  <a:srgbClr val="336666"/>
                </a:solidFill>
                <a:latin typeface="Inconsolata" panose="020B0609030003000000" pitchFamily="49" charset="77"/>
              </a:rPr>
              <a:t>i</a:t>
            </a:r>
            <a:r>
              <a:rPr lang="en-US" sz="1800" b="1" dirty="0">
                <a:solidFill>
                  <a:srgbClr val="336666"/>
                </a:solidFill>
                <a:latin typeface="Inconsolata" panose="020B0609030003000000" pitchFamily="49" charset="77"/>
              </a:rPr>
              <a:t>] == target:</a:t>
            </a:r>
          </a:p>
          <a:p>
            <a:pPr marL="0" indent="0">
              <a:buNone/>
            </a:pPr>
            <a:r>
              <a:rPr lang="en-US" sz="1800" b="1" dirty="0">
                <a:solidFill>
                  <a:srgbClr val="336666"/>
                </a:solidFill>
                <a:latin typeface="Inconsolata" panose="020B0609030003000000" pitchFamily="49" charset="77"/>
              </a:rPr>
              <a:t>		  return </a:t>
            </a:r>
            <a:r>
              <a:rPr lang="en-US" sz="1800" b="1" dirty="0" err="1">
                <a:solidFill>
                  <a:srgbClr val="336666"/>
                </a:solidFill>
                <a:latin typeface="Inconsolata" panose="020B0609030003000000" pitchFamily="49" charset="77"/>
              </a:rPr>
              <a:t>i</a:t>
            </a:r>
            <a:endParaRPr lang="en-US" sz="1800" b="1" dirty="0">
              <a:solidFill>
                <a:srgbClr val="000000"/>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p>
          <a:p>
            <a:pPr marL="0" indent="0">
              <a:buNone/>
            </a:pPr>
            <a:r>
              <a:rPr lang="en-US" sz="2000" b="1" dirty="0">
                <a:latin typeface="INCONSOLATA" panose="020B0609030003000000" pitchFamily="49" charset="77"/>
              </a:rPr>
              <a:t>a = </a:t>
            </a:r>
            <a:r>
              <a:rPr lang="en-US" sz="2000" b="1" dirty="0" err="1">
                <a:latin typeface="INCONSOLATA" panose="020B0609030003000000" pitchFamily="49" charset="77"/>
              </a:rPr>
              <a:t>sequential_search</a:t>
            </a:r>
            <a:r>
              <a:rPr lang="en-US" sz="2000" b="1" dirty="0">
                <a:latin typeface="INCONSOLATA" panose="020B0609030003000000" pitchFamily="49" charset="77"/>
              </a:rPr>
              <a:t>([3,0,5,1], 0) # a = 1</a:t>
            </a:r>
          </a:p>
          <a:p>
            <a:pPr marL="0" indent="0">
              <a:buNone/>
            </a:pPr>
            <a:r>
              <a:rPr lang="en-US" sz="2000" b="1" dirty="0">
                <a:latin typeface="Inconsolata" panose="020B0609030003000000" pitchFamily="49" charset="77"/>
              </a:rPr>
              <a:t>print(a) # 1</a:t>
            </a:r>
            <a:endParaRPr lang="en-US" altLang="en-US" sz="1833" dirty="0">
              <a:ea typeface="ＭＳ Ｐゴシック" panose="020B0600070205080204" pitchFamily="34" charset="-128"/>
            </a:endParaRPr>
          </a:p>
          <a:p>
            <a:pPr marL="0" indent="0">
              <a:buNone/>
            </a:pPr>
            <a:r>
              <a:rPr lang="en-US" altLang="en-US" sz="1833" b="1" dirty="0">
                <a:latin typeface="INCONSOLATA" panose="020B0609030003000000" pitchFamily="49" charset="77"/>
                <a:ea typeface="ＭＳ Ｐゴシック" panose="020B0600070205080204" pitchFamily="34" charset="-128"/>
              </a:rPr>
              <a:t>numbers = [4, 2, 3, 7 -12, 3, 56, 34]</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sequential_search</a:t>
            </a:r>
            <a:r>
              <a:rPr lang="en-US" sz="1800" b="1" dirty="0">
                <a:latin typeface="INCONSOLATA" panose="020B0609030003000000" pitchFamily="49" charset="77"/>
              </a:rPr>
              <a:t>(numbers, 3)) # 2 </a:t>
            </a: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212358BB-7F38-DE4B-B13F-EC3F7FF7E613}"/>
              </a:ext>
            </a:extLst>
          </p:cNvPr>
          <p:cNvSpPr>
            <a:spLocks noGrp="1"/>
          </p:cNvSpPr>
          <p:nvPr>
            <p:ph type="sldNum" sz="quarter" idx="12"/>
          </p:nvPr>
        </p:nvSpPr>
        <p:spPr/>
        <p:txBody>
          <a:bodyPr/>
          <a:lstStyle/>
          <a:p>
            <a:fld id="{D57F1E4F-1CFF-5643-939E-02111984F565}" type="slidenum">
              <a:rPr lang="en-US" smtClean="0"/>
              <a:t>4</a:t>
            </a:fld>
            <a:endParaRPr lang="en-US" dirty="0"/>
          </a:p>
        </p:txBody>
      </p:sp>
      <p:cxnSp>
        <p:nvCxnSpPr>
          <p:cNvPr id="4" name="Straight Arrow Connector 3">
            <a:extLst>
              <a:ext uri="{FF2B5EF4-FFF2-40B4-BE49-F238E27FC236}">
                <a16:creationId xmlns:a16="http://schemas.microsoft.com/office/drawing/2014/main" id="{6F7FAA95-1CB1-6246-9247-83FDFD7281C5}"/>
              </a:ext>
            </a:extLst>
          </p:cNvPr>
          <p:cNvCxnSpPr>
            <a:cxnSpLocks/>
          </p:cNvCxnSpPr>
          <p:nvPr/>
        </p:nvCxnSpPr>
        <p:spPr>
          <a:xfrm flipH="1" flipV="1">
            <a:off x="3093930" y="2129426"/>
            <a:ext cx="436079" cy="252763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6833A3-9446-104B-8B36-CF472B191E13}"/>
              </a:ext>
            </a:extLst>
          </p:cNvPr>
          <p:cNvCxnSpPr>
            <a:cxnSpLocks/>
          </p:cNvCxnSpPr>
          <p:nvPr/>
        </p:nvCxnSpPr>
        <p:spPr>
          <a:xfrm flipH="1" flipV="1">
            <a:off x="3870251" y="2129426"/>
            <a:ext cx="340243" cy="252763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7825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0"/>
            <a:ext cx="7724240" cy="679442"/>
          </a:xfrm>
        </p:spPr>
        <p:txBody>
          <a:bodyPr/>
          <a:lstStyle/>
          <a:p>
            <a:pPr eaLnBrk="1" hangingPunct="1">
              <a:defRPr/>
            </a:pPr>
            <a:r>
              <a:rPr lang="en-US" dirty="0">
                <a:cs typeface="+mj-cs"/>
              </a:rPr>
              <a:t>Sequential search</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554050"/>
            <a:ext cx="8537825" cy="5047180"/>
          </a:xfrm>
        </p:spPr>
        <p:txBody>
          <a:bodyPr/>
          <a:lstStyle/>
          <a:p>
            <a:pPr marL="0" indent="0">
              <a:buNone/>
            </a:pPr>
            <a:r>
              <a:rPr lang="en-US" dirty="0"/>
              <a:t>Linear search or sequential search algorithms check each element of a list, in order, until the desired value is found or all elements in the list have been checked. </a:t>
            </a:r>
            <a:r>
              <a:rPr lang="en-US" altLang="en-US" sz="2000" dirty="0">
                <a:ea typeface="ＭＳ Ｐゴシック" panose="020B0600070205080204" pitchFamily="34" charset="-128"/>
              </a:rPr>
              <a:t>Implement sequential search using list which returns the index of the target or -1 if it is not found. </a:t>
            </a: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sequential_search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6699"/>
                </a:solidFill>
                <a:latin typeface="Inconsolata" panose="020B0609030003000000" pitchFamily="49" charset="77"/>
              </a:rPr>
              <a:t>	for </a:t>
            </a:r>
            <a:r>
              <a:rPr lang="en-US" sz="1800" b="1" dirty="0" err="1">
                <a:solidFill>
                  <a:srgbClr val="006699"/>
                </a:solidFill>
                <a:latin typeface="Inconsolata" panose="020B0609030003000000" pitchFamily="49" charset="77"/>
              </a:rPr>
              <a:t>i</a:t>
            </a: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in range(</a:t>
            </a:r>
            <a:r>
              <a:rPr lang="en-US" sz="1800" b="1" dirty="0" err="1">
                <a:solidFill>
                  <a:srgbClr val="000087"/>
                </a:solidFill>
                <a:latin typeface="Inconsolata" panose="020B0609030003000000" pitchFamily="49" charset="77"/>
              </a:rPr>
              <a:t>len</a:t>
            </a:r>
            <a:r>
              <a:rPr lang="en-US" sz="1800" b="1" dirty="0">
                <a:solidFill>
                  <a:srgbClr val="000087"/>
                </a:solidFill>
                <a:latin typeface="Inconsolata" panose="020B0609030003000000" pitchFamily="49" charset="77"/>
              </a:rPr>
              <a:t>(</a:t>
            </a:r>
            <a:r>
              <a:rPr lang="en-US" sz="1800" b="1" dirty="0" err="1">
                <a:solidFill>
                  <a:srgbClr val="000087"/>
                </a:solidFill>
                <a:latin typeface="Inconsolata" panose="020B0609030003000000" pitchFamily="49" charset="77"/>
              </a:rPr>
              <a:t>lst</a:t>
            </a:r>
            <a:r>
              <a:rPr lang="en-US" sz="1800" b="1" dirty="0">
                <a:solidFill>
                  <a:srgbClr val="000087"/>
                </a:solidFill>
                <a:latin typeface="Inconsolata" panose="020B0609030003000000" pitchFamily="49" charset="77"/>
              </a:rPr>
              <a:t>))</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lst</a:t>
            </a:r>
            <a:r>
              <a:rPr lang="en-US" sz="1800" b="1" dirty="0">
                <a:solidFill>
                  <a:srgbClr val="336666"/>
                </a:solidFill>
                <a:latin typeface="Inconsolata" panose="020B0609030003000000" pitchFamily="49" charset="77"/>
              </a:rPr>
              <a:t>[</a:t>
            </a:r>
            <a:r>
              <a:rPr lang="en-US" sz="1800" b="1" dirty="0" err="1">
                <a:solidFill>
                  <a:srgbClr val="336666"/>
                </a:solidFill>
                <a:latin typeface="Inconsolata" panose="020B0609030003000000" pitchFamily="49" charset="77"/>
              </a:rPr>
              <a:t>i</a:t>
            </a:r>
            <a:r>
              <a:rPr lang="en-US" sz="1800" b="1" dirty="0">
                <a:solidFill>
                  <a:srgbClr val="336666"/>
                </a:solidFill>
                <a:latin typeface="Inconsolata" panose="020B0609030003000000" pitchFamily="49" charset="77"/>
              </a:rPr>
              <a:t>] == target:</a:t>
            </a:r>
          </a:p>
          <a:p>
            <a:pPr marL="0" indent="0">
              <a:buNone/>
            </a:pPr>
            <a:r>
              <a:rPr lang="en-US" sz="1800" b="1" dirty="0">
                <a:solidFill>
                  <a:srgbClr val="336666"/>
                </a:solidFill>
                <a:latin typeface="Inconsolata" panose="020B0609030003000000" pitchFamily="49" charset="77"/>
              </a:rPr>
              <a:t>		  return </a:t>
            </a:r>
            <a:r>
              <a:rPr lang="en-US" sz="1800" b="1" dirty="0" err="1">
                <a:solidFill>
                  <a:srgbClr val="336666"/>
                </a:solidFill>
                <a:latin typeface="Inconsolata" panose="020B0609030003000000" pitchFamily="49" charset="77"/>
              </a:rPr>
              <a:t>i</a:t>
            </a:r>
            <a:endParaRPr lang="en-US" sz="1800" b="1" dirty="0">
              <a:solidFill>
                <a:srgbClr val="000000"/>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p>
          <a:p>
            <a:pPr marL="0" indent="0">
              <a:buNone/>
            </a:pPr>
            <a:r>
              <a:rPr lang="en-US" sz="2000" b="1" dirty="0">
                <a:latin typeface="INCONSOLATA" panose="020B0609030003000000" pitchFamily="49" charset="77"/>
              </a:rPr>
              <a:t>a = </a:t>
            </a:r>
            <a:r>
              <a:rPr lang="en-US" sz="2000" b="1" dirty="0" err="1">
                <a:latin typeface="INCONSOLATA" panose="020B0609030003000000" pitchFamily="49" charset="77"/>
              </a:rPr>
              <a:t>sequential_search</a:t>
            </a:r>
            <a:r>
              <a:rPr lang="en-US" sz="2000" b="1" dirty="0">
                <a:latin typeface="INCONSOLATA" panose="020B0609030003000000" pitchFamily="49" charset="77"/>
              </a:rPr>
              <a:t>([3,0,5,1], 0) # a = 1</a:t>
            </a:r>
          </a:p>
          <a:p>
            <a:pPr marL="0" indent="0">
              <a:buNone/>
            </a:pPr>
            <a:r>
              <a:rPr lang="en-US" sz="2000" b="1" dirty="0">
                <a:latin typeface="Inconsolata" panose="020B0609030003000000" pitchFamily="49" charset="77"/>
              </a:rPr>
              <a:t>print(a) # 1</a:t>
            </a:r>
            <a:endParaRPr lang="en-US" altLang="en-US" sz="1833" dirty="0">
              <a:ea typeface="ＭＳ Ｐゴシック" panose="020B0600070205080204" pitchFamily="34" charset="-128"/>
            </a:endParaRPr>
          </a:p>
          <a:p>
            <a:pPr marL="0" indent="0">
              <a:buNone/>
            </a:pPr>
            <a:r>
              <a:rPr lang="en-US" altLang="en-US" sz="1833" b="1" dirty="0">
                <a:latin typeface="INCONSOLATA" panose="020B0609030003000000" pitchFamily="49" charset="77"/>
                <a:ea typeface="ＭＳ Ｐゴシック" panose="020B0600070205080204" pitchFamily="34" charset="-128"/>
              </a:rPr>
              <a:t>numbers = [4, 2, 3, 7 -12, 3, 56, 34]</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sequential_search</a:t>
            </a:r>
            <a:r>
              <a:rPr lang="en-US" sz="1800" b="1" dirty="0">
                <a:latin typeface="INCONSOLATA" panose="020B0609030003000000" pitchFamily="49" charset="77"/>
              </a:rPr>
              <a:t>(numbers, 3)) # 2 </a:t>
            </a:r>
          </a:p>
          <a:p>
            <a:pPr marL="0" indent="0">
              <a:buNone/>
            </a:pPr>
            <a:r>
              <a:rPr lang="en-US" sz="2000" b="1" dirty="0">
                <a:latin typeface="INCONSOLATA" panose="020B0609030003000000" pitchFamily="49" charset="77"/>
              </a:rPr>
              <a:t>print(</a:t>
            </a:r>
            <a:r>
              <a:rPr lang="en-US" sz="2000" b="1" dirty="0" err="1">
                <a:latin typeface="INCONSOLATA" panose="020B0609030003000000" pitchFamily="49" charset="77"/>
              </a:rPr>
              <a:t>sequential_search</a:t>
            </a:r>
            <a:r>
              <a:rPr lang="en-US" sz="2000" b="1" dirty="0">
                <a:latin typeface="INCONSOLATA" panose="020B0609030003000000" pitchFamily="49" charset="77"/>
              </a:rPr>
              <a:t>(numbers, 100)) # -1 </a:t>
            </a: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212358BB-7F38-DE4B-B13F-EC3F7FF7E613}"/>
              </a:ext>
            </a:extLst>
          </p:cNvPr>
          <p:cNvSpPr>
            <a:spLocks noGrp="1"/>
          </p:cNvSpPr>
          <p:nvPr>
            <p:ph type="sldNum" sz="quarter" idx="12"/>
          </p:nvPr>
        </p:nvSpPr>
        <p:spPr/>
        <p:txBody>
          <a:bodyPr/>
          <a:lstStyle/>
          <a:p>
            <a:fld id="{D57F1E4F-1CFF-5643-939E-02111984F565}" type="slidenum">
              <a:rPr lang="en-US" smtClean="0"/>
              <a:t>5</a:t>
            </a:fld>
            <a:endParaRPr lang="en-US" dirty="0"/>
          </a:p>
        </p:txBody>
      </p:sp>
      <p:cxnSp>
        <p:nvCxnSpPr>
          <p:cNvPr id="4" name="Straight Arrow Connector 3">
            <a:extLst>
              <a:ext uri="{FF2B5EF4-FFF2-40B4-BE49-F238E27FC236}">
                <a16:creationId xmlns:a16="http://schemas.microsoft.com/office/drawing/2014/main" id="{6F7FAA95-1CB1-6246-9247-83FDFD7281C5}"/>
              </a:ext>
            </a:extLst>
          </p:cNvPr>
          <p:cNvCxnSpPr>
            <a:cxnSpLocks/>
          </p:cNvCxnSpPr>
          <p:nvPr/>
        </p:nvCxnSpPr>
        <p:spPr>
          <a:xfrm flipH="1" flipV="1">
            <a:off x="3104708" y="2129426"/>
            <a:ext cx="574157" cy="280408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6833A3-9446-104B-8B36-CF472B191E13}"/>
              </a:ext>
            </a:extLst>
          </p:cNvPr>
          <p:cNvCxnSpPr>
            <a:cxnSpLocks/>
          </p:cNvCxnSpPr>
          <p:nvPr/>
        </p:nvCxnSpPr>
        <p:spPr>
          <a:xfrm flipH="1" flipV="1">
            <a:off x="3870252" y="2129427"/>
            <a:ext cx="850604" cy="303152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11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D6E10FAF-E655-D943-A67A-780B97487E72}"/>
              </a:ext>
            </a:extLst>
          </p:cNvPr>
          <p:cNvSpPr>
            <a:spLocks noGrp="1" noChangeArrowheads="1"/>
          </p:cNvSpPr>
          <p:nvPr>
            <p:ph type="title"/>
          </p:nvPr>
        </p:nvSpPr>
        <p:spPr>
          <a:xfrm>
            <a:off x="145765" y="85578"/>
            <a:ext cx="7886700" cy="571505"/>
          </a:xfrm>
        </p:spPr>
        <p:txBody>
          <a:bodyPr/>
          <a:lstStyle/>
          <a:p>
            <a:pPr eaLnBrk="1" hangingPunct="1">
              <a:defRPr/>
            </a:pPr>
            <a:r>
              <a:rPr lang="en-US" dirty="0">
                <a:cs typeface="+mj-cs"/>
              </a:rPr>
              <a:t>Binary Search</a:t>
            </a:r>
            <a:endParaRPr lang="en-US" sz="2333" dirty="0"/>
          </a:p>
        </p:txBody>
      </p:sp>
      <p:sp>
        <p:nvSpPr>
          <p:cNvPr id="186371" name="Rectangle 3">
            <a:extLst>
              <a:ext uri="{FF2B5EF4-FFF2-40B4-BE49-F238E27FC236}">
                <a16:creationId xmlns:a16="http://schemas.microsoft.com/office/drawing/2014/main" id="{214E48A6-BA1C-C34E-86B2-AEA085EF0B60}"/>
              </a:ext>
            </a:extLst>
          </p:cNvPr>
          <p:cNvSpPr>
            <a:spLocks noGrp="1" noChangeArrowheads="1"/>
          </p:cNvSpPr>
          <p:nvPr>
            <p:ph type="body" idx="1"/>
          </p:nvPr>
        </p:nvSpPr>
        <p:spPr>
          <a:xfrm>
            <a:off x="145765" y="739278"/>
            <a:ext cx="8916042" cy="4807950"/>
          </a:xfrm>
        </p:spPr>
        <p:txBody>
          <a:bodyPr/>
          <a:lstStyle/>
          <a:p>
            <a:pPr marL="342900" lvl="1" indent="0" eaLnBrk="1" hangingPunct="1">
              <a:buNone/>
              <a:defRPr/>
            </a:pPr>
            <a:r>
              <a:rPr lang="en-US" sz="2000" dirty="0"/>
              <a:t>Note that the array below is sorted. How can we take advantage of this?</a:t>
            </a:r>
          </a:p>
          <a:p>
            <a:pPr marL="342900" lvl="1" indent="0">
              <a:buNone/>
              <a:defRPr/>
            </a:pPr>
            <a:endParaRPr lang="en-US" sz="2000" dirty="0"/>
          </a:p>
          <a:p>
            <a:pPr marL="342900" lvl="1" indent="0">
              <a:buNone/>
              <a:defRPr/>
            </a:pPr>
            <a:r>
              <a:rPr lang="en-US" sz="2000" dirty="0"/>
              <a:t>The binary search algorithm starts at the middle of a sorted data set of numbers and eliminates half of the data; this process repeats until the desired value is found or all elements have been eliminated. </a:t>
            </a:r>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685800" lvl="1" indent="-342900" eaLnBrk="1" hangingPunct="1">
              <a:buAutoNum type="arabicParenR"/>
              <a:defRPr/>
            </a:pPr>
            <a:r>
              <a:rPr lang="en-US" sz="2000" dirty="0"/>
              <a:t>Look at the middle of the array. If the target is found, we are done. Otherwise, If the target is greater than that value, we can eliminate the left half of the array. And If the target is less than the value, eliminate the right half. </a:t>
            </a:r>
          </a:p>
          <a:p>
            <a:pPr marL="685800" lvl="1" indent="-342900" eaLnBrk="1" hangingPunct="1">
              <a:buAutoNum type="arabicParenR"/>
              <a:defRPr/>
            </a:pPr>
            <a:r>
              <a:rPr lang="en-US" sz="2000" dirty="0"/>
              <a:t>Repeat with left or right half of the array accordingly.</a:t>
            </a:r>
          </a:p>
        </p:txBody>
      </p:sp>
      <p:pic>
        <p:nvPicPr>
          <p:cNvPr id="2" name="Picture 1">
            <a:extLst>
              <a:ext uri="{FF2B5EF4-FFF2-40B4-BE49-F238E27FC236}">
                <a16:creationId xmlns:a16="http://schemas.microsoft.com/office/drawing/2014/main" id="{20D4FFD0-EE39-D747-BEF8-1F8589FB3176}"/>
              </a:ext>
            </a:extLst>
          </p:cNvPr>
          <p:cNvPicPr>
            <a:picLocks noChangeAspect="1"/>
          </p:cNvPicPr>
          <p:nvPr/>
        </p:nvPicPr>
        <p:blipFill>
          <a:blip r:embed="rId2"/>
          <a:stretch>
            <a:fillRect/>
          </a:stretch>
        </p:blipFill>
        <p:spPr>
          <a:xfrm>
            <a:off x="32035" y="2647953"/>
            <a:ext cx="8966200" cy="990600"/>
          </a:xfrm>
          <a:prstGeom prst="rect">
            <a:avLst/>
          </a:prstGeom>
        </p:spPr>
      </p:pic>
      <p:sp>
        <p:nvSpPr>
          <p:cNvPr id="3" name="Slide Number Placeholder 2">
            <a:extLst>
              <a:ext uri="{FF2B5EF4-FFF2-40B4-BE49-F238E27FC236}">
                <a16:creationId xmlns:a16="http://schemas.microsoft.com/office/drawing/2014/main" id="{33128759-E241-B749-9574-6BA836BFE00B}"/>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146677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animEffect transition="in" filter="fade">
                                      <p:cBhvr>
                                        <p:cTn id="7" dur="1000"/>
                                        <p:tgtEl>
                                          <p:spTgt spid="1863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6371">
                                            <p:txEl>
                                              <p:pRg st="2" end="2"/>
                                            </p:txEl>
                                          </p:spTgt>
                                        </p:tgtEl>
                                        <p:attrNameLst>
                                          <p:attrName>style.visibility</p:attrName>
                                        </p:attrNameLst>
                                      </p:cBhvr>
                                      <p:to>
                                        <p:strVal val="visible"/>
                                      </p:to>
                                    </p:set>
                                    <p:animEffect transition="in" filter="fade">
                                      <p:cBhvr>
                                        <p:cTn id="12" dur="1000"/>
                                        <p:tgtEl>
                                          <p:spTgt spid="18637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6371">
                                            <p:txEl>
                                              <p:pRg st="10" end="10"/>
                                            </p:txEl>
                                          </p:spTgt>
                                        </p:tgtEl>
                                        <p:attrNameLst>
                                          <p:attrName>style.visibility</p:attrName>
                                        </p:attrNameLst>
                                      </p:cBhvr>
                                      <p:to>
                                        <p:strVal val="visible"/>
                                      </p:to>
                                    </p:set>
                                    <p:animEffect transition="in" filter="fade">
                                      <p:cBhvr>
                                        <p:cTn id="17" dur="1000"/>
                                        <p:tgtEl>
                                          <p:spTgt spid="186371">
                                            <p:txEl>
                                              <p:pRg st="1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6371">
                                            <p:txEl>
                                              <p:pRg st="11" end="11"/>
                                            </p:txEl>
                                          </p:spTgt>
                                        </p:tgtEl>
                                        <p:attrNameLst>
                                          <p:attrName>style.visibility</p:attrName>
                                        </p:attrNameLst>
                                      </p:cBhvr>
                                      <p:to>
                                        <p:strVal val="visible"/>
                                      </p:to>
                                    </p:set>
                                    <p:animEffect transition="in" filter="fade">
                                      <p:cBhvr>
                                        <p:cTn id="22" dur="1000"/>
                                        <p:tgtEl>
                                          <p:spTgt spid="18637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imeline&#10;&#10;Description automatically generated">
            <a:extLst>
              <a:ext uri="{FF2B5EF4-FFF2-40B4-BE49-F238E27FC236}">
                <a16:creationId xmlns:a16="http://schemas.microsoft.com/office/drawing/2014/main" id="{6BCAB826-F3FF-C34A-9701-CB1AB4066329}"/>
              </a:ext>
            </a:extLst>
          </p:cNvPr>
          <p:cNvPicPr>
            <a:picLocks noChangeAspect="1"/>
          </p:cNvPicPr>
          <p:nvPr/>
        </p:nvPicPr>
        <p:blipFill>
          <a:blip r:embed="rId2"/>
          <a:stretch>
            <a:fillRect/>
          </a:stretch>
        </p:blipFill>
        <p:spPr>
          <a:xfrm>
            <a:off x="770965" y="317500"/>
            <a:ext cx="7620000" cy="5080000"/>
          </a:xfrm>
          <a:prstGeom prst="rect">
            <a:avLst/>
          </a:prstGeom>
        </p:spPr>
      </p:pic>
      <p:sp>
        <p:nvSpPr>
          <p:cNvPr id="2" name="Slide Number Placeholder 1">
            <a:extLst>
              <a:ext uri="{FF2B5EF4-FFF2-40B4-BE49-F238E27FC236}">
                <a16:creationId xmlns:a16="http://schemas.microsoft.com/office/drawing/2014/main" id="{09AE974D-65F1-154D-B8DE-CE3BC7D05E95}"/>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1088193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54112" y="0"/>
            <a:ext cx="7724240" cy="679442"/>
          </a:xfrm>
        </p:spPr>
        <p:txBody>
          <a:bodyPr/>
          <a:lstStyle/>
          <a:p>
            <a:pPr eaLnBrk="1" hangingPunct="1">
              <a:defRPr/>
            </a:pPr>
            <a:r>
              <a:rPr lang="en-US" sz="2333" dirty="0"/>
              <a:t>Binary Search</a:t>
            </a:r>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54112" y="585627"/>
            <a:ext cx="8517277" cy="5129373"/>
          </a:xfrm>
        </p:spPr>
        <p:txBody>
          <a:bodyPr/>
          <a:lstStyle/>
          <a:p>
            <a:pPr marL="0" indent="0">
              <a:buNone/>
            </a:pPr>
            <a:r>
              <a:rPr lang="en-US" altLang="en-US" sz="2000" dirty="0">
                <a:ea typeface="ＭＳ Ｐゴシック" panose="020B0600070205080204" pitchFamily="34" charset="-128"/>
              </a:rPr>
              <a:t>Implement binary search. </a:t>
            </a:r>
            <a:r>
              <a:rPr lang="en-US" sz="2000" dirty="0"/>
              <a:t>Data must be in sorted order to use the binary search algorithm. </a:t>
            </a:r>
          </a:p>
          <a:p>
            <a:pPr marL="0" indent="0">
              <a:buNone/>
            </a:pP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binary_search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sorted_lst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0000"/>
                </a:solidFill>
                <a:latin typeface="Inconsolata" panose="020B0609030003000000" pitchFamily="49" charset="77"/>
              </a:rPr>
              <a:t>	min, max = 0, </a:t>
            </a:r>
            <a:r>
              <a:rPr lang="en-US" sz="1800" b="1" dirty="0" err="1">
                <a:solidFill>
                  <a:srgbClr val="000000"/>
                </a:solidFill>
                <a:latin typeface="Inconsolata" panose="020B0609030003000000" pitchFamily="49" charset="77"/>
              </a:rPr>
              <a:t>len</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sorted_list</a:t>
            </a:r>
            <a:r>
              <a:rPr lang="en-US" sz="1800" b="1" dirty="0">
                <a:solidFill>
                  <a:srgbClr val="000000"/>
                </a:solidFill>
                <a:latin typeface="Inconsolata" panose="020B0609030003000000" pitchFamily="49" charset="77"/>
              </a:rPr>
              <a:t>)-1</a:t>
            </a:r>
          </a:p>
          <a:p>
            <a:pPr marL="0" indent="0">
              <a:buNone/>
            </a:pPr>
            <a:r>
              <a:rPr lang="en-US" sz="1800" b="1" dirty="0">
                <a:solidFill>
                  <a:srgbClr val="006699"/>
                </a:solidFill>
                <a:latin typeface="Inconsolata" panose="020B0609030003000000" pitchFamily="49" charset="77"/>
              </a:rPr>
              <a:t>	while min &lt;= max</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a:t>
            </a:r>
            <a:r>
              <a:rPr lang="en-US" sz="1800" b="1" dirty="0">
                <a:solidFill>
                  <a:srgbClr val="000000"/>
                </a:solidFill>
                <a:latin typeface="Inconsolata" panose="020B0609030003000000" pitchFamily="49" charset="77"/>
              </a:rPr>
              <a:t>mid = (min + max)//2</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sorted_lst</a:t>
            </a:r>
            <a:r>
              <a:rPr lang="en-US" sz="1800" b="1" dirty="0">
                <a:solidFill>
                  <a:srgbClr val="336666"/>
                </a:solidFill>
                <a:latin typeface="Inconsolata" panose="020B0609030003000000" pitchFamily="49" charset="77"/>
              </a:rPr>
              <a:t>[mid] &lt; target:</a:t>
            </a:r>
          </a:p>
          <a:p>
            <a:pPr marL="0" indent="0">
              <a:buNone/>
            </a:pPr>
            <a:r>
              <a:rPr lang="en-US" sz="1800" b="1" dirty="0">
                <a:solidFill>
                  <a:srgbClr val="336666"/>
                </a:solidFill>
                <a:latin typeface="Inconsolata" panose="020B0609030003000000" pitchFamily="49" charset="77"/>
              </a:rPr>
              <a:t>	        min = mid + 1</a:t>
            </a:r>
          </a:p>
          <a:p>
            <a:pPr marL="0" indent="0">
              <a:buNone/>
            </a:pP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elif</a:t>
            </a: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sorted_lst</a:t>
            </a:r>
            <a:r>
              <a:rPr lang="en-US" sz="1800" b="1" dirty="0">
                <a:solidFill>
                  <a:srgbClr val="336666"/>
                </a:solidFill>
                <a:latin typeface="Inconsolata" panose="020B0609030003000000" pitchFamily="49" charset="77"/>
              </a:rPr>
              <a:t>[mid] &gt; target:</a:t>
            </a:r>
          </a:p>
          <a:p>
            <a:pPr marL="0" indent="0">
              <a:buNone/>
            </a:pPr>
            <a:r>
              <a:rPr lang="en-US" sz="1800" b="1" dirty="0">
                <a:solidFill>
                  <a:srgbClr val="336666"/>
                </a:solidFill>
                <a:latin typeface="Inconsolata" panose="020B0609030003000000" pitchFamily="49" charset="77"/>
              </a:rPr>
              <a:t>	        max = mid – 1</a:t>
            </a:r>
          </a:p>
          <a:p>
            <a:pPr marL="0" indent="0">
              <a:buNone/>
            </a:pP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elif</a:t>
            </a: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sorted_lst</a:t>
            </a:r>
            <a:r>
              <a:rPr lang="en-US" sz="1800" b="1" dirty="0">
                <a:solidFill>
                  <a:srgbClr val="336666"/>
                </a:solidFill>
                <a:latin typeface="Inconsolata" panose="020B0609030003000000" pitchFamily="49" charset="77"/>
              </a:rPr>
              <a:t>[mid] == target:</a:t>
            </a:r>
          </a:p>
          <a:p>
            <a:pPr marL="0" indent="0">
              <a:buNone/>
            </a:pPr>
            <a:r>
              <a:rPr lang="en-US" sz="1800" b="1" dirty="0">
                <a:solidFill>
                  <a:srgbClr val="336666"/>
                </a:solidFill>
                <a:latin typeface="Inconsolata" panose="020B0609030003000000" pitchFamily="49" charset="77"/>
              </a:rPr>
              <a:t>		  return mid</a:t>
            </a: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endParaRPr lang="en-US" altLang="en-US" sz="1833" dirty="0">
              <a:ea typeface="ＭＳ Ｐゴシック" panose="020B0600070205080204" pitchFamily="34" charset="-128"/>
            </a:endParaRPr>
          </a:p>
          <a:p>
            <a:pPr marL="0" indent="0">
              <a:buNone/>
            </a:pPr>
            <a:endParaRPr lang="en-US" sz="1800" b="1" dirty="0">
              <a:solidFill>
                <a:srgbClr val="336666"/>
              </a:solidFill>
              <a:latin typeface="INCONSOLATA" panose="020B0609030003000000" pitchFamily="49" charset="77"/>
            </a:endParaRPr>
          </a:p>
          <a:p>
            <a:pPr marL="0" indent="0">
              <a:buNone/>
            </a:pPr>
            <a:endParaRPr lang="en-US" sz="1800" b="1" dirty="0">
              <a:latin typeface="Inconsolata" panose="020B0609030003000000" pitchFamily="49" charset="77"/>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676CE5E9-0770-7D40-A2D2-7D96FDD0BEB5}"/>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3614929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146">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146">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14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AA73-DC96-0B4E-8504-96B84F7CAE34}"/>
              </a:ext>
            </a:extLst>
          </p:cNvPr>
          <p:cNvSpPr>
            <a:spLocks noGrp="1"/>
          </p:cNvSpPr>
          <p:nvPr>
            <p:ph type="title"/>
          </p:nvPr>
        </p:nvSpPr>
        <p:spPr>
          <a:xfrm>
            <a:off x="166313" y="205482"/>
            <a:ext cx="7886700" cy="525329"/>
          </a:xfrm>
        </p:spPr>
        <p:txBody>
          <a:bodyPr/>
          <a:lstStyle/>
          <a:p>
            <a:r>
              <a:rPr lang="en-US" dirty="0"/>
              <a:t>Sorting</a:t>
            </a:r>
          </a:p>
        </p:txBody>
      </p:sp>
      <p:sp>
        <p:nvSpPr>
          <p:cNvPr id="3" name="Content Placeholder 2">
            <a:extLst>
              <a:ext uri="{FF2B5EF4-FFF2-40B4-BE49-F238E27FC236}">
                <a16:creationId xmlns:a16="http://schemas.microsoft.com/office/drawing/2014/main" id="{68EE4754-4E64-0E43-8081-45CEF8E72EE2}"/>
              </a:ext>
            </a:extLst>
          </p:cNvPr>
          <p:cNvSpPr>
            <a:spLocks noGrp="1"/>
          </p:cNvSpPr>
          <p:nvPr>
            <p:ph idx="1"/>
          </p:nvPr>
        </p:nvSpPr>
        <p:spPr>
          <a:xfrm>
            <a:off x="166313" y="863030"/>
            <a:ext cx="8710559" cy="4646488"/>
          </a:xfrm>
        </p:spPr>
        <p:txBody>
          <a:bodyPr/>
          <a:lstStyle/>
          <a:p>
            <a:pPr marL="0" indent="0">
              <a:buNone/>
              <a:defRPr/>
            </a:pPr>
            <a:r>
              <a:rPr lang="en-US" b="1" dirty="0"/>
              <a:t>sorting</a:t>
            </a:r>
            <a:r>
              <a:rPr lang="en-US" dirty="0"/>
              <a:t>: Rearranging the values in an array or collection into a specific order (usually into their "natural ordering").</a:t>
            </a:r>
          </a:p>
          <a:p>
            <a:pPr lvl="1">
              <a:defRPr/>
            </a:pPr>
            <a:endParaRPr lang="en-US" sz="800" dirty="0"/>
          </a:p>
          <a:p>
            <a:pPr>
              <a:defRPr/>
            </a:pPr>
            <a:r>
              <a:rPr lang="en-US" dirty="0"/>
              <a:t>one of the fundamental problems in computer science</a:t>
            </a:r>
          </a:p>
          <a:p>
            <a:pPr>
              <a:defRPr/>
            </a:pPr>
            <a:r>
              <a:rPr lang="en-US" dirty="0"/>
              <a:t>can be solved in many ways:</a:t>
            </a:r>
          </a:p>
          <a:p>
            <a:pPr lvl="1">
              <a:defRPr/>
            </a:pPr>
            <a:r>
              <a:rPr lang="en-US" dirty="0"/>
              <a:t>there are many sorting algorithms</a:t>
            </a:r>
          </a:p>
          <a:p>
            <a:pPr lvl="1">
              <a:defRPr/>
            </a:pPr>
            <a:r>
              <a:rPr lang="en-US" dirty="0"/>
              <a:t>some are faster/slower than others</a:t>
            </a:r>
          </a:p>
          <a:p>
            <a:pPr lvl="1">
              <a:defRPr/>
            </a:pPr>
            <a:r>
              <a:rPr lang="en-US" dirty="0"/>
              <a:t>some use more/less memory than others</a:t>
            </a:r>
          </a:p>
          <a:p>
            <a:pPr lvl="1">
              <a:defRPr/>
            </a:pPr>
            <a:r>
              <a:rPr lang="en-US" dirty="0"/>
              <a:t>some work better with specific kinds of data</a:t>
            </a:r>
          </a:p>
          <a:p>
            <a:pPr lvl="1">
              <a:defRPr/>
            </a:pPr>
            <a:r>
              <a:rPr lang="en-US" dirty="0"/>
              <a:t>some can utilize multiple computers / processors, ...</a:t>
            </a:r>
          </a:p>
          <a:p>
            <a:pPr lvl="1">
              <a:defRPr/>
            </a:pPr>
            <a:endParaRPr lang="en-US" dirty="0"/>
          </a:p>
        </p:txBody>
      </p:sp>
      <p:sp>
        <p:nvSpPr>
          <p:cNvPr id="4" name="Slide Number Placeholder 3">
            <a:extLst>
              <a:ext uri="{FF2B5EF4-FFF2-40B4-BE49-F238E27FC236}">
                <a16:creationId xmlns:a16="http://schemas.microsoft.com/office/drawing/2014/main" id="{B43AE8B9-592C-FD42-A7F4-3A82072E64D3}"/>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19463292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7755</TotalTime>
  <Words>2692</Words>
  <Application>Microsoft Macintosh PowerPoint</Application>
  <PresentationFormat>On-screen Show (16:10)</PresentationFormat>
  <Paragraphs>347</Paragraphs>
  <Slides>31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Courier New</vt:lpstr>
      <vt:lpstr>Gill Sans MT</vt:lpstr>
      <vt:lpstr>INCONSOLATA</vt:lpstr>
      <vt:lpstr>INCONSOLATA</vt:lpstr>
      <vt:lpstr>Tahoma</vt:lpstr>
      <vt:lpstr>Office Theme</vt:lpstr>
      <vt:lpstr>Algorithms</vt:lpstr>
      <vt:lpstr>Algorithms</vt:lpstr>
      <vt:lpstr>Sequential search</vt:lpstr>
      <vt:lpstr>Sequential search</vt:lpstr>
      <vt:lpstr>Sequential search</vt:lpstr>
      <vt:lpstr>Binary Search</vt:lpstr>
      <vt:lpstr>PowerPoint Presentation</vt:lpstr>
      <vt:lpstr>Binary Search</vt:lpstr>
      <vt:lpstr>Sorting</vt:lpstr>
      <vt:lpstr>PowerPoint Presentation</vt:lpstr>
      <vt:lpstr>PowerPoint Presentation</vt:lpstr>
      <vt:lpstr>PowerPoint Presentation</vt:lpstr>
      <vt:lpstr>Algorithmic Efficiency</vt:lpstr>
      <vt:lpstr>Algorithmic Efficiency</vt:lpstr>
      <vt:lpstr>Example 1 of Algorithmic Efficiency</vt:lpstr>
      <vt:lpstr>Example 2 of Algorithmic Efficiency</vt:lpstr>
      <vt:lpstr>Example 3 of Algorithmic Efficiency</vt:lpstr>
      <vt:lpstr>Efficiency for Searching</vt:lpstr>
      <vt:lpstr>Computational Complexity for Sorting</vt:lpstr>
      <vt:lpstr>Selection sort runtime </vt:lpstr>
      <vt:lpstr>Merge sort runtime</vt:lpstr>
      <vt:lpstr>Exponential Complexity Problems</vt:lpstr>
      <vt:lpstr>Top-Down Design</vt:lpstr>
      <vt:lpstr>Abstraction</vt:lpstr>
      <vt:lpstr>Index of Two Smallest Values</vt:lpstr>
      <vt:lpstr>Index of Two Smallest Values</vt:lpstr>
      <vt:lpstr>PowerPoint Presentation</vt:lpstr>
      <vt:lpstr>PowerPoint Presentation</vt:lpstr>
      <vt:lpstr>Decidability</vt:lpstr>
      <vt:lpstr>The Halting Problem</vt:lpstr>
      <vt:lpstr>The Halting Problem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B Nguyen</cp:lastModifiedBy>
  <cp:revision>93</cp:revision>
  <dcterms:created xsi:type="dcterms:W3CDTF">2020-01-25T14:46:43Z</dcterms:created>
  <dcterms:modified xsi:type="dcterms:W3CDTF">2021-05-10T13:58:06Z</dcterms:modified>
</cp:coreProperties>
</file>