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7"/>
  </p:notesMasterIdLst>
  <p:sldIdLst>
    <p:sldId id="256" r:id="rId2"/>
    <p:sldId id="319" r:id="rId3"/>
    <p:sldId id="320" r:id="rId4"/>
    <p:sldId id="333" r:id="rId5"/>
    <p:sldId id="343" r:id="rId6"/>
    <p:sldId id="344" r:id="rId7"/>
    <p:sldId id="345" r:id="rId8"/>
    <p:sldId id="329" r:id="rId9"/>
    <p:sldId id="322" r:id="rId10"/>
    <p:sldId id="324" r:id="rId11"/>
    <p:sldId id="332" r:id="rId12"/>
    <p:sldId id="346" r:id="rId13"/>
    <p:sldId id="347" r:id="rId14"/>
    <p:sldId id="348" r:id="rId15"/>
    <p:sldId id="302" r:id="rId16"/>
    <p:sldId id="306" r:id="rId17"/>
    <p:sldId id="337" r:id="rId18"/>
    <p:sldId id="334" r:id="rId19"/>
    <p:sldId id="336" r:id="rId20"/>
    <p:sldId id="341" r:id="rId21"/>
    <p:sldId id="342" r:id="rId22"/>
    <p:sldId id="323" r:id="rId23"/>
    <p:sldId id="325" r:id="rId24"/>
    <p:sldId id="331" r:id="rId25"/>
    <p:sldId id="316" r:id="rId2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C78E0-AD37-BF4F-8E04-6828975F313B}" v="1921" dt="2022-11-28T16:45:33.5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693"/>
    <p:restoredTop sz="93692"/>
  </p:normalViewPr>
  <p:slideViewPr>
    <p:cSldViewPr snapToGrid="0" snapToObjects="1">
      <p:cViewPr varScale="1">
        <p:scale>
          <a:sx n="126" d="100"/>
          <a:sy n="126" d="100"/>
        </p:scale>
        <p:origin x="20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F0F93AB-943A-FD4E-8DF3-2A5EF8EE30F9}"/>
    <pc:docChg chg="addSld modSld">
      <pc:chgData name="Long B Nguyen" userId="f59fb8f3-a021-417a-8bc1-65c8d471c621" providerId="ADAL" clId="{4F0F93AB-943A-FD4E-8DF3-2A5EF8EE30F9}" dt="2021-11-29T19:06:07.156" v="159" actId="20577"/>
      <pc:docMkLst>
        <pc:docMk/>
      </pc:docMkLst>
      <pc:sldChg chg="addSp modSp">
        <pc:chgData name="Long B Nguyen" userId="f59fb8f3-a021-417a-8bc1-65c8d471c621" providerId="ADAL" clId="{4F0F93AB-943A-FD4E-8DF3-2A5EF8EE30F9}" dt="2021-11-29T17:27:25.318" v="1"/>
        <pc:sldMkLst>
          <pc:docMk/>
          <pc:sldMk cId="4247104139" sldId="256"/>
        </pc:sldMkLst>
        <pc:spChg chg="add mod">
          <ac:chgData name="Long B Nguyen" userId="f59fb8f3-a021-417a-8bc1-65c8d471c621" providerId="ADAL" clId="{4F0F93AB-943A-FD4E-8DF3-2A5EF8EE30F9}" dt="2021-11-29T17:27:25.318" v="1"/>
          <ac:spMkLst>
            <pc:docMk/>
            <pc:sldMk cId="4247104139" sldId="256"/>
            <ac:spMk id="5" creationId="{B2BC8EC2-B682-6F4D-9E6C-B5FCC03B133E}"/>
          </ac:spMkLst>
        </pc:spChg>
      </pc:sldChg>
      <pc:sldChg chg="addSp modSp">
        <pc:chgData name="Long B Nguyen" userId="f59fb8f3-a021-417a-8bc1-65c8d471c621" providerId="ADAL" clId="{4F0F93AB-943A-FD4E-8DF3-2A5EF8EE30F9}" dt="2021-11-29T17:27:25.318" v="1"/>
        <pc:sldMkLst>
          <pc:docMk/>
          <pc:sldMk cId="403449732" sldId="302"/>
        </pc:sldMkLst>
        <pc:spChg chg="add mod">
          <ac:chgData name="Long B Nguyen" userId="f59fb8f3-a021-417a-8bc1-65c8d471c621" providerId="ADAL" clId="{4F0F93AB-943A-FD4E-8DF3-2A5EF8EE30F9}" dt="2021-11-29T17:27:25.318" v="1"/>
          <ac:spMkLst>
            <pc:docMk/>
            <pc:sldMk cId="403449732" sldId="302"/>
            <ac:spMk id="3" creationId="{B16612CE-F205-704B-A1A0-DA8AFE914EE0}"/>
          </ac:spMkLst>
        </pc:spChg>
      </pc:sldChg>
      <pc:sldChg chg="addSp modSp">
        <pc:chgData name="Long B Nguyen" userId="f59fb8f3-a021-417a-8bc1-65c8d471c621" providerId="ADAL" clId="{4F0F93AB-943A-FD4E-8DF3-2A5EF8EE30F9}" dt="2021-11-29T17:27:25.318" v="1"/>
        <pc:sldMkLst>
          <pc:docMk/>
          <pc:sldMk cId="370395365" sldId="306"/>
        </pc:sldMkLst>
        <pc:spChg chg="add mod">
          <ac:chgData name="Long B Nguyen" userId="f59fb8f3-a021-417a-8bc1-65c8d471c621" providerId="ADAL" clId="{4F0F93AB-943A-FD4E-8DF3-2A5EF8EE30F9}" dt="2021-11-29T17:27:25.318" v="1"/>
          <ac:spMkLst>
            <pc:docMk/>
            <pc:sldMk cId="370395365" sldId="306"/>
            <ac:spMk id="3" creationId="{079F9442-BDD5-664F-B683-5FEDE5D4DFC6}"/>
          </ac:spMkLst>
        </pc:spChg>
      </pc:sldChg>
      <pc:sldChg chg="addSp modSp">
        <pc:chgData name="Long B Nguyen" userId="f59fb8f3-a021-417a-8bc1-65c8d471c621" providerId="ADAL" clId="{4F0F93AB-943A-FD4E-8DF3-2A5EF8EE30F9}" dt="2021-11-29T17:27:25.318" v="1"/>
        <pc:sldMkLst>
          <pc:docMk/>
          <pc:sldMk cId="224751101" sldId="307"/>
        </pc:sldMkLst>
        <pc:spChg chg="add mod">
          <ac:chgData name="Long B Nguyen" userId="f59fb8f3-a021-417a-8bc1-65c8d471c621" providerId="ADAL" clId="{4F0F93AB-943A-FD4E-8DF3-2A5EF8EE30F9}" dt="2021-11-29T17:27:25.318" v="1"/>
          <ac:spMkLst>
            <pc:docMk/>
            <pc:sldMk cId="224751101" sldId="307"/>
            <ac:spMk id="3" creationId="{EBA6D9F6-F879-B64D-A123-E8BD5ADAF5FF}"/>
          </ac:spMkLst>
        </pc:spChg>
      </pc:sldChg>
      <pc:sldChg chg="addSp modSp">
        <pc:chgData name="Long B Nguyen" userId="f59fb8f3-a021-417a-8bc1-65c8d471c621" providerId="ADAL" clId="{4F0F93AB-943A-FD4E-8DF3-2A5EF8EE30F9}" dt="2021-11-29T17:27:25.318" v="1"/>
        <pc:sldMkLst>
          <pc:docMk/>
          <pc:sldMk cId="1452600724" sldId="316"/>
        </pc:sldMkLst>
        <pc:spChg chg="add mod">
          <ac:chgData name="Long B Nguyen" userId="f59fb8f3-a021-417a-8bc1-65c8d471c621" providerId="ADAL" clId="{4F0F93AB-943A-FD4E-8DF3-2A5EF8EE30F9}" dt="2021-11-29T17:27:25.318" v="1"/>
          <ac:spMkLst>
            <pc:docMk/>
            <pc:sldMk cId="1452600724" sldId="316"/>
            <ac:spMk id="3" creationId="{A6EC21DB-BE94-5A4E-B755-315F7F935D76}"/>
          </ac:spMkLst>
        </pc:spChg>
      </pc:sldChg>
      <pc:sldChg chg="addSp modSp">
        <pc:chgData name="Long B Nguyen" userId="f59fb8f3-a021-417a-8bc1-65c8d471c621" providerId="ADAL" clId="{4F0F93AB-943A-FD4E-8DF3-2A5EF8EE30F9}" dt="2021-11-29T17:27:25.318" v="1"/>
        <pc:sldMkLst>
          <pc:docMk/>
          <pc:sldMk cId="924617162" sldId="319"/>
        </pc:sldMkLst>
        <pc:spChg chg="add mod">
          <ac:chgData name="Long B Nguyen" userId="f59fb8f3-a021-417a-8bc1-65c8d471c621" providerId="ADAL" clId="{4F0F93AB-943A-FD4E-8DF3-2A5EF8EE30F9}" dt="2021-11-29T17:27:25.318" v="1"/>
          <ac:spMkLst>
            <pc:docMk/>
            <pc:sldMk cId="924617162" sldId="319"/>
            <ac:spMk id="3" creationId="{BDC2059B-C28B-4640-BA06-033C10FB8E3F}"/>
          </ac:spMkLst>
        </pc:spChg>
      </pc:sldChg>
      <pc:sldChg chg="addSp modSp">
        <pc:chgData name="Long B Nguyen" userId="f59fb8f3-a021-417a-8bc1-65c8d471c621" providerId="ADAL" clId="{4F0F93AB-943A-FD4E-8DF3-2A5EF8EE30F9}" dt="2021-11-29T17:27:25.318" v="1"/>
        <pc:sldMkLst>
          <pc:docMk/>
          <pc:sldMk cId="3758830494" sldId="320"/>
        </pc:sldMkLst>
        <pc:spChg chg="add mod">
          <ac:chgData name="Long B Nguyen" userId="f59fb8f3-a021-417a-8bc1-65c8d471c621" providerId="ADAL" clId="{4F0F93AB-943A-FD4E-8DF3-2A5EF8EE30F9}" dt="2021-11-29T17:27:25.318" v="1"/>
          <ac:spMkLst>
            <pc:docMk/>
            <pc:sldMk cId="3758830494" sldId="320"/>
            <ac:spMk id="3" creationId="{E2921E85-92BD-2245-8705-A9D236339CAB}"/>
          </ac:spMkLst>
        </pc:spChg>
      </pc:sldChg>
      <pc:sldChg chg="addSp modSp">
        <pc:chgData name="Long B Nguyen" userId="f59fb8f3-a021-417a-8bc1-65c8d471c621" providerId="ADAL" clId="{4F0F93AB-943A-FD4E-8DF3-2A5EF8EE30F9}" dt="2021-11-29T17:27:25.318" v="1"/>
        <pc:sldMkLst>
          <pc:docMk/>
          <pc:sldMk cId="1022945305" sldId="321"/>
        </pc:sldMkLst>
        <pc:spChg chg="add mod">
          <ac:chgData name="Long B Nguyen" userId="f59fb8f3-a021-417a-8bc1-65c8d471c621" providerId="ADAL" clId="{4F0F93AB-943A-FD4E-8DF3-2A5EF8EE30F9}" dt="2021-11-29T17:27:25.318" v="1"/>
          <ac:spMkLst>
            <pc:docMk/>
            <pc:sldMk cId="1022945305" sldId="321"/>
            <ac:spMk id="4" creationId="{D9791036-EBBC-1043-9CA9-F3A064B804DF}"/>
          </ac:spMkLst>
        </pc:spChg>
      </pc:sldChg>
      <pc:sldChg chg="addSp modSp">
        <pc:chgData name="Long B Nguyen" userId="f59fb8f3-a021-417a-8bc1-65c8d471c621" providerId="ADAL" clId="{4F0F93AB-943A-FD4E-8DF3-2A5EF8EE30F9}" dt="2021-11-29T18:28:05.398" v="9"/>
        <pc:sldMkLst>
          <pc:docMk/>
          <pc:sldMk cId="3456840474" sldId="322"/>
        </pc:sldMkLst>
        <pc:spChg chg="add mod">
          <ac:chgData name="Long B Nguyen" userId="f59fb8f3-a021-417a-8bc1-65c8d471c621" providerId="ADAL" clId="{4F0F93AB-943A-FD4E-8DF3-2A5EF8EE30F9}" dt="2021-11-29T17:27:25.318" v="1"/>
          <ac:spMkLst>
            <pc:docMk/>
            <pc:sldMk cId="3456840474" sldId="322"/>
            <ac:spMk id="3" creationId="{CC2FA81F-03BB-8F4F-850A-A518C2411A1F}"/>
          </ac:spMkLst>
        </pc:spChg>
        <pc:spChg chg="mod">
          <ac:chgData name="Long B Nguyen" userId="f59fb8f3-a021-417a-8bc1-65c8d471c621" providerId="ADAL" clId="{4F0F93AB-943A-FD4E-8DF3-2A5EF8EE30F9}" dt="2021-11-29T18:28:05.398" v="9"/>
          <ac:spMkLst>
            <pc:docMk/>
            <pc:sldMk cId="3456840474" sldId="322"/>
            <ac:spMk id="9" creationId="{E3B2E017-30B2-884B-A113-B419A2ED51AD}"/>
          </ac:spMkLst>
        </pc:spChg>
      </pc:sldChg>
      <pc:sldChg chg="addSp modSp">
        <pc:chgData name="Long B Nguyen" userId="f59fb8f3-a021-417a-8bc1-65c8d471c621" providerId="ADAL" clId="{4F0F93AB-943A-FD4E-8DF3-2A5EF8EE30F9}" dt="2021-11-29T18:28:27.791" v="12" actId="207"/>
        <pc:sldMkLst>
          <pc:docMk/>
          <pc:sldMk cId="1062075874" sldId="323"/>
        </pc:sldMkLst>
        <pc:spChg chg="add mod">
          <ac:chgData name="Long B Nguyen" userId="f59fb8f3-a021-417a-8bc1-65c8d471c621" providerId="ADAL" clId="{4F0F93AB-943A-FD4E-8DF3-2A5EF8EE30F9}" dt="2021-11-29T17:27:25.318" v="1"/>
          <ac:spMkLst>
            <pc:docMk/>
            <pc:sldMk cId="1062075874" sldId="323"/>
            <ac:spMk id="3" creationId="{E6BB2C50-2D6D-3845-88A0-760C2F31B7F1}"/>
          </ac:spMkLst>
        </pc:spChg>
        <pc:spChg chg="mod">
          <ac:chgData name="Long B Nguyen" userId="f59fb8f3-a021-417a-8bc1-65c8d471c621" providerId="ADAL" clId="{4F0F93AB-943A-FD4E-8DF3-2A5EF8EE30F9}" dt="2021-11-29T18:28:27.791" v="12" actId="207"/>
          <ac:spMkLst>
            <pc:docMk/>
            <pc:sldMk cId="1062075874" sldId="323"/>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310010799" sldId="324"/>
        </pc:sldMkLst>
        <pc:spChg chg="add mod">
          <ac:chgData name="Long B Nguyen" userId="f59fb8f3-a021-417a-8bc1-65c8d471c621" providerId="ADAL" clId="{4F0F93AB-943A-FD4E-8DF3-2A5EF8EE30F9}" dt="2021-11-29T17:27:25.318" v="1"/>
          <ac:spMkLst>
            <pc:docMk/>
            <pc:sldMk cId="1310010799" sldId="324"/>
            <ac:spMk id="3" creationId="{FF1B6A0E-7C7A-634F-BD13-8643F7F1AE4F}"/>
          </ac:spMkLst>
        </pc:spChg>
      </pc:sldChg>
      <pc:sldChg chg="addSp modSp">
        <pc:chgData name="Long B Nguyen" userId="f59fb8f3-a021-417a-8bc1-65c8d471c621" providerId="ADAL" clId="{4F0F93AB-943A-FD4E-8DF3-2A5EF8EE30F9}" dt="2021-11-29T17:27:25.318" v="1"/>
        <pc:sldMkLst>
          <pc:docMk/>
          <pc:sldMk cId="451405738" sldId="325"/>
        </pc:sldMkLst>
        <pc:spChg chg="add mod">
          <ac:chgData name="Long B Nguyen" userId="f59fb8f3-a021-417a-8bc1-65c8d471c621" providerId="ADAL" clId="{4F0F93AB-943A-FD4E-8DF3-2A5EF8EE30F9}" dt="2021-11-29T17:27:25.318" v="1"/>
          <ac:spMkLst>
            <pc:docMk/>
            <pc:sldMk cId="451405738" sldId="325"/>
            <ac:spMk id="3" creationId="{72F8AA9C-740A-0B4D-9AD6-D531DA9B9312}"/>
          </ac:spMkLst>
        </pc:spChg>
      </pc:sldChg>
      <pc:sldChg chg="addSp modSp">
        <pc:chgData name="Long B Nguyen" userId="f59fb8f3-a021-417a-8bc1-65c8d471c621" providerId="ADAL" clId="{4F0F93AB-943A-FD4E-8DF3-2A5EF8EE30F9}" dt="2021-11-29T18:27:05.725" v="3" actId="207"/>
        <pc:sldMkLst>
          <pc:docMk/>
          <pc:sldMk cId="1724104636" sldId="327"/>
        </pc:sldMkLst>
        <pc:spChg chg="add mod">
          <ac:chgData name="Long B Nguyen" userId="f59fb8f3-a021-417a-8bc1-65c8d471c621" providerId="ADAL" clId="{4F0F93AB-943A-FD4E-8DF3-2A5EF8EE30F9}" dt="2021-11-29T17:27:25.318" v="1"/>
          <ac:spMkLst>
            <pc:docMk/>
            <pc:sldMk cId="1724104636" sldId="327"/>
            <ac:spMk id="3" creationId="{BCC2F645-119F-024F-873B-D01338AB7CFC}"/>
          </ac:spMkLst>
        </pc:spChg>
        <pc:spChg chg="mod">
          <ac:chgData name="Long B Nguyen" userId="f59fb8f3-a021-417a-8bc1-65c8d471c621" providerId="ADAL" clId="{4F0F93AB-943A-FD4E-8DF3-2A5EF8EE30F9}" dt="2021-11-29T18:27:05.725" v="3" actId="207"/>
          <ac:spMkLst>
            <pc:docMk/>
            <pc:sldMk cId="1724104636" sldId="327"/>
            <ac:spMk id="9" creationId="{E3B2E017-30B2-884B-A113-B419A2ED51AD}"/>
          </ac:spMkLst>
        </pc:spChg>
      </pc:sldChg>
      <pc:sldChg chg="addSp modSp">
        <pc:chgData name="Long B Nguyen" userId="f59fb8f3-a021-417a-8bc1-65c8d471c621" providerId="ADAL" clId="{4F0F93AB-943A-FD4E-8DF3-2A5EF8EE30F9}" dt="2021-11-29T17:27:25.318" v="1"/>
        <pc:sldMkLst>
          <pc:docMk/>
          <pc:sldMk cId="3894299887" sldId="328"/>
        </pc:sldMkLst>
        <pc:spChg chg="add mod">
          <ac:chgData name="Long B Nguyen" userId="f59fb8f3-a021-417a-8bc1-65c8d471c621" providerId="ADAL" clId="{4F0F93AB-943A-FD4E-8DF3-2A5EF8EE30F9}" dt="2021-11-29T17:27:25.318" v="1"/>
          <ac:spMkLst>
            <pc:docMk/>
            <pc:sldMk cId="3894299887" sldId="328"/>
            <ac:spMk id="3" creationId="{08CC6065-403A-EE41-909D-293639D20DA3}"/>
          </ac:spMkLst>
        </pc:spChg>
      </pc:sldChg>
      <pc:sldChg chg="addSp modSp">
        <pc:chgData name="Long B Nguyen" userId="f59fb8f3-a021-417a-8bc1-65c8d471c621" providerId="ADAL" clId="{4F0F93AB-943A-FD4E-8DF3-2A5EF8EE30F9}" dt="2021-11-29T18:27:56.570" v="8" actId="207"/>
        <pc:sldMkLst>
          <pc:docMk/>
          <pc:sldMk cId="4294143140" sldId="329"/>
        </pc:sldMkLst>
        <pc:spChg chg="add mod">
          <ac:chgData name="Long B Nguyen" userId="f59fb8f3-a021-417a-8bc1-65c8d471c621" providerId="ADAL" clId="{4F0F93AB-943A-FD4E-8DF3-2A5EF8EE30F9}" dt="2021-11-29T17:27:25.318" v="1"/>
          <ac:spMkLst>
            <pc:docMk/>
            <pc:sldMk cId="4294143140" sldId="329"/>
            <ac:spMk id="3" creationId="{EC90FA93-9BA3-C942-ADC3-F78FED46447E}"/>
          </ac:spMkLst>
        </pc:spChg>
        <pc:spChg chg="mod">
          <ac:chgData name="Long B Nguyen" userId="f59fb8f3-a021-417a-8bc1-65c8d471c621" providerId="ADAL" clId="{4F0F93AB-943A-FD4E-8DF3-2A5EF8EE30F9}" dt="2021-11-29T18:27:56.570" v="8" actId="207"/>
          <ac:spMkLst>
            <pc:docMk/>
            <pc:sldMk cId="4294143140" sldId="329"/>
            <ac:spMk id="9" creationId="{E3B2E017-30B2-884B-A113-B419A2ED51AD}"/>
          </ac:spMkLst>
        </pc:spChg>
      </pc:sldChg>
      <pc:sldChg chg="addSp modSp">
        <pc:chgData name="Long B Nguyen" userId="f59fb8f3-a021-417a-8bc1-65c8d471c621" providerId="ADAL" clId="{4F0F93AB-943A-FD4E-8DF3-2A5EF8EE30F9}" dt="2021-11-29T18:27:19.949" v="4"/>
        <pc:sldMkLst>
          <pc:docMk/>
          <pc:sldMk cId="3594730708" sldId="330"/>
        </pc:sldMkLst>
        <pc:spChg chg="add mod">
          <ac:chgData name="Long B Nguyen" userId="f59fb8f3-a021-417a-8bc1-65c8d471c621" providerId="ADAL" clId="{4F0F93AB-943A-FD4E-8DF3-2A5EF8EE30F9}" dt="2021-11-29T17:27:25.318" v="1"/>
          <ac:spMkLst>
            <pc:docMk/>
            <pc:sldMk cId="3594730708" sldId="330"/>
            <ac:spMk id="3" creationId="{93848D8B-7F38-C24B-9E96-0219B9F33CC1}"/>
          </ac:spMkLst>
        </pc:spChg>
        <pc:spChg chg="mod">
          <ac:chgData name="Long B Nguyen" userId="f59fb8f3-a021-417a-8bc1-65c8d471c621" providerId="ADAL" clId="{4F0F93AB-943A-FD4E-8DF3-2A5EF8EE30F9}" dt="2021-11-29T18:27:19.949" v="4"/>
          <ac:spMkLst>
            <pc:docMk/>
            <pc:sldMk cId="3594730708" sldId="330"/>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712009111" sldId="331"/>
        </pc:sldMkLst>
        <pc:spChg chg="add mod">
          <ac:chgData name="Long B Nguyen" userId="f59fb8f3-a021-417a-8bc1-65c8d471c621" providerId="ADAL" clId="{4F0F93AB-943A-FD4E-8DF3-2A5EF8EE30F9}" dt="2021-11-29T17:27:25.318" v="1"/>
          <ac:spMkLst>
            <pc:docMk/>
            <pc:sldMk cId="1712009111" sldId="331"/>
            <ac:spMk id="3" creationId="{71A391CE-3106-A64C-86FD-38D7AFDB1446}"/>
          </ac:spMkLst>
        </pc:spChg>
      </pc:sldChg>
      <pc:sldChg chg="addSp modSp">
        <pc:chgData name="Long B Nguyen" userId="f59fb8f3-a021-417a-8bc1-65c8d471c621" providerId="ADAL" clId="{4F0F93AB-943A-FD4E-8DF3-2A5EF8EE30F9}" dt="2021-11-29T18:28:50.780" v="14" actId="207"/>
        <pc:sldMkLst>
          <pc:docMk/>
          <pc:sldMk cId="3124353102" sldId="332"/>
        </pc:sldMkLst>
        <pc:spChg chg="add mod">
          <ac:chgData name="Long B Nguyen" userId="f59fb8f3-a021-417a-8bc1-65c8d471c621" providerId="ADAL" clId="{4F0F93AB-943A-FD4E-8DF3-2A5EF8EE30F9}" dt="2021-11-29T17:27:25.318" v="1"/>
          <ac:spMkLst>
            <pc:docMk/>
            <pc:sldMk cId="3124353102" sldId="332"/>
            <ac:spMk id="3" creationId="{393B07D7-C9D9-954D-97C6-2A5FB5603F99}"/>
          </ac:spMkLst>
        </pc:spChg>
        <pc:spChg chg="mod">
          <ac:chgData name="Long B Nguyen" userId="f59fb8f3-a021-417a-8bc1-65c8d471c621" providerId="ADAL" clId="{4F0F93AB-943A-FD4E-8DF3-2A5EF8EE30F9}" dt="2021-11-29T18:28:50.780" v="14" actId="207"/>
          <ac:spMkLst>
            <pc:docMk/>
            <pc:sldMk cId="3124353102" sldId="332"/>
            <ac:spMk id="9" creationId="{E3B2E017-30B2-884B-A113-B419A2ED51AD}"/>
          </ac:spMkLst>
        </pc:spChg>
      </pc:sldChg>
      <pc:sldChg chg="addSp modSp modAnim">
        <pc:chgData name="Long B Nguyen" userId="f59fb8f3-a021-417a-8bc1-65c8d471c621" providerId="ADAL" clId="{4F0F93AB-943A-FD4E-8DF3-2A5EF8EE30F9}" dt="2021-11-29T17:27:25.318" v="1"/>
        <pc:sldMkLst>
          <pc:docMk/>
          <pc:sldMk cId="2023389722" sldId="333"/>
        </pc:sldMkLst>
        <pc:spChg chg="add mod">
          <ac:chgData name="Long B Nguyen" userId="f59fb8f3-a021-417a-8bc1-65c8d471c621" providerId="ADAL" clId="{4F0F93AB-943A-FD4E-8DF3-2A5EF8EE30F9}" dt="2021-11-29T17:27:25.318" v="1"/>
          <ac:spMkLst>
            <pc:docMk/>
            <pc:sldMk cId="2023389722" sldId="333"/>
            <ac:spMk id="3" creationId="{3EA68713-CEA0-764E-8333-024802A96FE5}"/>
          </ac:spMkLst>
        </pc:spChg>
      </pc:sldChg>
      <pc:sldChg chg="addSp modSp">
        <pc:chgData name="Long B Nguyen" userId="f59fb8f3-a021-417a-8bc1-65c8d471c621" providerId="ADAL" clId="{4F0F93AB-943A-FD4E-8DF3-2A5EF8EE30F9}" dt="2021-11-29T17:27:25.318" v="1"/>
        <pc:sldMkLst>
          <pc:docMk/>
          <pc:sldMk cId="1330680031" sldId="334"/>
        </pc:sldMkLst>
        <pc:spChg chg="add mod">
          <ac:chgData name="Long B Nguyen" userId="f59fb8f3-a021-417a-8bc1-65c8d471c621" providerId="ADAL" clId="{4F0F93AB-943A-FD4E-8DF3-2A5EF8EE30F9}" dt="2021-11-29T17:27:25.318" v="1"/>
          <ac:spMkLst>
            <pc:docMk/>
            <pc:sldMk cId="1330680031" sldId="334"/>
            <ac:spMk id="4" creationId="{9D9AD293-8923-2F42-8581-E79C1EA45B01}"/>
          </ac:spMkLst>
        </pc:spChg>
      </pc:sldChg>
      <pc:sldChg chg="addSp modSp">
        <pc:chgData name="Long B Nguyen" userId="f59fb8f3-a021-417a-8bc1-65c8d471c621" providerId="ADAL" clId="{4F0F93AB-943A-FD4E-8DF3-2A5EF8EE30F9}" dt="2021-11-29T17:27:25.318" v="1"/>
        <pc:sldMkLst>
          <pc:docMk/>
          <pc:sldMk cId="1205733451" sldId="335"/>
        </pc:sldMkLst>
        <pc:spChg chg="add mod">
          <ac:chgData name="Long B Nguyen" userId="f59fb8f3-a021-417a-8bc1-65c8d471c621" providerId="ADAL" clId="{4F0F93AB-943A-FD4E-8DF3-2A5EF8EE30F9}" dt="2021-11-29T17:27:25.318" v="1"/>
          <ac:spMkLst>
            <pc:docMk/>
            <pc:sldMk cId="1205733451" sldId="335"/>
            <ac:spMk id="3" creationId="{3690ACAD-D471-614E-9143-D07140CF8606}"/>
          </ac:spMkLst>
        </pc:spChg>
      </pc:sldChg>
      <pc:sldChg chg="modSp add mod">
        <pc:chgData name="Long B Nguyen" userId="f59fb8f3-a021-417a-8bc1-65c8d471c621" providerId="ADAL" clId="{4F0F93AB-943A-FD4E-8DF3-2A5EF8EE30F9}" dt="2021-11-29T19:06:07.156" v="159" actId="20577"/>
        <pc:sldMkLst>
          <pc:docMk/>
          <pc:sldMk cId="3536550318" sldId="336"/>
        </pc:sldMkLst>
        <pc:spChg chg="mod">
          <ac:chgData name="Long B Nguyen" userId="f59fb8f3-a021-417a-8bc1-65c8d471c621" providerId="ADAL" clId="{4F0F93AB-943A-FD4E-8DF3-2A5EF8EE30F9}" dt="2021-11-29T18:30:44.780" v="42" actId="20577"/>
          <ac:spMkLst>
            <pc:docMk/>
            <pc:sldMk cId="3536550318" sldId="336"/>
            <ac:spMk id="2" creationId="{AA3A228F-61D0-D949-A5E7-F83756230BF8}"/>
          </ac:spMkLst>
        </pc:spChg>
        <pc:spChg chg="mod">
          <ac:chgData name="Long B Nguyen" userId="f59fb8f3-a021-417a-8bc1-65c8d471c621" providerId="ADAL" clId="{4F0F93AB-943A-FD4E-8DF3-2A5EF8EE30F9}" dt="2021-11-29T19:06:07.156" v="159" actId="20577"/>
          <ac:spMkLst>
            <pc:docMk/>
            <pc:sldMk cId="3536550318" sldId="336"/>
            <ac:spMk id="9" creationId="{E3B2E017-30B2-884B-A113-B419A2ED51AD}"/>
          </ac:spMkLst>
        </pc:spChg>
      </pc:sldChg>
      <pc:sldChg chg="modSp add mod modAnim">
        <pc:chgData name="Long B Nguyen" userId="f59fb8f3-a021-417a-8bc1-65c8d471c621" providerId="ADAL" clId="{4F0F93AB-943A-FD4E-8DF3-2A5EF8EE30F9}" dt="2021-11-29T18:33:31.535" v="151" actId="1036"/>
        <pc:sldMkLst>
          <pc:docMk/>
          <pc:sldMk cId="278063722" sldId="337"/>
        </pc:sldMkLst>
        <pc:spChg chg="mod">
          <ac:chgData name="Long B Nguyen" userId="f59fb8f3-a021-417a-8bc1-65c8d471c621" providerId="ADAL" clId="{4F0F93AB-943A-FD4E-8DF3-2A5EF8EE30F9}" dt="2021-11-29T18:33:31.535" v="151" actId="1036"/>
          <ac:spMkLst>
            <pc:docMk/>
            <pc:sldMk cId="278063722" sldId="337"/>
            <ac:spMk id="3" creationId="{48DA4FF1-142A-6D44-9986-344D8D8232A1}"/>
          </ac:spMkLst>
        </pc:spChg>
        <pc:spChg chg="mod">
          <ac:chgData name="Long B Nguyen" userId="f59fb8f3-a021-417a-8bc1-65c8d471c621" providerId="ADAL" clId="{4F0F93AB-943A-FD4E-8DF3-2A5EF8EE30F9}" dt="2021-11-29T18:33:26.464" v="139" actId="20577"/>
          <ac:spMkLst>
            <pc:docMk/>
            <pc:sldMk cId="278063722" sldId="337"/>
            <ac:spMk id="9" creationId="{E3B2E017-30B2-884B-A113-B419A2ED51AD}"/>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Nguyen" userId="f59fb8f3-a021-417a-8bc1-65c8d471c621" providerId="ADAL" clId="{C0A99E2D-18F5-9E43-BFDB-896345788C44}"/>
    <pc:docChg chg="undo custSel addSld delSld modSld">
      <pc:chgData name="Long Nguyen" userId="f59fb8f3-a021-417a-8bc1-65c8d471c621" providerId="ADAL" clId="{C0A99E2D-18F5-9E43-BFDB-896345788C44}" dt="2022-11-18T18:29:22.997" v="3239" actId="20577"/>
      <pc:docMkLst>
        <pc:docMk/>
      </pc:docMkLst>
      <pc:sldChg chg="modSp mod">
        <pc:chgData name="Long Nguyen" userId="f59fb8f3-a021-417a-8bc1-65c8d471c621" providerId="ADAL" clId="{C0A99E2D-18F5-9E43-BFDB-896345788C44}" dt="2022-11-18T17:09:00.224" v="1668" actId="20577"/>
        <pc:sldMkLst>
          <pc:docMk/>
          <pc:sldMk cId="4247104139" sldId="256"/>
        </pc:sldMkLst>
        <pc:spChg chg="mod">
          <ac:chgData name="Long Nguyen" userId="f59fb8f3-a021-417a-8bc1-65c8d471c621" providerId="ADAL" clId="{C0A99E2D-18F5-9E43-BFDB-896345788C44}" dt="2022-11-18T17:09:00.224" v="1668" actId="20577"/>
          <ac:spMkLst>
            <pc:docMk/>
            <pc:sldMk cId="4247104139" sldId="256"/>
            <ac:spMk id="3" creationId="{1BDC47C8-6776-7B44-9CD4-95FC91452D62}"/>
          </ac:spMkLst>
        </pc:spChg>
      </pc:sldChg>
      <pc:sldChg chg="modSp modAnim">
        <pc:chgData name="Long Nguyen" userId="f59fb8f3-a021-417a-8bc1-65c8d471c621" providerId="ADAL" clId="{C0A99E2D-18F5-9E43-BFDB-896345788C44}" dt="2022-11-18T15:33:03.868" v="1501"/>
        <pc:sldMkLst>
          <pc:docMk/>
          <pc:sldMk cId="403449732" sldId="302"/>
        </pc:sldMkLst>
        <pc:spChg chg="mod">
          <ac:chgData name="Long Nguyen" userId="f59fb8f3-a021-417a-8bc1-65c8d471c621" providerId="ADAL" clId="{C0A99E2D-18F5-9E43-BFDB-896345788C44}" dt="2022-11-18T15:33:03.868" v="1501"/>
          <ac:spMkLst>
            <pc:docMk/>
            <pc:sldMk cId="403449732" sldId="302"/>
            <ac:spMk id="9" creationId="{E3B2E017-30B2-884B-A113-B419A2ED51AD}"/>
          </ac:spMkLst>
        </pc:spChg>
      </pc:sldChg>
      <pc:sldChg chg="modSp modAnim">
        <pc:chgData name="Long Nguyen" userId="f59fb8f3-a021-417a-8bc1-65c8d471c621" providerId="ADAL" clId="{C0A99E2D-18F5-9E43-BFDB-896345788C44}" dt="2022-11-18T15:31:24.629" v="1473" actId="20577"/>
        <pc:sldMkLst>
          <pc:docMk/>
          <pc:sldMk cId="370395365" sldId="306"/>
        </pc:sldMkLst>
        <pc:spChg chg="mod">
          <ac:chgData name="Long Nguyen" userId="f59fb8f3-a021-417a-8bc1-65c8d471c621" providerId="ADAL" clId="{C0A99E2D-18F5-9E43-BFDB-896345788C44}" dt="2022-11-18T15:30:17.248" v="1463" actId="20577"/>
          <ac:spMkLst>
            <pc:docMk/>
            <pc:sldMk cId="370395365" sldId="306"/>
            <ac:spMk id="9" creationId="{E3B2E017-30B2-884B-A113-B419A2ED51AD}"/>
          </ac:spMkLst>
        </pc:spChg>
      </pc:sldChg>
      <pc:sldChg chg="del">
        <pc:chgData name="Long Nguyen" userId="f59fb8f3-a021-417a-8bc1-65c8d471c621" providerId="ADAL" clId="{C0A99E2D-18F5-9E43-BFDB-896345788C44}" dt="2022-11-18T15:12:17.990" v="1313" actId="2696"/>
        <pc:sldMkLst>
          <pc:docMk/>
          <pc:sldMk cId="224751101" sldId="307"/>
        </pc:sldMkLst>
      </pc:sldChg>
      <pc:sldChg chg="modSp">
        <pc:chgData name="Long Nguyen" userId="f59fb8f3-a021-417a-8bc1-65c8d471c621" providerId="ADAL" clId="{C0A99E2D-18F5-9E43-BFDB-896345788C44}" dt="2022-11-18T14:52:29.707" v="19" actId="20577"/>
        <pc:sldMkLst>
          <pc:docMk/>
          <pc:sldMk cId="924617162" sldId="319"/>
        </pc:sldMkLst>
        <pc:spChg chg="mod">
          <ac:chgData name="Long Nguyen" userId="f59fb8f3-a021-417a-8bc1-65c8d471c621" providerId="ADAL" clId="{C0A99E2D-18F5-9E43-BFDB-896345788C44}" dt="2022-11-18T14:52:29.707" v="19" actId="20577"/>
          <ac:spMkLst>
            <pc:docMk/>
            <pc:sldMk cId="924617162" sldId="319"/>
            <ac:spMk id="9" creationId="{E3B2E017-30B2-884B-A113-B419A2ED51AD}"/>
          </ac:spMkLst>
        </pc:spChg>
      </pc:sldChg>
      <pc:sldChg chg="modSp mod">
        <pc:chgData name="Long Nguyen" userId="f59fb8f3-a021-417a-8bc1-65c8d471c621" providerId="ADAL" clId="{C0A99E2D-18F5-9E43-BFDB-896345788C44}" dt="2022-11-18T14:54:08.948" v="92" actId="207"/>
        <pc:sldMkLst>
          <pc:docMk/>
          <pc:sldMk cId="1022945305" sldId="321"/>
        </pc:sldMkLst>
        <pc:spChg chg="mod">
          <ac:chgData name="Long Nguyen" userId="f59fb8f3-a021-417a-8bc1-65c8d471c621" providerId="ADAL" clId="{C0A99E2D-18F5-9E43-BFDB-896345788C44}" dt="2022-11-18T14:54:08.948" v="92" actId="207"/>
          <ac:spMkLst>
            <pc:docMk/>
            <pc:sldMk cId="1022945305" sldId="321"/>
            <ac:spMk id="9" creationId="{E3B2E017-30B2-884B-A113-B419A2ED51AD}"/>
          </ac:spMkLst>
        </pc:spChg>
      </pc:sldChg>
      <pc:sldChg chg="modSp">
        <pc:chgData name="Long Nguyen" userId="f59fb8f3-a021-417a-8bc1-65c8d471c621" providerId="ADAL" clId="{C0A99E2D-18F5-9E43-BFDB-896345788C44}" dt="2022-11-18T18:29:22.997" v="3239" actId="20577"/>
        <pc:sldMkLst>
          <pc:docMk/>
          <pc:sldMk cId="3456840474" sldId="322"/>
        </pc:sldMkLst>
        <pc:spChg chg="mod">
          <ac:chgData name="Long Nguyen" userId="f59fb8f3-a021-417a-8bc1-65c8d471c621" providerId="ADAL" clId="{C0A99E2D-18F5-9E43-BFDB-896345788C44}" dt="2022-11-18T18:29:22.997" v="3239" actId="20577"/>
          <ac:spMkLst>
            <pc:docMk/>
            <pc:sldMk cId="3456840474" sldId="322"/>
            <ac:spMk id="9" creationId="{E3B2E017-30B2-884B-A113-B419A2ED51AD}"/>
          </ac:spMkLst>
        </pc:spChg>
      </pc:sldChg>
      <pc:sldChg chg="del">
        <pc:chgData name="Long Nguyen" userId="f59fb8f3-a021-417a-8bc1-65c8d471c621" providerId="ADAL" clId="{C0A99E2D-18F5-9E43-BFDB-896345788C44}" dt="2022-11-18T15:10:21.843" v="1310" actId="2696"/>
        <pc:sldMkLst>
          <pc:docMk/>
          <pc:sldMk cId="1062075874" sldId="323"/>
        </pc:sldMkLst>
      </pc:sldChg>
      <pc:sldChg chg="delSp modSp add mod delAnim modAnim">
        <pc:chgData name="Long Nguyen" userId="f59fb8f3-a021-417a-8bc1-65c8d471c621" providerId="ADAL" clId="{C0A99E2D-18F5-9E43-BFDB-896345788C44}" dt="2022-11-18T18:24:51.963" v="3198" actId="20577"/>
        <pc:sldMkLst>
          <pc:docMk/>
          <pc:sldMk cId="1289346350" sldId="323"/>
        </pc:sldMkLst>
        <pc:spChg chg="del">
          <ac:chgData name="Long Nguyen" userId="f59fb8f3-a021-417a-8bc1-65c8d471c621" providerId="ADAL" clId="{C0A99E2D-18F5-9E43-BFDB-896345788C44}" dt="2022-11-18T18:23:44.857" v="3089" actId="478"/>
          <ac:spMkLst>
            <pc:docMk/>
            <pc:sldMk cId="1289346350" sldId="323"/>
            <ac:spMk id="3" creationId="{1F595A19-8A49-BF47-A3C1-91AA31CC8096}"/>
          </ac:spMkLst>
        </pc:spChg>
        <pc:spChg chg="mod">
          <ac:chgData name="Long Nguyen" userId="f59fb8f3-a021-417a-8bc1-65c8d471c621" providerId="ADAL" clId="{C0A99E2D-18F5-9E43-BFDB-896345788C44}" dt="2022-11-18T18:24:51.963" v="3198" actId="20577"/>
          <ac:spMkLst>
            <pc:docMk/>
            <pc:sldMk cId="1289346350" sldId="323"/>
            <ac:spMk id="9" creationId="{E3B2E017-30B2-884B-A113-B419A2ED51AD}"/>
          </ac:spMkLst>
        </pc:spChg>
      </pc:sldChg>
      <pc:sldChg chg="modSp mod">
        <pc:chgData name="Long Nguyen" userId="f59fb8f3-a021-417a-8bc1-65c8d471c621" providerId="ADAL" clId="{C0A99E2D-18F5-9E43-BFDB-896345788C44}" dt="2022-11-18T14:52:27.598" v="4" actId="27636"/>
        <pc:sldMkLst>
          <pc:docMk/>
          <pc:sldMk cId="451405738" sldId="325"/>
        </pc:sldMkLst>
        <pc:spChg chg="mod">
          <ac:chgData name="Long Nguyen" userId="f59fb8f3-a021-417a-8bc1-65c8d471c621" providerId="ADAL" clId="{C0A99E2D-18F5-9E43-BFDB-896345788C44}" dt="2022-11-18T14:52:27.598" v="4" actId="27636"/>
          <ac:spMkLst>
            <pc:docMk/>
            <pc:sldMk cId="451405738" sldId="325"/>
            <ac:spMk id="9" creationId="{E3B2E017-30B2-884B-A113-B419A2ED51AD}"/>
          </ac:spMkLst>
        </pc:spChg>
      </pc:sldChg>
      <pc:sldChg chg="del">
        <pc:chgData name="Long Nguyen" userId="f59fb8f3-a021-417a-8bc1-65c8d471c621" providerId="ADAL" clId="{C0A99E2D-18F5-9E43-BFDB-896345788C44}" dt="2022-11-18T15:10:26.723" v="1311" actId="2696"/>
        <pc:sldMkLst>
          <pc:docMk/>
          <pc:sldMk cId="1724104636" sldId="327"/>
        </pc:sldMkLst>
      </pc:sldChg>
      <pc:sldChg chg="addSp modSp mod">
        <pc:chgData name="Long Nguyen" userId="f59fb8f3-a021-417a-8bc1-65c8d471c621" providerId="ADAL" clId="{C0A99E2D-18F5-9E43-BFDB-896345788C44}" dt="2022-11-18T14:55:27.223" v="181" actId="20577"/>
        <pc:sldMkLst>
          <pc:docMk/>
          <pc:sldMk cId="3894299887" sldId="328"/>
        </pc:sldMkLst>
        <pc:spChg chg="add mod">
          <ac:chgData name="Long Nguyen" userId="f59fb8f3-a021-417a-8bc1-65c8d471c621" providerId="ADAL" clId="{C0A99E2D-18F5-9E43-BFDB-896345788C44}" dt="2022-11-18T14:55:27.223" v="181" actId="20577"/>
          <ac:spMkLst>
            <pc:docMk/>
            <pc:sldMk cId="3894299887" sldId="328"/>
            <ac:spMk id="4" creationId="{D5BEFAB6-CD8E-6C57-18BE-976F815BE08C}"/>
          </ac:spMkLst>
        </pc:spChg>
        <pc:spChg chg="mod">
          <ac:chgData name="Long Nguyen" userId="f59fb8f3-a021-417a-8bc1-65c8d471c621" providerId="ADAL" clId="{C0A99E2D-18F5-9E43-BFDB-896345788C44}" dt="2022-11-18T14:54:24.577" v="93"/>
          <ac:spMkLst>
            <pc:docMk/>
            <pc:sldMk cId="3894299887" sldId="328"/>
            <ac:spMk id="9" creationId="{E3B2E017-30B2-884B-A113-B419A2ED51AD}"/>
          </ac:spMkLst>
        </pc:spChg>
      </pc:sldChg>
      <pc:sldChg chg="modSp">
        <pc:chgData name="Long Nguyen" userId="f59fb8f3-a021-417a-8bc1-65c8d471c621" providerId="ADAL" clId="{C0A99E2D-18F5-9E43-BFDB-896345788C44}" dt="2022-11-18T18:29:06.486" v="3219" actId="20577"/>
        <pc:sldMkLst>
          <pc:docMk/>
          <pc:sldMk cId="4294143140" sldId="329"/>
        </pc:sldMkLst>
        <pc:spChg chg="mod">
          <ac:chgData name="Long Nguyen" userId="f59fb8f3-a021-417a-8bc1-65c8d471c621" providerId="ADAL" clId="{C0A99E2D-18F5-9E43-BFDB-896345788C44}" dt="2022-11-18T18:29:06.486" v="3219" actId="20577"/>
          <ac:spMkLst>
            <pc:docMk/>
            <pc:sldMk cId="4294143140" sldId="329"/>
            <ac:spMk id="9" creationId="{E3B2E017-30B2-884B-A113-B419A2ED51AD}"/>
          </ac:spMkLst>
        </pc:spChg>
      </pc:sldChg>
      <pc:sldChg chg="modSp del mod">
        <pc:chgData name="Long Nguyen" userId="f59fb8f3-a021-417a-8bc1-65c8d471c621" providerId="ADAL" clId="{C0A99E2D-18F5-9E43-BFDB-896345788C44}" dt="2022-11-18T15:10:32.121" v="1312" actId="2696"/>
        <pc:sldMkLst>
          <pc:docMk/>
          <pc:sldMk cId="3594730708" sldId="330"/>
        </pc:sldMkLst>
        <pc:spChg chg="mod">
          <ac:chgData name="Long Nguyen" userId="f59fb8f3-a021-417a-8bc1-65c8d471c621" providerId="ADAL" clId="{C0A99E2D-18F5-9E43-BFDB-896345788C44}" dt="2022-11-18T14:52:27.570" v="2" actId="27636"/>
          <ac:spMkLst>
            <pc:docMk/>
            <pc:sldMk cId="3594730708" sldId="330"/>
            <ac:spMk id="9" creationId="{E3B2E017-30B2-884B-A113-B419A2ED51AD}"/>
          </ac:spMkLst>
        </pc:spChg>
      </pc:sldChg>
      <pc:sldChg chg="modSp mod">
        <pc:chgData name="Long Nguyen" userId="f59fb8f3-a021-417a-8bc1-65c8d471c621" providerId="ADAL" clId="{C0A99E2D-18F5-9E43-BFDB-896345788C44}" dt="2022-11-18T14:52:27.603" v="5" actId="27636"/>
        <pc:sldMkLst>
          <pc:docMk/>
          <pc:sldMk cId="1712009111" sldId="331"/>
        </pc:sldMkLst>
        <pc:spChg chg="mod">
          <ac:chgData name="Long Nguyen" userId="f59fb8f3-a021-417a-8bc1-65c8d471c621" providerId="ADAL" clId="{C0A99E2D-18F5-9E43-BFDB-896345788C44}" dt="2022-11-18T14:52:27.603" v="5" actId="27636"/>
          <ac:spMkLst>
            <pc:docMk/>
            <pc:sldMk cId="1712009111" sldId="331"/>
            <ac:spMk id="9" creationId="{E3B2E017-30B2-884B-A113-B419A2ED51AD}"/>
          </ac:spMkLst>
        </pc:spChg>
      </pc:sldChg>
      <pc:sldChg chg="modSp">
        <pc:chgData name="Long Nguyen" userId="f59fb8f3-a021-417a-8bc1-65c8d471c621" providerId="ADAL" clId="{C0A99E2D-18F5-9E43-BFDB-896345788C44}" dt="2022-11-18T15:29:12.242" v="1439" actId="20577"/>
        <pc:sldMkLst>
          <pc:docMk/>
          <pc:sldMk cId="3124353102" sldId="332"/>
        </pc:sldMkLst>
        <pc:spChg chg="mod">
          <ac:chgData name="Long Nguyen" userId="f59fb8f3-a021-417a-8bc1-65c8d471c621" providerId="ADAL" clId="{C0A99E2D-18F5-9E43-BFDB-896345788C44}" dt="2022-11-18T15:29:12.242" v="1439" actId="20577"/>
          <ac:spMkLst>
            <pc:docMk/>
            <pc:sldMk cId="3124353102" sldId="332"/>
            <ac:spMk id="9" creationId="{E3B2E017-30B2-884B-A113-B419A2ED51AD}"/>
          </ac:spMkLst>
        </pc:spChg>
      </pc:sldChg>
      <pc:sldChg chg="modSp mod">
        <pc:chgData name="Long Nguyen" userId="f59fb8f3-a021-417a-8bc1-65c8d471c621" providerId="ADAL" clId="{C0A99E2D-18F5-9E43-BFDB-896345788C44}" dt="2022-11-18T14:56:52.533" v="193" actId="20577"/>
        <pc:sldMkLst>
          <pc:docMk/>
          <pc:sldMk cId="2023389722" sldId="333"/>
        </pc:sldMkLst>
        <pc:spChg chg="mod">
          <ac:chgData name="Long Nguyen" userId="f59fb8f3-a021-417a-8bc1-65c8d471c621" providerId="ADAL" clId="{C0A99E2D-18F5-9E43-BFDB-896345788C44}" dt="2022-11-18T14:56:52.533" v="193" actId="20577"/>
          <ac:spMkLst>
            <pc:docMk/>
            <pc:sldMk cId="2023389722" sldId="333"/>
            <ac:spMk id="2" creationId="{AA3A228F-61D0-D949-A5E7-F83756230BF8}"/>
          </ac:spMkLst>
        </pc:spChg>
      </pc:sldChg>
      <pc:sldChg chg="modSp">
        <pc:chgData name="Long Nguyen" userId="f59fb8f3-a021-417a-8bc1-65c8d471c621" providerId="ADAL" clId="{C0A99E2D-18F5-9E43-BFDB-896345788C44}" dt="2022-11-18T15:36:48.357" v="1566" actId="20577"/>
        <pc:sldMkLst>
          <pc:docMk/>
          <pc:sldMk cId="1330680031" sldId="334"/>
        </pc:sldMkLst>
        <pc:spChg chg="mod">
          <ac:chgData name="Long Nguyen" userId="f59fb8f3-a021-417a-8bc1-65c8d471c621" providerId="ADAL" clId="{C0A99E2D-18F5-9E43-BFDB-896345788C44}" dt="2022-11-18T15:36:48.357" v="1566" actId="20577"/>
          <ac:spMkLst>
            <pc:docMk/>
            <pc:sldMk cId="1330680031" sldId="334"/>
            <ac:spMk id="9" creationId="{E3B2E017-30B2-884B-A113-B419A2ED51AD}"/>
          </ac:spMkLst>
        </pc:spChg>
      </pc:sldChg>
      <pc:sldChg chg="add del">
        <pc:chgData name="Long Nguyen" userId="f59fb8f3-a021-417a-8bc1-65c8d471c621" providerId="ADAL" clId="{C0A99E2D-18F5-9E43-BFDB-896345788C44}" dt="2022-11-18T18:16:21.299" v="2336" actId="2696"/>
        <pc:sldMkLst>
          <pc:docMk/>
          <pc:sldMk cId="247153204" sldId="335"/>
        </pc:sldMkLst>
      </pc:sldChg>
      <pc:sldChg chg="del">
        <pc:chgData name="Long Nguyen" userId="f59fb8f3-a021-417a-8bc1-65c8d471c621" providerId="ADAL" clId="{C0A99E2D-18F5-9E43-BFDB-896345788C44}" dt="2022-11-18T15:13:13.597" v="1314" actId="2696"/>
        <pc:sldMkLst>
          <pc:docMk/>
          <pc:sldMk cId="1205733451" sldId="335"/>
        </pc:sldMkLst>
      </pc:sldChg>
      <pc:sldChg chg="add">
        <pc:chgData name="Long Nguyen" userId="f59fb8f3-a021-417a-8bc1-65c8d471c621" providerId="ADAL" clId="{C0A99E2D-18F5-9E43-BFDB-896345788C44}" dt="2022-11-18T18:16:25.075" v="2337"/>
        <pc:sldMkLst>
          <pc:docMk/>
          <pc:sldMk cId="1890898425" sldId="335"/>
        </pc:sldMkLst>
      </pc:sldChg>
      <pc:sldChg chg="modSp">
        <pc:chgData name="Long Nguyen" userId="f59fb8f3-a021-417a-8bc1-65c8d471c621" providerId="ADAL" clId="{C0A99E2D-18F5-9E43-BFDB-896345788C44}" dt="2022-11-18T15:37:13.780" v="1645" actId="20577"/>
        <pc:sldMkLst>
          <pc:docMk/>
          <pc:sldMk cId="278063722" sldId="337"/>
        </pc:sldMkLst>
        <pc:spChg chg="mod">
          <ac:chgData name="Long Nguyen" userId="f59fb8f3-a021-417a-8bc1-65c8d471c621" providerId="ADAL" clId="{C0A99E2D-18F5-9E43-BFDB-896345788C44}" dt="2022-11-18T15:37:13.780" v="1645" actId="20577"/>
          <ac:spMkLst>
            <pc:docMk/>
            <pc:sldMk cId="278063722" sldId="337"/>
            <ac:spMk id="9" creationId="{E3B2E017-30B2-884B-A113-B419A2ED51AD}"/>
          </ac:spMkLst>
        </pc:spChg>
      </pc:sldChg>
      <pc:sldChg chg="addSp modSp add mod modAnim">
        <pc:chgData name="Long Nguyen" userId="f59fb8f3-a021-417a-8bc1-65c8d471c621" providerId="ADAL" clId="{C0A99E2D-18F5-9E43-BFDB-896345788C44}" dt="2022-11-18T15:08:37.405" v="1303"/>
        <pc:sldMkLst>
          <pc:docMk/>
          <pc:sldMk cId="35900965" sldId="338"/>
        </pc:sldMkLst>
        <pc:spChg chg="mod">
          <ac:chgData name="Long Nguyen" userId="f59fb8f3-a021-417a-8bc1-65c8d471c621" providerId="ADAL" clId="{C0A99E2D-18F5-9E43-BFDB-896345788C44}" dt="2022-11-18T14:59:23.836" v="590" actId="20577"/>
          <ac:spMkLst>
            <pc:docMk/>
            <pc:sldMk cId="35900965" sldId="338"/>
            <ac:spMk id="2" creationId="{AA3A228F-61D0-D949-A5E7-F83756230BF8}"/>
          </ac:spMkLst>
        </pc:spChg>
        <pc:spChg chg="add mod">
          <ac:chgData name="Long Nguyen" userId="f59fb8f3-a021-417a-8bc1-65c8d471c621" providerId="ADAL" clId="{C0A99E2D-18F5-9E43-BFDB-896345788C44}" dt="2022-11-18T15:03:53.112" v="991" actId="1076"/>
          <ac:spMkLst>
            <pc:docMk/>
            <pc:sldMk cId="35900965" sldId="338"/>
            <ac:spMk id="4" creationId="{0714DE20-EF7E-EBDA-EA62-28784138E496}"/>
          </ac:spMkLst>
        </pc:spChg>
        <pc:spChg chg="mod">
          <ac:chgData name="Long Nguyen" userId="f59fb8f3-a021-417a-8bc1-65c8d471c621" providerId="ADAL" clId="{C0A99E2D-18F5-9E43-BFDB-896345788C44}" dt="2022-11-18T15:00:19.078" v="738" actId="20577"/>
          <ac:spMkLst>
            <pc:docMk/>
            <pc:sldMk cId="35900965" sldId="338"/>
            <ac:spMk id="9" creationId="{E3B2E017-30B2-884B-A113-B419A2ED51AD}"/>
          </ac:spMkLst>
        </pc:spChg>
      </pc:sldChg>
      <pc:sldChg chg="addSp modSp add mod modAnim">
        <pc:chgData name="Long Nguyen" userId="f59fb8f3-a021-417a-8bc1-65c8d471c621" providerId="ADAL" clId="{C0A99E2D-18F5-9E43-BFDB-896345788C44}" dt="2022-11-18T15:08:55.866" v="1306"/>
        <pc:sldMkLst>
          <pc:docMk/>
          <pc:sldMk cId="2718921247" sldId="339"/>
        </pc:sldMkLst>
        <pc:spChg chg="mod">
          <ac:chgData name="Long Nguyen" userId="f59fb8f3-a021-417a-8bc1-65c8d471c621" providerId="ADAL" clId="{C0A99E2D-18F5-9E43-BFDB-896345788C44}" dt="2022-11-18T14:59:28.056" v="593" actId="20577"/>
          <ac:spMkLst>
            <pc:docMk/>
            <pc:sldMk cId="2718921247" sldId="339"/>
            <ac:spMk id="2" creationId="{AA3A228F-61D0-D949-A5E7-F83756230BF8}"/>
          </ac:spMkLst>
        </pc:spChg>
        <pc:spChg chg="add mod">
          <ac:chgData name="Long Nguyen" userId="f59fb8f3-a021-417a-8bc1-65c8d471c621" providerId="ADAL" clId="{C0A99E2D-18F5-9E43-BFDB-896345788C44}" dt="2022-11-18T15:04:01.332" v="997" actId="20577"/>
          <ac:spMkLst>
            <pc:docMk/>
            <pc:sldMk cId="2718921247" sldId="339"/>
            <ac:spMk id="4" creationId="{9547AF43-A199-3ACC-B67C-B3223C66E6F9}"/>
          </ac:spMkLst>
        </pc:spChg>
        <pc:spChg chg="mod">
          <ac:chgData name="Long Nguyen" userId="f59fb8f3-a021-417a-8bc1-65c8d471c621" providerId="ADAL" clId="{C0A99E2D-18F5-9E43-BFDB-896345788C44}" dt="2022-11-18T15:03:17.963" v="918" actId="2711"/>
          <ac:spMkLst>
            <pc:docMk/>
            <pc:sldMk cId="2718921247" sldId="339"/>
            <ac:spMk id="9" creationId="{E3B2E017-30B2-884B-A113-B419A2ED51AD}"/>
          </ac:spMkLst>
        </pc:spChg>
      </pc:sldChg>
      <pc:sldChg chg="addSp modSp add mod modAnim">
        <pc:chgData name="Long Nguyen" userId="f59fb8f3-a021-417a-8bc1-65c8d471c621" providerId="ADAL" clId="{C0A99E2D-18F5-9E43-BFDB-896345788C44}" dt="2022-11-18T15:09:14.854" v="1309"/>
        <pc:sldMkLst>
          <pc:docMk/>
          <pc:sldMk cId="260345328" sldId="340"/>
        </pc:sldMkLst>
        <pc:spChg chg="mod">
          <ac:chgData name="Long Nguyen" userId="f59fb8f3-a021-417a-8bc1-65c8d471c621" providerId="ADAL" clId="{C0A99E2D-18F5-9E43-BFDB-896345788C44}" dt="2022-11-18T15:00:24.214" v="741" actId="20577"/>
          <ac:spMkLst>
            <pc:docMk/>
            <pc:sldMk cId="260345328" sldId="340"/>
            <ac:spMk id="2" creationId="{AA3A228F-61D0-D949-A5E7-F83756230BF8}"/>
          </ac:spMkLst>
        </pc:spChg>
        <pc:spChg chg="add mod">
          <ac:chgData name="Long Nguyen" userId="f59fb8f3-a021-417a-8bc1-65c8d471c621" providerId="ADAL" clId="{C0A99E2D-18F5-9E43-BFDB-896345788C44}" dt="2022-11-18T15:08:00.559" v="1300" actId="1076"/>
          <ac:spMkLst>
            <pc:docMk/>
            <pc:sldMk cId="260345328" sldId="340"/>
            <ac:spMk id="4" creationId="{63C7E71D-1520-0AC0-9E55-F525A561D566}"/>
          </ac:spMkLst>
        </pc:spChg>
        <pc:spChg chg="mod">
          <ac:chgData name="Long Nguyen" userId="f59fb8f3-a021-417a-8bc1-65c8d471c621" providerId="ADAL" clId="{C0A99E2D-18F5-9E43-BFDB-896345788C44}" dt="2022-11-18T15:07:25.161" v="1250" actId="20577"/>
          <ac:spMkLst>
            <pc:docMk/>
            <pc:sldMk cId="260345328" sldId="340"/>
            <ac:spMk id="9" creationId="{E3B2E017-30B2-884B-A113-B419A2ED51AD}"/>
          </ac:spMkLst>
        </pc:spChg>
      </pc:sldChg>
      <pc:sldChg chg="modSp add mod modAnim">
        <pc:chgData name="Long Nguyen" userId="f59fb8f3-a021-417a-8bc1-65c8d471c621" providerId="ADAL" clId="{C0A99E2D-18F5-9E43-BFDB-896345788C44}" dt="2022-11-18T18:15:40.876" v="2331" actId="113"/>
        <pc:sldMkLst>
          <pc:docMk/>
          <pc:sldMk cId="214403129" sldId="341"/>
        </pc:sldMkLst>
        <pc:spChg chg="mod">
          <ac:chgData name="Long Nguyen" userId="f59fb8f3-a021-417a-8bc1-65c8d471c621" providerId="ADAL" clId="{C0A99E2D-18F5-9E43-BFDB-896345788C44}" dt="2022-11-18T17:12:39.266" v="1989" actId="20577"/>
          <ac:spMkLst>
            <pc:docMk/>
            <pc:sldMk cId="214403129" sldId="341"/>
            <ac:spMk id="2" creationId="{AA3A228F-61D0-D949-A5E7-F83756230BF8}"/>
          </ac:spMkLst>
        </pc:spChg>
        <pc:spChg chg="mod">
          <ac:chgData name="Long Nguyen" userId="f59fb8f3-a021-417a-8bc1-65c8d471c621" providerId="ADAL" clId="{C0A99E2D-18F5-9E43-BFDB-896345788C44}" dt="2022-11-18T18:15:40.876" v="2331" actId="113"/>
          <ac:spMkLst>
            <pc:docMk/>
            <pc:sldMk cId="214403129" sldId="341"/>
            <ac:spMk id="9" creationId="{E3B2E017-30B2-884B-A113-B419A2ED51AD}"/>
          </ac:spMkLst>
        </pc:spChg>
      </pc:sldChg>
      <pc:sldChg chg="modSp add del mod modAnim">
        <pc:chgData name="Long Nguyen" userId="f59fb8f3-a021-417a-8bc1-65c8d471c621" providerId="ADAL" clId="{C0A99E2D-18F5-9E43-BFDB-896345788C44}" dt="2022-11-18T18:21:51.694" v="2855" actId="20577"/>
        <pc:sldMkLst>
          <pc:docMk/>
          <pc:sldMk cId="2112071836" sldId="342"/>
        </pc:sldMkLst>
        <pc:spChg chg="mod">
          <ac:chgData name="Long Nguyen" userId="f59fb8f3-a021-417a-8bc1-65c8d471c621" providerId="ADAL" clId="{C0A99E2D-18F5-9E43-BFDB-896345788C44}" dt="2022-11-18T18:21:51.694" v="2855" actId="20577"/>
          <ac:spMkLst>
            <pc:docMk/>
            <pc:sldMk cId="2112071836" sldId="342"/>
            <ac:spMk id="9" creationId="{E3B2E017-30B2-884B-A113-B419A2ED51AD}"/>
          </ac:spMkLst>
        </pc:spChg>
      </pc:sldChg>
      <pc:sldChg chg="add del">
        <pc:chgData name="Long Nguyen" userId="f59fb8f3-a021-417a-8bc1-65c8d471c621" providerId="ADAL" clId="{C0A99E2D-18F5-9E43-BFDB-896345788C44}" dt="2022-11-18T18:20:20.787" v="2663" actId="2696"/>
        <pc:sldMkLst>
          <pc:docMk/>
          <pc:sldMk cId="1363458133" sldId="349"/>
        </pc:sldMkLst>
      </pc:sldChg>
      <pc:sldChg chg="add del">
        <pc:chgData name="Long Nguyen" userId="f59fb8f3-a021-417a-8bc1-65c8d471c621" providerId="ADAL" clId="{C0A99E2D-18F5-9E43-BFDB-896345788C44}" dt="2022-11-18T18:20:05.816" v="2660" actId="2696"/>
        <pc:sldMkLst>
          <pc:docMk/>
          <pc:sldMk cId="3783627139" sldId="350"/>
        </pc:sldMkLst>
      </pc:sldChg>
      <pc:sldChg chg="add del">
        <pc:chgData name="Long Nguyen" userId="f59fb8f3-a021-417a-8bc1-65c8d471c621" providerId="ADAL" clId="{C0A99E2D-18F5-9E43-BFDB-896345788C44}" dt="2022-11-18T18:20:07.791" v="2661" actId="2696"/>
        <pc:sldMkLst>
          <pc:docMk/>
          <pc:sldMk cId="1997478848" sldId="351"/>
        </pc:sldMkLst>
      </pc:sldChg>
      <pc:sldChg chg="add del">
        <pc:chgData name="Long Nguyen" userId="f59fb8f3-a021-417a-8bc1-65c8d471c621" providerId="ADAL" clId="{C0A99E2D-18F5-9E43-BFDB-896345788C44}" dt="2022-11-18T18:20:11.808" v="2662" actId="2696"/>
        <pc:sldMkLst>
          <pc:docMk/>
          <pc:sldMk cId="1998372078" sldId="352"/>
        </pc:sldMkLst>
      </pc:sldChg>
      <pc:sldChg chg="add del">
        <pc:chgData name="Long Nguyen" userId="f59fb8f3-a021-417a-8bc1-65c8d471c621" providerId="ADAL" clId="{C0A99E2D-18F5-9E43-BFDB-896345788C44}" dt="2022-11-18T18:23:21.462" v="3083" actId="2696"/>
        <pc:sldMkLst>
          <pc:docMk/>
          <pc:sldMk cId="2834108163" sldId="353"/>
        </pc:sldMkLst>
      </pc:sldChg>
      <pc:sldChg chg="modSp add del">
        <pc:chgData name="Long Nguyen" userId="f59fb8f3-a021-417a-8bc1-65c8d471c621" providerId="ADAL" clId="{C0A99E2D-18F5-9E43-BFDB-896345788C44}" dt="2022-11-18T18:24:08.849" v="3091" actId="2696"/>
        <pc:sldMkLst>
          <pc:docMk/>
          <pc:sldMk cId="2765901336" sldId="354"/>
        </pc:sldMkLst>
        <pc:spChg chg="mod">
          <ac:chgData name="Long Nguyen" userId="f59fb8f3-a021-417a-8bc1-65c8d471c621" providerId="ADAL" clId="{C0A99E2D-18F5-9E43-BFDB-896345788C44}" dt="2022-11-18T18:23:29.025" v="3084" actId="20577"/>
          <ac:spMkLst>
            <pc:docMk/>
            <pc:sldMk cId="2765901336" sldId="354"/>
            <ac:spMk id="9" creationId="{E3B2E017-30B2-884B-A113-B419A2ED51AD}"/>
          </ac:spMkLst>
        </pc:spChg>
      </pc:sldChg>
      <pc:sldChg chg="add del">
        <pc:chgData name="Long Nguyen" userId="f59fb8f3-a021-417a-8bc1-65c8d471c621" providerId="ADAL" clId="{C0A99E2D-18F5-9E43-BFDB-896345788C44}" dt="2022-11-18T18:25:02.741" v="3199" actId="2696"/>
        <pc:sldMkLst>
          <pc:docMk/>
          <pc:sldMk cId="4169441446" sldId="355"/>
        </pc:sldMkLst>
      </pc:sldChg>
    </pc:docChg>
  </pc:docChgLst>
  <pc:docChgLst>
    <pc:chgData name="Long Nguyen" userId="f59fb8f3-a021-417a-8bc1-65c8d471c621" providerId="ADAL" clId="{24BC78E0-AD37-BF4F-8E04-6828975F313B}"/>
    <pc:docChg chg="undo custSel addSld delSld modSld">
      <pc:chgData name="Long Nguyen" userId="f59fb8f3-a021-417a-8bc1-65c8d471c621" providerId="ADAL" clId="{24BC78E0-AD37-BF4F-8E04-6828975F313B}" dt="2022-11-28T16:45:33.525" v="4436" actId="207"/>
      <pc:docMkLst>
        <pc:docMk/>
      </pc:docMkLst>
      <pc:sldChg chg="modSp mod modAnim">
        <pc:chgData name="Long Nguyen" userId="f59fb8f3-a021-417a-8bc1-65c8d471c621" providerId="ADAL" clId="{24BC78E0-AD37-BF4F-8E04-6828975F313B}" dt="2022-11-19T17:28:01.005" v="245" actId="20577"/>
        <pc:sldMkLst>
          <pc:docMk/>
          <pc:sldMk cId="924617162" sldId="319"/>
        </pc:sldMkLst>
        <pc:spChg chg="mod">
          <ac:chgData name="Long Nguyen" userId="f59fb8f3-a021-417a-8bc1-65c8d471c621" providerId="ADAL" clId="{24BC78E0-AD37-BF4F-8E04-6828975F313B}" dt="2022-11-19T17:28:01.005" v="245" actId="20577"/>
          <ac:spMkLst>
            <pc:docMk/>
            <pc:sldMk cId="924617162" sldId="319"/>
            <ac:spMk id="9" creationId="{E3B2E017-30B2-884B-A113-B419A2ED51AD}"/>
          </ac:spMkLst>
        </pc:spChg>
      </pc:sldChg>
      <pc:sldChg chg="modSp">
        <pc:chgData name="Long Nguyen" userId="f59fb8f3-a021-417a-8bc1-65c8d471c621" providerId="ADAL" clId="{24BC78E0-AD37-BF4F-8E04-6828975F313B}" dt="2022-11-19T17:21:49.201" v="120" actId="207"/>
        <pc:sldMkLst>
          <pc:docMk/>
          <pc:sldMk cId="3758830494" sldId="320"/>
        </pc:sldMkLst>
        <pc:spChg chg="mod">
          <ac:chgData name="Long Nguyen" userId="f59fb8f3-a021-417a-8bc1-65c8d471c621" providerId="ADAL" clId="{24BC78E0-AD37-BF4F-8E04-6828975F313B}" dt="2022-11-19T17:21:49.201" v="120" actId="207"/>
          <ac:spMkLst>
            <pc:docMk/>
            <pc:sldMk cId="3758830494" sldId="320"/>
            <ac:spMk id="9" creationId="{E3B2E017-30B2-884B-A113-B419A2ED51AD}"/>
          </ac:spMkLst>
        </pc:spChg>
      </pc:sldChg>
      <pc:sldChg chg="del">
        <pc:chgData name="Long Nguyen" userId="f59fb8f3-a021-417a-8bc1-65c8d471c621" providerId="ADAL" clId="{24BC78E0-AD37-BF4F-8E04-6828975F313B}" dt="2022-11-19T17:28:17.265" v="246" actId="2696"/>
        <pc:sldMkLst>
          <pc:docMk/>
          <pc:sldMk cId="1022945305" sldId="321"/>
        </pc:sldMkLst>
      </pc:sldChg>
      <pc:sldChg chg="modSp">
        <pc:chgData name="Long Nguyen" userId="f59fb8f3-a021-417a-8bc1-65c8d471c621" providerId="ADAL" clId="{24BC78E0-AD37-BF4F-8E04-6828975F313B}" dt="2022-11-21T18:43:21.299" v="2047" actId="20577"/>
        <pc:sldMkLst>
          <pc:docMk/>
          <pc:sldMk cId="3456840474" sldId="322"/>
        </pc:sldMkLst>
        <pc:spChg chg="mod">
          <ac:chgData name="Long Nguyen" userId="f59fb8f3-a021-417a-8bc1-65c8d471c621" providerId="ADAL" clId="{24BC78E0-AD37-BF4F-8E04-6828975F313B}" dt="2022-11-21T18:43:21.299" v="2047" actId="20577"/>
          <ac:spMkLst>
            <pc:docMk/>
            <pc:sldMk cId="3456840474" sldId="322"/>
            <ac:spMk id="9" creationId="{E3B2E017-30B2-884B-A113-B419A2ED51AD}"/>
          </ac:spMkLst>
        </pc:spChg>
      </pc:sldChg>
      <pc:sldChg chg="modSp mod modAnim">
        <pc:chgData name="Long Nguyen" userId="f59fb8f3-a021-417a-8bc1-65c8d471c621" providerId="ADAL" clId="{24BC78E0-AD37-BF4F-8E04-6828975F313B}" dt="2022-11-22T13:42:08.385" v="4431"/>
        <pc:sldMkLst>
          <pc:docMk/>
          <pc:sldMk cId="1289346350" sldId="323"/>
        </pc:sldMkLst>
        <pc:spChg chg="mod">
          <ac:chgData name="Long Nguyen" userId="f59fb8f3-a021-417a-8bc1-65c8d471c621" providerId="ADAL" clId="{24BC78E0-AD37-BF4F-8E04-6828975F313B}" dt="2022-11-22T13:09:54.049" v="3049" actId="20577"/>
          <ac:spMkLst>
            <pc:docMk/>
            <pc:sldMk cId="1289346350" sldId="323"/>
            <ac:spMk id="9" creationId="{E3B2E017-30B2-884B-A113-B419A2ED51AD}"/>
          </ac:spMkLst>
        </pc:spChg>
      </pc:sldChg>
      <pc:sldChg chg="del">
        <pc:chgData name="Long Nguyen" userId="f59fb8f3-a021-417a-8bc1-65c8d471c621" providerId="ADAL" clId="{24BC78E0-AD37-BF4F-8E04-6828975F313B}" dt="2022-11-19T17:28:18.332" v="247" actId="2696"/>
        <pc:sldMkLst>
          <pc:docMk/>
          <pc:sldMk cId="3894299887" sldId="328"/>
        </pc:sldMkLst>
      </pc:sldChg>
      <pc:sldChg chg="modSp">
        <pc:chgData name="Long Nguyen" userId="f59fb8f3-a021-417a-8bc1-65c8d471c621" providerId="ADAL" clId="{24BC78E0-AD37-BF4F-8E04-6828975F313B}" dt="2022-11-21T18:42:57.334" v="2038" actId="20577"/>
        <pc:sldMkLst>
          <pc:docMk/>
          <pc:sldMk cId="4294143140" sldId="329"/>
        </pc:sldMkLst>
        <pc:spChg chg="mod">
          <ac:chgData name="Long Nguyen" userId="f59fb8f3-a021-417a-8bc1-65c8d471c621" providerId="ADAL" clId="{24BC78E0-AD37-BF4F-8E04-6828975F313B}" dt="2022-11-21T18:42:57.334" v="2038" actId="20577"/>
          <ac:spMkLst>
            <pc:docMk/>
            <pc:sldMk cId="4294143140" sldId="329"/>
            <ac:spMk id="9" creationId="{E3B2E017-30B2-884B-A113-B419A2ED51AD}"/>
          </ac:spMkLst>
        </pc:spChg>
      </pc:sldChg>
      <pc:sldChg chg="addSp modSp mod modAnim">
        <pc:chgData name="Long Nguyen" userId="f59fb8f3-a021-417a-8bc1-65c8d471c621" providerId="ADAL" clId="{24BC78E0-AD37-BF4F-8E04-6828975F313B}" dt="2022-11-28T16:45:33.525" v="4436" actId="207"/>
        <pc:sldMkLst>
          <pc:docMk/>
          <pc:sldMk cId="2023389722" sldId="333"/>
        </pc:sldMkLst>
        <pc:spChg chg="add mod">
          <ac:chgData name="Long Nguyen" userId="f59fb8f3-a021-417a-8bc1-65c8d471c621" providerId="ADAL" clId="{24BC78E0-AD37-BF4F-8E04-6828975F313B}" dt="2022-11-22T13:34:49.844" v="4348" actId="1076"/>
          <ac:spMkLst>
            <pc:docMk/>
            <pc:sldMk cId="2023389722" sldId="333"/>
            <ac:spMk id="4" creationId="{B8979A2B-F24F-CA14-4D7B-E47B5DB99A14}"/>
          </ac:spMkLst>
        </pc:spChg>
        <pc:spChg chg="mod">
          <ac:chgData name="Long Nguyen" userId="f59fb8f3-a021-417a-8bc1-65c8d471c621" providerId="ADAL" clId="{24BC78E0-AD37-BF4F-8E04-6828975F313B}" dt="2022-11-28T16:45:33.525" v="4436" actId="207"/>
          <ac:spMkLst>
            <pc:docMk/>
            <pc:sldMk cId="2023389722" sldId="333"/>
            <ac:spMk id="9" creationId="{E3B2E017-30B2-884B-A113-B419A2ED51AD}"/>
          </ac:spMkLst>
        </pc:spChg>
      </pc:sldChg>
      <pc:sldChg chg="del">
        <pc:chgData name="Long Nguyen" userId="f59fb8f3-a021-417a-8bc1-65c8d471c621" providerId="ADAL" clId="{24BC78E0-AD37-BF4F-8E04-6828975F313B}" dt="2022-11-21T16:58:23.419" v="1069" actId="2696"/>
        <pc:sldMkLst>
          <pc:docMk/>
          <pc:sldMk cId="1890898425" sldId="335"/>
        </pc:sldMkLst>
      </pc:sldChg>
      <pc:sldChg chg="modSp">
        <pc:chgData name="Long Nguyen" userId="f59fb8f3-a021-417a-8bc1-65c8d471c621" providerId="ADAL" clId="{24BC78E0-AD37-BF4F-8E04-6828975F313B}" dt="2022-11-22T13:06:26.032" v="2735" actId="113"/>
        <pc:sldMkLst>
          <pc:docMk/>
          <pc:sldMk cId="278063722" sldId="337"/>
        </pc:sldMkLst>
        <pc:spChg chg="mod">
          <ac:chgData name="Long Nguyen" userId="f59fb8f3-a021-417a-8bc1-65c8d471c621" providerId="ADAL" clId="{24BC78E0-AD37-BF4F-8E04-6828975F313B}" dt="2022-11-22T13:06:26.032" v="2735" actId="113"/>
          <ac:spMkLst>
            <pc:docMk/>
            <pc:sldMk cId="278063722" sldId="337"/>
            <ac:spMk id="9" creationId="{E3B2E017-30B2-884B-A113-B419A2ED51AD}"/>
          </ac:spMkLst>
        </pc:spChg>
      </pc:sldChg>
      <pc:sldChg chg="del">
        <pc:chgData name="Long Nguyen" userId="f59fb8f3-a021-417a-8bc1-65c8d471c621" providerId="ADAL" clId="{24BC78E0-AD37-BF4F-8E04-6828975F313B}" dt="2022-11-22T13:03:49.114" v="2658" actId="2696"/>
        <pc:sldMkLst>
          <pc:docMk/>
          <pc:sldMk cId="35900965" sldId="338"/>
        </pc:sldMkLst>
      </pc:sldChg>
      <pc:sldChg chg="del">
        <pc:chgData name="Long Nguyen" userId="f59fb8f3-a021-417a-8bc1-65c8d471c621" providerId="ADAL" clId="{24BC78E0-AD37-BF4F-8E04-6828975F313B}" dt="2022-11-22T13:03:49.647" v="2659" actId="2696"/>
        <pc:sldMkLst>
          <pc:docMk/>
          <pc:sldMk cId="2718921247" sldId="339"/>
        </pc:sldMkLst>
      </pc:sldChg>
      <pc:sldChg chg="modSp del">
        <pc:chgData name="Long Nguyen" userId="f59fb8f3-a021-417a-8bc1-65c8d471c621" providerId="ADAL" clId="{24BC78E0-AD37-BF4F-8E04-6828975F313B}" dt="2022-11-22T13:03:56.346" v="2660" actId="2696"/>
        <pc:sldMkLst>
          <pc:docMk/>
          <pc:sldMk cId="260345328" sldId="340"/>
        </pc:sldMkLst>
        <pc:spChg chg="mod">
          <ac:chgData name="Long Nguyen" userId="f59fb8f3-a021-417a-8bc1-65c8d471c621" providerId="ADAL" clId="{24BC78E0-AD37-BF4F-8E04-6828975F313B}" dt="2022-11-19T17:05:52.639" v="2" actId="20577"/>
          <ac:spMkLst>
            <pc:docMk/>
            <pc:sldMk cId="260345328" sldId="340"/>
            <ac:spMk id="4" creationId="{63C7E71D-1520-0AC0-9E55-F525A561D566}"/>
          </ac:spMkLst>
        </pc:spChg>
        <pc:spChg chg="mod">
          <ac:chgData name="Long Nguyen" userId="f59fb8f3-a021-417a-8bc1-65c8d471c621" providerId="ADAL" clId="{24BC78E0-AD37-BF4F-8E04-6828975F313B}" dt="2022-11-19T17:06:09.193" v="8" actId="20577"/>
          <ac:spMkLst>
            <pc:docMk/>
            <pc:sldMk cId="260345328" sldId="340"/>
            <ac:spMk id="9" creationId="{E3B2E017-30B2-884B-A113-B419A2ED51AD}"/>
          </ac:spMkLst>
        </pc:spChg>
      </pc:sldChg>
      <pc:sldChg chg="modSp modAnim">
        <pc:chgData name="Long Nguyen" userId="f59fb8f3-a021-417a-8bc1-65c8d471c621" providerId="ADAL" clId="{24BC78E0-AD37-BF4F-8E04-6828975F313B}" dt="2022-11-22T13:41:38.709" v="4426"/>
        <pc:sldMkLst>
          <pc:docMk/>
          <pc:sldMk cId="214403129" sldId="341"/>
        </pc:sldMkLst>
        <pc:spChg chg="mod">
          <ac:chgData name="Long Nguyen" userId="f59fb8f3-a021-417a-8bc1-65c8d471c621" providerId="ADAL" clId="{24BC78E0-AD37-BF4F-8E04-6828975F313B}" dt="2022-11-21T16:56:00.840" v="979" actId="20577"/>
          <ac:spMkLst>
            <pc:docMk/>
            <pc:sldMk cId="214403129" sldId="341"/>
            <ac:spMk id="9" creationId="{E3B2E017-30B2-884B-A113-B419A2ED51AD}"/>
          </ac:spMkLst>
        </pc:spChg>
      </pc:sldChg>
      <pc:sldChg chg="modSp">
        <pc:chgData name="Long Nguyen" userId="f59fb8f3-a021-417a-8bc1-65c8d471c621" providerId="ADAL" clId="{24BC78E0-AD37-BF4F-8E04-6828975F313B}" dt="2022-11-22T13:07:38.883" v="2741" actId="20577"/>
        <pc:sldMkLst>
          <pc:docMk/>
          <pc:sldMk cId="2112071836" sldId="342"/>
        </pc:sldMkLst>
        <pc:spChg chg="mod">
          <ac:chgData name="Long Nguyen" userId="f59fb8f3-a021-417a-8bc1-65c8d471c621" providerId="ADAL" clId="{24BC78E0-AD37-BF4F-8E04-6828975F313B}" dt="2022-11-22T13:07:38.883" v="2741" actId="20577"/>
          <ac:spMkLst>
            <pc:docMk/>
            <pc:sldMk cId="2112071836" sldId="342"/>
            <ac:spMk id="9" creationId="{E3B2E017-30B2-884B-A113-B419A2ED51AD}"/>
          </ac:spMkLst>
        </pc:spChg>
      </pc:sldChg>
      <pc:sldChg chg="addSp modSp add mod modAnim">
        <pc:chgData name="Long Nguyen" userId="f59fb8f3-a021-417a-8bc1-65c8d471c621" providerId="ADAL" clId="{24BC78E0-AD37-BF4F-8E04-6828975F313B}" dt="2022-11-22T13:35:31.330" v="4353"/>
        <pc:sldMkLst>
          <pc:docMk/>
          <pc:sldMk cId="2606545419" sldId="343"/>
        </pc:sldMkLst>
        <pc:spChg chg="mod">
          <ac:chgData name="Long Nguyen" userId="f59fb8f3-a021-417a-8bc1-65c8d471c621" providerId="ADAL" clId="{24BC78E0-AD37-BF4F-8E04-6828975F313B}" dt="2022-11-19T17:28:49.707" v="278" actId="20577"/>
          <ac:spMkLst>
            <pc:docMk/>
            <pc:sldMk cId="2606545419" sldId="343"/>
            <ac:spMk id="2" creationId="{AA3A228F-61D0-D949-A5E7-F83756230BF8}"/>
          </ac:spMkLst>
        </pc:spChg>
        <pc:spChg chg="add mod">
          <ac:chgData name="Long Nguyen" userId="f59fb8f3-a021-417a-8bc1-65c8d471c621" providerId="ADAL" clId="{24BC78E0-AD37-BF4F-8E04-6828975F313B}" dt="2022-11-20T19:29:04.872" v="959" actId="20577"/>
          <ac:spMkLst>
            <pc:docMk/>
            <pc:sldMk cId="2606545419" sldId="343"/>
            <ac:spMk id="4" creationId="{7356A20A-B13B-0BAD-4735-965081616BF0}"/>
          </ac:spMkLst>
        </pc:spChg>
        <pc:spChg chg="add mod">
          <ac:chgData name="Long Nguyen" userId="f59fb8f3-a021-417a-8bc1-65c8d471c621" providerId="ADAL" clId="{24BC78E0-AD37-BF4F-8E04-6828975F313B}" dt="2022-11-20T19:28:55.422" v="932" actId="20577"/>
          <ac:spMkLst>
            <pc:docMk/>
            <pc:sldMk cId="2606545419" sldId="343"/>
            <ac:spMk id="5" creationId="{E1311FF4-9BB7-DADA-F0B2-3329D147B70D}"/>
          </ac:spMkLst>
        </pc:spChg>
        <pc:spChg chg="mod">
          <ac:chgData name="Long Nguyen" userId="f59fb8f3-a021-417a-8bc1-65c8d471c621" providerId="ADAL" clId="{24BC78E0-AD37-BF4F-8E04-6828975F313B}" dt="2022-11-20T19:30:54.288" v="961" actId="20577"/>
          <ac:spMkLst>
            <pc:docMk/>
            <pc:sldMk cId="2606545419" sldId="343"/>
            <ac:spMk id="9" creationId="{E3B2E017-30B2-884B-A113-B419A2ED51AD}"/>
          </ac:spMkLst>
        </pc:spChg>
      </pc:sldChg>
      <pc:sldChg chg="addSp delSp modSp add mod modAnim">
        <pc:chgData name="Long Nguyen" userId="f59fb8f3-a021-417a-8bc1-65c8d471c621" providerId="ADAL" clId="{24BC78E0-AD37-BF4F-8E04-6828975F313B}" dt="2022-11-22T13:36:13.482" v="4357"/>
        <pc:sldMkLst>
          <pc:docMk/>
          <pc:sldMk cId="987062073" sldId="344"/>
        </pc:sldMkLst>
        <pc:spChg chg="mod">
          <ac:chgData name="Long Nguyen" userId="f59fb8f3-a021-417a-8bc1-65c8d471c621" providerId="ADAL" clId="{24BC78E0-AD37-BF4F-8E04-6828975F313B}" dt="2022-11-21T17:12:57.110" v="1695" actId="20577"/>
          <ac:spMkLst>
            <pc:docMk/>
            <pc:sldMk cId="987062073" sldId="344"/>
            <ac:spMk id="2" creationId="{AA3A228F-61D0-D949-A5E7-F83756230BF8}"/>
          </ac:spMkLst>
        </pc:spChg>
        <pc:spChg chg="del">
          <ac:chgData name="Long Nguyen" userId="f59fb8f3-a021-417a-8bc1-65c8d471c621" providerId="ADAL" clId="{24BC78E0-AD37-BF4F-8E04-6828975F313B}" dt="2022-11-21T17:02:52.998" v="1286" actId="478"/>
          <ac:spMkLst>
            <pc:docMk/>
            <pc:sldMk cId="987062073" sldId="344"/>
            <ac:spMk id="4" creationId="{7356A20A-B13B-0BAD-4735-965081616BF0}"/>
          </ac:spMkLst>
        </pc:spChg>
        <pc:spChg chg="del mod">
          <ac:chgData name="Long Nguyen" userId="f59fb8f3-a021-417a-8bc1-65c8d471c621" providerId="ADAL" clId="{24BC78E0-AD37-BF4F-8E04-6828975F313B}" dt="2022-11-21T17:01:22.760" v="1230" actId="478"/>
          <ac:spMkLst>
            <pc:docMk/>
            <pc:sldMk cId="987062073" sldId="344"/>
            <ac:spMk id="5" creationId="{E1311FF4-9BB7-DADA-F0B2-3329D147B70D}"/>
          </ac:spMkLst>
        </pc:spChg>
        <pc:spChg chg="add mod">
          <ac:chgData name="Long Nguyen" userId="f59fb8f3-a021-417a-8bc1-65c8d471c621" providerId="ADAL" clId="{24BC78E0-AD37-BF4F-8E04-6828975F313B}" dt="2022-11-21T17:06:55.322" v="1560" actId="20577"/>
          <ac:spMkLst>
            <pc:docMk/>
            <pc:sldMk cId="987062073" sldId="344"/>
            <ac:spMk id="6" creationId="{C83ACF6C-86F3-1E5F-011C-F8E5B4F7850C}"/>
          </ac:spMkLst>
        </pc:spChg>
        <pc:spChg chg="mod">
          <ac:chgData name="Long Nguyen" userId="f59fb8f3-a021-417a-8bc1-65c8d471c621" providerId="ADAL" clId="{24BC78E0-AD37-BF4F-8E04-6828975F313B}" dt="2022-11-21T18:33:36.223" v="1704" actId="5793"/>
          <ac:spMkLst>
            <pc:docMk/>
            <pc:sldMk cId="987062073" sldId="344"/>
            <ac:spMk id="9" creationId="{E3B2E017-30B2-884B-A113-B419A2ED51AD}"/>
          </ac:spMkLst>
        </pc:spChg>
      </pc:sldChg>
      <pc:sldChg chg="delSp modSp add mod delAnim modAnim">
        <pc:chgData name="Long Nguyen" userId="f59fb8f3-a021-417a-8bc1-65c8d471c621" providerId="ADAL" clId="{24BC78E0-AD37-BF4F-8E04-6828975F313B}" dt="2022-11-28T16:36:02.696" v="4432" actId="20577"/>
        <pc:sldMkLst>
          <pc:docMk/>
          <pc:sldMk cId="2587142351" sldId="345"/>
        </pc:sldMkLst>
        <pc:spChg chg="del">
          <ac:chgData name="Long Nguyen" userId="f59fb8f3-a021-417a-8bc1-65c8d471c621" providerId="ADAL" clId="{24BC78E0-AD37-BF4F-8E04-6828975F313B}" dt="2022-11-21T18:33:26.094" v="1699" actId="478"/>
          <ac:spMkLst>
            <pc:docMk/>
            <pc:sldMk cId="2587142351" sldId="345"/>
            <ac:spMk id="6" creationId="{C83ACF6C-86F3-1E5F-011C-F8E5B4F7850C}"/>
          </ac:spMkLst>
        </pc:spChg>
        <pc:spChg chg="mod">
          <ac:chgData name="Long Nguyen" userId="f59fb8f3-a021-417a-8bc1-65c8d471c621" providerId="ADAL" clId="{24BC78E0-AD37-BF4F-8E04-6828975F313B}" dt="2022-11-28T16:36:02.696" v="4432" actId="20577"/>
          <ac:spMkLst>
            <pc:docMk/>
            <pc:sldMk cId="2587142351" sldId="345"/>
            <ac:spMk id="9" creationId="{E3B2E017-30B2-884B-A113-B419A2ED51AD}"/>
          </ac:spMkLst>
        </pc:spChg>
      </pc:sldChg>
      <pc:sldChg chg="addSp delSp modSp new mod modAnim">
        <pc:chgData name="Long Nguyen" userId="f59fb8f3-a021-417a-8bc1-65c8d471c621" providerId="ADAL" clId="{24BC78E0-AD37-BF4F-8E04-6828975F313B}" dt="2022-11-22T13:32:05.033" v="4247"/>
        <pc:sldMkLst>
          <pc:docMk/>
          <pc:sldMk cId="4154830339" sldId="346"/>
        </pc:sldMkLst>
        <pc:spChg chg="mod">
          <ac:chgData name="Long Nguyen" userId="f59fb8f3-a021-417a-8bc1-65c8d471c621" providerId="ADAL" clId="{24BC78E0-AD37-BF4F-8E04-6828975F313B}" dt="2022-11-22T13:16:21.867" v="3073" actId="20577"/>
          <ac:spMkLst>
            <pc:docMk/>
            <pc:sldMk cId="4154830339" sldId="346"/>
            <ac:spMk id="2" creationId="{41B7F7A7-6B2E-DE37-195D-17E81AB0729C}"/>
          </ac:spMkLst>
        </pc:spChg>
        <pc:spChg chg="del">
          <ac:chgData name="Long Nguyen" userId="f59fb8f3-a021-417a-8bc1-65c8d471c621" providerId="ADAL" clId="{24BC78E0-AD37-BF4F-8E04-6828975F313B}" dt="2022-11-22T13:16:24.573" v="3074"/>
          <ac:spMkLst>
            <pc:docMk/>
            <pc:sldMk cId="4154830339" sldId="346"/>
            <ac:spMk id="3" creationId="{FEB6BBE9-33A0-3688-4A66-4BBC1F2498BC}"/>
          </ac:spMkLst>
        </pc:spChg>
        <pc:spChg chg="add del mod">
          <ac:chgData name="Long Nguyen" userId="f59fb8f3-a021-417a-8bc1-65c8d471c621" providerId="ADAL" clId="{24BC78E0-AD37-BF4F-8E04-6828975F313B}" dt="2022-11-22T13:16:33.947" v="3079"/>
          <ac:spMkLst>
            <pc:docMk/>
            <pc:sldMk cId="4154830339" sldId="346"/>
            <ac:spMk id="6" creationId="{F388711C-1B56-3B8B-5561-B90D67DD3844}"/>
          </ac:spMkLst>
        </pc:spChg>
        <pc:spChg chg="add mod">
          <ac:chgData name="Long Nguyen" userId="f59fb8f3-a021-417a-8bc1-65c8d471c621" providerId="ADAL" clId="{24BC78E0-AD37-BF4F-8E04-6828975F313B}" dt="2022-11-22T13:18:05.307" v="3350" actId="207"/>
          <ac:spMkLst>
            <pc:docMk/>
            <pc:sldMk cId="4154830339" sldId="346"/>
            <ac:spMk id="7" creationId="{D7EE8EA4-4A52-E685-9BCF-86FB845B3E9D}"/>
          </ac:spMkLst>
        </pc:spChg>
        <pc:picChg chg="add mod">
          <ac:chgData name="Long Nguyen" userId="f59fb8f3-a021-417a-8bc1-65c8d471c621" providerId="ADAL" clId="{24BC78E0-AD37-BF4F-8E04-6828975F313B}" dt="2022-11-22T13:18:20.943" v="3352" actId="1076"/>
          <ac:picMkLst>
            <pc:docMk/>
            <pc:sldMk cId="4154830339" sldId="346"/>
            <ac:picMk id="5" creationId="{F7655787-6359-0AC5-A683-B2C1A300DB2E}"/>
          </ac:picMkLst>
        </pc:picChg>
      </pc:sldChg>
      <pc:sldChg chg="addSp delSp modSp add mod modAnim">
        <pc:chgData name="Long Nguyen" userId="f59fb8f3-a021-417a-8bc1-65c8d471c621" providerId="ADAL" clId="{24BC78E0-AD37-BF4F-8E04-6828975F313B}" dt="2022-11-22T13:39:14.936" v="4424" actId="20577"/>
        <pc:sldMkLst>
          <pc:docMk/>
          <pc:sldMk cId="2871520391" sldId="347"/>
        </pc:sldMkLst>
        <pc:spChg chg="add del mod">
          <ac:chgData name="Long Nguyen" userId="f59fb8f3-a021-417a-8bc1-65c8d471c621" providerId="ADAL" clId="{24BC78E0-AD37-BF4F-8E04-6828975F313B}" dt="2022-11-22T13:20:22.867" v="3603" actId="478"/>
          <ac:spMkLst>
            <pc:docMk/>
            <pc:sldMk cId="2871520391" sldId="347"/>
            <ac:spMk id="6" creationId="{8CA29BCF-A86B-561F-F8CC-28617A3A928E}"/>
          </ac:spMkLst>
        </pc:spChg>
        <pc:spChg chg="mod">
          <ac:chgData name="Long Nguyen" userId="f59fb8f3-a021-417a-8bc1-65c8d471c621" providerId="ADAL" clId="{24BC78E0-AD37-BF4F-8E04-6828975F313B}" dt="2022-11-22T13:23:33.137" v="3879" actId="113"/>
          <ac:spMkLst>
            <pc:docMk/>
            <pc:sldMk cId="2871520391" sldId="347"/>
            <ac:spMk id="7" creationId="{D7EE8EA4-4A52-E685-9BCF-86FB845B3E9D}"/>
          </ac:spMkLst>
        </pc:spChg>
        <pc:spChg chg="add mod">
          <ac:chgData name="Long Nguyen" userId="f59fb8f3-a021-417a-8bc1-65c8d471c621" providerId="ADAL" clId="{24BC78E0-AD37-BF4F-8E04-6828975F313B}" dt="2022-11-22T13:39:14.936" v="4424" actId="20577"/>
          <ac:spMkLst>
            <pc:docMk/>
            <pc:sldMk cId="2871520391" sldId="347"/>
            <ac:spMk id="8" creationId="{D316B1A1-5824-82F8-0714-BBC978F1DC74}"/>
          </ac:spMkLst>
        </pc:spChg>
        <pc:spChg chg="add mod">
          <ac:chgData name="Long Nguyen" userId="f59fb8f3-a021-417a-8bc1-65c8d471c621" providerId="ADAL" clId="{24BC78E0-AD37-BF4F-8E04-6828975F313B}" dt="2022-11-22T13:21:49.630" v="3754"/>
          <ac:spMkLst>
            <pc:docMk/>
            <pc:sldMk cId="2871520391" sldId="347"/>
            <ac:spMk id="9" creationId="{09FCE996-06E8-D2D7-09A7-47B3124708FF}"/>
          </ac:spMkLst>
        </pc:spChg>
        <pc:picChg chg="del">
          <ac:chgData name="Long Nguyen" userId="f59fb8f3-a021-417a-8bc1-65c8d471c621" providerId="ADAL" clId="{24BC78E0-AD37-BF4F-8E04-6828975F313B}" dt="2022-11-22T13:20:13.919" v="3602" actId="478"/>
          <ac:picMkLst>
            <pc:docMk/>
            <pc:sldMk cId="2871520391" sldId="347"/>
            <ac:picMk id="5" creationId="{F7655787-6359-0AC5-A683-B2C1A300DB2E}"/>
          </ac:picMkLst>
        </pc:picChg>
        <pc:cxnChg chg="add mod">
          <ac:chgData name="Long Nguyen" userId="f59fb8f3-a021-417a-8bc1-65c8d471c621" providerId="ADAL" clId="{24BC78E0-AD37-BF4F-8E04-6828975F313B}" dt="2022-11-22T13:22:09.486" v="3764" actId="692"/>
          <ac:cxnSpMkLst>
            <pc:docMk/>
            <pc:sldMk cId="2871520391" sldId="347"/>
            <ac:cxnSpMk id="11" creationId="{D0876692-EEB1-854F-1C57-F19444F62257}"/>
          </ac:cxnSpMkLst>
        </pc:cxnChg>
        <pc:cxnChg chg="add mod">
          <ac:chgData name="Long Nguyen" userId="f59fb8f3-a021-417a-8bc1-65c8d471c621" providerId="ADAL" clId="{24BC78E0-AD37-BF4F-8E04-6828975F313B}" dt="2022-11-22T13:22:15.873" v="3766" actId="1076"/>
          <ac:cxnSpMkLst>
            <pc:docMk/>
            <pc:sldMk cId="2871520391" sldId="347"/>
            <ac:cxnSpMk id="14" creationId="{1842D776-97AC-D91C-679B-EA96117EA9E9}"/>
          </ac:cxnSpMkLst>
        </pc:cxnChg>
      </pc:sldChg>
      <pc:sldChg chg="addSp modSp add mod modAnim">
        <pc:chgData name="Long Nguyen" userId="f59fb8f3-a021-417a-8bc1-65c8d471c621" providerId="ADAL" clId="{24BC78E0-AD37-BF4F-8E04-6828975F313B}" dt="2022-11-22T13:32:50.832" v="4254"/>
        <pc:sldMkLst>
          <pc:docMk/>
          <pc:sldMk cId="1645223167" sldId="348"/>
        </pc:sldMkLst>
        <pc:spChg chg="mod">
          <ac:chgData name="Long Nguyen" userId="f59fb8f3-a021-417a-8bc1-65c8d471c621" providerId="ADAL" clId="{24BC78E0-AD37-BF4F-8E04-6828975F313B}" dt="2022-11-22T13:30:06.556" v="4226" actId="20577"/>
          <ac:spMkLst>
            <pc:docMk/>
            <pc:sldMk cId="1645223167" sldId="348"/>
            <ac:spMk id="7" creationId="{D7EE8EA4-4A52-E685-9BCF-86FB845B3E9D}"/>
          </ac:spMkLst>
        </pc:spChg>
        <pc:spChg chg="mod">
          <ac:chgData name="Long Nguyen" userId="f59fb8f3-a021-417a-8bc1-65c8d471c621" providerId="ADAL" clId="{24BC78E0-AD37-BF4F-8E04-6828975F313B}" dt="2022-11-22T13:29:20.495" v="4221" actId="20577"/>
          <ac:spMkLst>
            <pc:docMk/>
            <pc:sldMk cId="1645223167" sldId="348"/>
            <ac:spMk id="8" creationId="{D316B1A1-5824-82F8-0714-BBC978F1DC74}"/>
          </ac:spMkLst>
        </pc:spChg>
        <pc:spChg chg="mod">
          <ac:chgData name="Long Nguyen" userId="f59fb8f3-a021-417a-8bc1-65c8d471c621" providerId="ADAL" clId="{24BC78E0-AD37-BF4F-8E04-6828975F313B}" dt="2022-11-22T13:29:28.386" v="4222" actId="20577"/>
          <ac:spMkLst>
            <pc:docMk/>
            <pc:sldMk cId="1645223167" sldId="348"/>
            <ac:spMk id="9" creationId="{09FCE996-06E8-D2D7-09A7-47B3124708FF}"/>
          </ac:spMkLst>
        </pc:spChg>
        <pc:spChg chg="add mod">
          <ac:chgData name="Long Nguyen" userId="f59fb8f3-a021-417a-8bc1-65c8d471c621" providerId="ADAL" clId="{24BC78E0-AD37-BF4F-8E04-6828975F313B}" dt="2022-11-22T13:31:14.851" v="4244" actId="20577"/>
          <ac:spMkLst>
            <pc:docMk/>
            <pc:sldMk cId="1645223167" sldId="348"/>
            <ac:spMk id="10" creationId="{08E5EC2F-AF05-FEF1-53DC-6C6361D7C31E}"/>
          </ac:spMkLst>
        </pc:spChg>
        <pc:cxnChg chg="mod">
          <ac:chgData name="Long Nguyen" userId="f59fb8f3-a021-417a-8bc1-65c8d471c621" providerId="ADAL" clId="{24BC78E0-AD37-BF4F-8E04-6828975F313B}" dt="2022-11-22T13:27:20.176" v="4115" actId="14100"/>
          <ac:cxnSpMkLst>
            <pc:docMk/>
            <pc:sldMk cId="1645223167" sldId="348"/>
            <ac:cxnSpMk id="11" creationId="{D0876692-EEB1-854F-1C57-F19444F62257}"/>
          </ac:cxnSpMkLst>
        </pc:cxnChg>
        <pc:cxnChg chg="mod">
          <ac:chgData name="Long Nguyen" userId="f59fb8f3-a021-417a-8bc1-65c8d471c621" providerId="ADAL" clId="{24BC78E0-AD37-BF4F-8E04-6828975F313B}" dt="2022-11-22T13:27:13.893" v="4112" actId="14100"/>
          <ac:cxnSpMkLst>
            <pc:docMk/>
            <pc:sldMk cId="1645223167" sldId="348"/>
            <ac:cxnSpMk id="14" creationId="{1842D776-97AC-D91C-679B-EA96117EA9E9}"/>
          </ac:cxnSpMkLst>
        </pc:cxnChg>
      </pc:sldChg>
    </pc:docChg>
  </pc:docChgLst>
  <pc:docChgLst>
    <pc:chgData name="Long B Nguyen" userId="f59fb8f3-a021-417a-8bc1-65c8d471c621" providerId="ADAL" clId="{3CB66211-2DF4-2442-833E-8DD261694FF0}"/>
    <pc:docChg chg="addSld modSld">
      <pc:chgData name="Long B Nguyen" userId="f59fb8f3-a021-417a-8bc1-65c8d471c621" providerId="ADAL" clId="{3CB66211-2DF4-2442-833E-8DD261694FF0}" dt="2021-11-07T17:24:01.542" v="250" actId="20577"/>
      <pc:docMkLst>
        <pc:docMk/>
      </pc:docMkLst>
      <pc:sldChg chg="modSp add modAnim">
        <pc:chgData name="Long B Nguyen" userId="f59fb8f3-a021-417a-8bc1-65c8d471c621" providerId="ADAL" clId="{3CB66211-2DF4-2442-833E-8DD261694FF0}" dt="2021-11-07T17:24:01.542" v="250" actId="20577"/>
        <pc:sldMkLst>
          <pc:docMk/>
          <pc:sldMk cId="2023389722" sldId="333"/>
        </pc:sldMkLst>
        <pc:spChg chg="mod">
          <ac:chgData name="Long B Nguyen" userId="f59fb8f3-a021-417a-8bc1-65c8d471c621" providerId="ADAL" clId="{3CB66211-2DF4-2442-833E-8DD261694FF0}" dt="2021-11-07T17:24:01.542" v="250" actId="20577"/>
          <ac:spMkLst>
            <pc:docMk/>
            <pc:sldMk cId="2023389722" sldId="333"/>
            <ac:spMk id="9" creationId="{E3B2E017-30B2-884B-A113-B419A2ED51AD}"/>
          </ac:spMkLst>
        </pc:spChg>
      </pc:sldChg>
    </pc:docChg>
  </pc:docChgLst>
  <pc:docChgLst>
    <pc:chgData name="Long B Nguyen" userId="f59fb8f3-a021-417a-8bc1-65c8d471c621" providerId="ADAL" clId="{4D090DEB-D33E-0146-8FDE-1BD7A7A456A7}"/>
    <pc:docChg chg="undo custSel modSld">
      <pc:chgData name="Long B Nguyen" userId="f59fb8f3-a021-417a-8bc1-65c8d471c621" providerId="ADAL" clId="{4D090DEB-D33E-0146-8FDE-1BD7A7A456A7}" dt="2020-11-20T14:06:48.637" v="1117" actId="20577"/>
      <pc:docMkLst>
        <pc:docMk/>
      </pc:docMkLst>
      <pc:sldChg chg="modSp mod modAnim">
        <pc:chgData name="Long B Nguyen" userId="f59fb8f3-a021-417a-8bc1-65c8d471c621" providerId="ADAL" clId="{4D090DEB-D33E-0146-8FDE-1BD7A7A456A7}" dt="2020-11-19T04:45:19.757" v="781" actId="1076"/>
        <pc:sldMkLst>
          <pc:docMk/>
          <pc:sldMk cId="924617162" sldId="319"/>
        </pc:sldMkLst>
        <pc:spChg chg="mod">
          <ac:chgData name="Long B Nguyen" userId="f59fb8f3-a021-417a-8bc1-65c8d471c621" providerId="ADAL" clId="{4D090DEB-D33E-0146-8FDE-1BD7A7A456A7}" dt="2020-11-19T04:45:19.757" v="781" actId="1076"/>
          <ac:spMkLst>
            <pc:docMk/>
            <pc:sldMk cId="924617162" sldId="319"/>
            <ac:spMk id="2" creationId="{AA3A228F-61D0-D949-A5E7-F83756230BF8}"/>
          </ac:spMkLst>
        </pc:spChg>
        <pc:spChg chg="mod">
          <ac:chgData name="Long B Nguyen" userId="f59fb8f3-a021-417a-8bc1-65c8d471c621" providerId="ADAL" clId="{4D090DEB-D33E-0146-8FDE-1BD7A7A456A7}" dt="2020-11-19T04:45:14.666" v="779" actId="14100"/>
          <ac:spMkLst>
            <pc:docMk/>
            <pc:sldMk cId="924617162" sldId="319"/>
            <ac:spMk id="9" creationId="{E3B2E017-30B2-884B-A113-B419A2ED51AD}"/>
          </ac:spMkLst>
        </pc:spChg>
      </pc:sldChg>
      <pc:sldChg chg="modSp mod modAnim">
        <pc:chgData name="Long B Nguyen" userId="f59fb8f3-a021-417a-8bc1-65c8d471c621" providerId="ADAL" clId="{4D090DEB-D33E-0146-8FDE-1BD7A7A456A7}" dt="2020-11-19T04:33:36.604" v="547"/>
        <pc:sldMkLst>
          <pc:docMk/>
          <pc:sldMk cId="3758830494" sldId="320"/>
        </pc:sldMkLst>
        <pc:spChg chg="mod">
          <ac:chgData name="Long B Nguyen" userId="f59fb8f3-a021-417a-8bc1-65c8d471c621" providerId="ADAL" clId="{4D090DEB-D33E-0146-8FDE-1BD7A7A456A7}" dt="2020-11-19T04:26:47.866" v="412" actId="1076"/>
          <ac:spMkLst>
            <pc:docMk/>
            <pc:sldMk cId="3758830494" sldId="320"/>
            <ac:spMk id="2" creationId="{AA3A228F-61D0-D949-A5E7-F83756230BF8}"/>
          </ac:spMkLst>
        </pc:spChg>
        <pc:spChg chg="mod">
          <ac:chgData name="Long B Nguyen" userId="f59fb8f3-a021-417a-8bc1-65c8d471c621" providerId="ADAL" clId="{4D090DEB-D33E-0146-8FDE-1BD7A7A456A7}" dt="2020-11-19T04:26:45.399" v="411" actId="14100"/>
          <ac:spMkLst>
            <pc:docMk/>
            <pc:sldMk cId="3758830494" sldId="320"/>
            <ac:spMk id="9" creationId="{E3B2E017-30B2-884B-A113-B419A2ED51AD}"/>
          </ac:spMkLst>
        </pc:spChg>
      </pc:sldChg>
      <pc:sldChg chg="addSp modSp mod modAnim">
        <pc:chgData name="Long B Nguyen" userId="f59fb8f3-a021-417a-8bc1-65c8d471c621" providerId="ADAL" clId="{4D090DEB-D33E-0146-8FDE-1BD7A7A456A7}" dt="2020-11-19T13:05:31.040" v="1113"/>
        <pc:sldMkLst>
          <pc:docMk/>
          <pc:sldMk cId="1022945305" sldId="321"/>
        </pc:sldMkLst>
        <pc:spChg chg="mod">
          <ac:chgData name="Long B Nguyen" userId="f59fb8f3-a021-417a-8bc1-65c8d471c621" providerId="ADAL" clId="{4D090DEB-D33E-0146-8FDE-1BD7A7A456A7}" dt="2020-11-19T04:26:53.269" v="413" actId="1076"/>
          <ac:spMkLst>
            <pc:docMk/>
            <pc:sldMk cId="1022945305" sldId="321"/>
            <ac:spMk id="2" creationId="{AA3A228F-61D0-D949-A5E7-F83756230BF8}"/>
          </ac:spMkLst>
        </pc:spChg>
        <pc:spChg chg="add mod">
          <ac:chgData name="Long B Nguyen" userId="f59fb8f3-a021-417a-8bc1-65c8d471c621" providerId="ADAL" clId="{4D090DEB-D33E-0146-8FDE-1BD7A7A456A7}" dt="2020-11-19T13:05:18.398" v="1111" actId="1076"/>
          <ac:spMkLst>
            <pc:docMk/>
            <pc:sldMk cId="1022945305" sldId="321"/>
            <ac:spMk id="3" creationId="{3C72A7FE-2096-AA46-B5B0-556366A0BFB1}"/>
          </ac:spMkLst>
        </pc:spChg>
        <pc:spChg chg="add mod">
          <ac:chgData name="Long B Nguyen" userId="f59fb8f3-a021-417a-8bc1-65c8d471c621" providerId="ADAL" clId="{4D090DEB-D33E-0146-8FDE-1BD7A7A456A7}" dt="2020-11-19T13:05:16.504" v="1110" actId="1076"/>
          <ac:spMkLst>
            <pc:docMk/>
            <pc:sldMk cId="1022945305" sldId="321"/>
            <ac:spMk id="5" creationId="{DD72A416-729A-D14D-937B-E31E95D5697D}"/>
          </ac:spMkLst>
        </pc:spChg>
        <pc:spChg chg="mod">
          <ac:chgData name="Long B Nguyen" userId="f59fb8f3-a021-417a-8bc1-65c8d471c621" providerId="ADAL" clId="{4D090DEB-D33E-0146-8FDE-1BD7A7A456A7}" dt="2020-11-19T13:03:48.213" v="952" actId="20577"/>
          <ac:spMkLst>
            <pc:docMk/>
            <pc:sldMk cId="1022945305" sldId="321"/>
            <ac:spMk id="9" creationId="{E3B2E017-30B2-884B-A113-B419A2ED51AD}"/>
          </ac:spMkLst>
        </pc:spChg>
      </pc:sldChg>
      <pc:sldChg chg="modSp mod modAnim">
        <pc:chgData name="Long B Nguyen" userId="f59fb8f3-a021-417a-8bc1-65c8d471c621" providerId="ADAL" clId="{4D090DEB-D33E-0146-8FDE-1BD7A7A456A7}" dt="2020-11-19T04:38:55.983" v="637"/>
        <pc:sldMkLst>
          <pc:docMk/>
          <pc:sldMk cId="3456840474" sldId="322"/>
        </pc:sldMkLst>
        <pc:spChg chg="mod">
          <ac:chgData name="Long B Nguyen" userId="f59fb8f3-a021-417a-8bc1-65c8d471c621" providerId="ADAL" clId="{4D090DEB-D33E-0146-8FDE-1BD7A7A456A7}" dt="2020-11-19T04:37:10.670" v="621" actId="1076"/>
          <ac:spMkLst>
            <pc:docMk/>
            <pc:sldMk cId="3456840474" sldId="322"/>
            <ac:spMk id="2" creationId="{AA3A228F-61D0-D949-A5E7-F83756230BF8}"/>
          </ac:spMkLst>
        </pc:spChg>
        <pc:spChg chg="mod">
          <ac:chgData name="Long B Nguyen" userId="f59fb8f3-a021-417a-8bc1-65c8d471c621" providerId="ADAL" clId="{4D090DEB-D33E-0146-8FDE-1BD7A7A456A7}" dt="2020-11-19T04:36:58.455" v="610" actId="20577"/>
          <ac:spMkLst>
            <pc:docMk/>
            <pc:sldMk cId="3456840474" sldId="322"/>
            <ac:spMk id="9" creationId="{E3B2E017-30B2-884B-A113-B419A2ED51AD}"/>
          </ac:spMkLst>
        </pc:spChg>
      </pc:sldChg>
      <pc:sldChg chg="modSp mod modAnim">
        <pc:chgData name="Long B Nguyen" userId="f59fb8f3-a021-417a-8bc1-65c8d471c621" providerId="ADAL" clId="{4D090DEB-D33E-0146-8FDE-1BD7A7A456A7}" dt="2020-11-19T04:37:41.967" v="627"/>
        <pc:sldMkLst>
          <pc:docMk/>
          <pc:sldMk cId="1062075874" sldId="323"/>
        </pc:sldMkLst>
        <pc:spChg chg="mod">
          <ac:chgData name="Long B Nguyen" userId="f59fb8f3-a021-417a-8bc1-65c8d471c621" providerId="ADAL" clId="{4D090DEB-D33E-0146-8FDE-1BD7A7A456A7}" dt="2020-11-19T04:30:28.655" v="535" actId="20577"/>
          <ac:spMkLst>
            <pc:docMk/>
            <pc:sldMk cId="1062075874" sldId="323"/>
            <ac:spMk id="2" creationId="{AA3A228F-61D0-D949-A5E7-F83756230BF8}"/>
          </ac:spMkLst>
        </pc:spChg>
        <pc:spChg chg="mod">
          <ac:chgData name="Long B Nguyen" userId="f59fb8f3-a021-417a-8bc1-65c8d471c621" providerId="ADAL" clId="{4D090DEB-D33E-0146-8FDE-1BD7A7A456A7}" dt="2020-11-19T04:29:52.399" v="506" actId="14100"/>
          <ac:spMkLst>
            <pc:docMk/>
            <pc:sldMk cId="1062075874" sldId="323"/>
            <ac:spMk id="9" creationId="{E3B2E017-30B2-884B-A113-B419A2ED51AD}"/>
          </ac:spMkLst>
        </pc:spChg>
      </pc:sldChg>
      <pc:sldChg chg="modSp mod modAnim">
        <pc:chgData name="Long B Nguyen" userId="f59fb8f3-a021-417a-8bc1-65c8d471c621" providerId="ADAL" clId="{4D090DEB-D33E-0146-8FDE-1BD7A7A456A7}" dt="2020-11-19T04:48:10.088" v="870"/>
        <pc:sldMkLst>
          <pc:docMk/>
          <pc:sldMk cId="1310010799" sldId="324"/>
        </pc:sldMkLst>
        <pc:spChg chg="mod">
          <ac:chgData name="Long B Nguyen" userId="f59fb8f3-a021-417a-8bc1-65c8d471c621" providerId="ADAL" clId="{4D090DEB-D33E-0146-8FDE-1BD7A7A456A7}" dt="2020-11-19T04:31:04.571" v="539" actId="1076"/>
          <ac:spMkLst>
            <pc:docMk/>
            <pc:sldMk cId="1310010799" sldId="324"/>
            <ac:spMk id="2" creationId="{AA3A228F-61D0-D949-A5E7-F83756230BF8}"/>
          </ac:spMkLst>
        </pc:spChg>
        <pc:spChg chg="mod">
          <ac:chgData name="Long B Nguyen" userId="f59fb8f3-a021-417a-8bc1-65c8d471c621" providerId="ADAL" clId="{4D090DEB-D33E-0146-8FDE-1BD7A7A456A7}" dt="2020-11-19T04:30:58.529" v="538" actId="1076"/>
          <ac:spMkLst>
            <pc:docMk/>
            <pc:sldMk cId="1310010799" sldId="324"/>
            <ac:spMk id="9" creationId="{E3B2E017-30B2-884B-A113-B419A2ED51AD}"/>
          </ac:spMkLst>
        </pc:spChg>
      </pc:sldChg>
      <pc:sldChg chg="modSp mod modAnim">
        <pc:chgData name="Long B Nguyen" userId="f59fb8f3-a021-417a-8bc1-65c8d471c621" providerId="ADAL" clId="{4D090DEB-D33E-0146-8FDE-1BD7A7A456A7}" dt="2020-11-19T04:49:22.406" v="887"/>
        <pc:sldMkLst>
          <pc:docMk/>
          <pc:sldMk cId="3314372952" sldId="325"/>
        </pc:sldMkLst>
        <pc:spChg chg="mod">
          <ac:chgData name="Long B Nguyen" userId="f59fb8f3-a021-417a-8bc1-65c8d471c621" providerId="ADAL" clId="{4D090DEB-D33E-0146-8FDE-1BD7A7A456A7}" dt="2020-11-12T12:08:02.340" v="146" actId="1076"/>
          <ac:spMkLst>
            <pc:docMk/>
            <pc:sldMk cId="3314372952" sldId="325"/>
            <ac:spMk id="2" creationId="{AA3A228F-61D0-D949-A5E7-F83756230BF8}"/>
          </ac:spMkLst>
        </pc:spChg>
        <pc:spChg chg="mod">
          <ac:chgData name="Long B Nguyen" userId="f59fb8f3-a021-417a-8bc1-65c8d471c621" providerId="ADAL" clId="{4D090DEB-D33E-0146-8FDE-1BD7A7A456A7}" dt="2020-11-19T04:49:09.844" v="883" actId="20577"/>
          <ac:spMkLst>
            <pc:docMk/>
            <pc:sldMk cId="3314372952" sldId="325"/>
            <ac:spMk id="9" creationId="{E3B2E017-30B2-884B-A113-B419A2ED51AD}"/>
          </ac:spMkLst>
        </pc:spChg>
      </pc:sldChg>
      <pc:sldChg chg="modSp mod modAnim">
        <pc:chgData name="Long B Nguyen" userId="f59fb8f3-a021-417a-8bc1-65c8d471c621" providerId="ADAL" clId="{4D090DEB-D33E-0146-8FDE-1BD7A7A456A7}" dt="2020-11-19T04:38:18.076" v="631"/>
        <pc:sldMkLst>
          <pc:docMk/>
          <pc:sldMk cId="1724104636" sldId="327"/>
        </pc:sldMkLst>
        <pc:spChg chg="mod">
          <ac:chgData name="Long B Nguyen" userId="f59fb8f3-a021-417a-8bc1-65c8d471c621" providerId="ADAL" clId="{4D090DEB-D33E-0146-8FDE-1BD7A7A456A7}" dt="2020-11-19T04:30:22.456" v="522" actId="20577"/>
          <ac:spMkLst>
            <pc:docMk/>
            <pc:sldMk cId="1724104636" sldId="327"/>
            <ac:spMk id="2" creationId="{AA3A228F-61D0-D949-A5E7-F83756230BF8}"/>
          </ac:spMkLst>
        </pc:spChg>
        <pc:spChg chg="mod">
          <ac:chgData name="Long B Nguyen" userId="f59fb8f3-a021-417a-8bc1-65c8d471c621" providerId="ADAL" clId="{4D090DEB-D33E-0146-8FDE-1BD7A7A456A7}" dt="2020-11-19T04:30:06.009" v="508" actId="14100"/>
          <ac:spMkLst>
            <pc:docMk/>
            <pc:sldMk cId="1724104636" sldId="327"/>
            <ac:spMk id="9" creationId="{E3B2E017-30B2-884B-A113-B419A2ED51AD}"/>
          </ac:spMkLst>
        </pc:spChg>
      </pc:sldChg>
      <pc:sldChg chg="modSp mod modAnim">
        <pc:chgData name="Long B Nguyen" userId="f59fb8f3-a021-417a-8bc1-65c8d471c621" providerId="ADAL" clId="{4D090DEB-D33E-0146-8FDE-1BD7A7A456A7}" dt="2020-11-19T04:35:29.630" v="597"/>
        <pc:sldMkLst>
          <pc:docMk/>
          <pc:sldMk cId="3894299887" sldId="328"/>
        </pc:sldMkLst>
        <pc:spChg chg="mod">
          <ac:chgData name="Long B Nguyen" userId="f59fb8f3-a021-417a-8bc1-65c8d471c621" providerId="ADAL" clId="{4D090DEB-D33E-0146-8FDE-1BD7A7A456A7}" dt="2020-11-19T04:28:32.104" v="469" actId="1076"/>
          <ac:spMkLst>
            <pc:docMk/>
            <pc:sldMk cId="3894299887" sldId="328"/>
            <ac:spMk id="2" creationId="{AA3A228F-61D0-D949-A5E7-F83756230BF8}"/>
          </ac:spMkLst>
        </pc:spChg>
        <pc:spChg chg="mod">
          <ac:chgData name="Long B Nguyen" userId="f59fb8f3-a021-417a-8bc1-65c8d471c621" providerId="ADAL" clId="{4D090DEB-D33E-0146-8FDE-1BD7A7A456A7}" dt="2020-11-19T04:35:17.641" v="595" actId="20577"/>
          <ac:spMkLst>
            <pc:docMk/>
            <pc:sldMk cId="3894299887" sldId="328"/>
            <ac:spMk id="9" creationId="{E3B2E017-30B2-884B-A113-B419A2ED51AD}"/>
          </ac:spMkLst>
        </pc:spChg>
      </pc:sldChg>
      <pc:sldChg chg="modSp mod modAnim">
        <pc:chgData name="Long B Nguyen" userId="f59fb8f3-a021-417a-8bc1-65c8d471c621" providerId="ADAL" clId="{4D090DEB-D33E-0146-8FDE-1BD7A7A456A7}" dt="2020-11-19T04:35:59.803" v="602"/>
        <pc:sldMkLst>
          <pc:docMk/>
          <pc:sldMk cId="4294143140" sldId="329"/>
        </pc:sldMkLst>
        <pc:spChg chg="mod">
          <ac:chgData name="Long B Nguyen" userId="f59fb8f3-a021-417a-8bc1-65c8d471c621" providerId="ADAL" clId="{4D090DEB-D33E-0146-8FDE-1BD7A7A456A7}" dt="2020-11-19T04:29:15.696" v="503" actId="1076"/>
          <ac:spMkLst>
            <pc:docMk/>
            <pc:sldMk cId="4294143140" sldId="329"/>
            <ac:spMk id="2" creationId="{AA3A228F-61D0-D949-A5E7-F83756230BF8}"/>
          </ac:spMkLst>
        </pc:spChg>
        <pc:spChg chg="mod">
          <ac:chgData name="Long B Nguyen" userId="f59fb8f3-a021-417a-8bc1-65c8d471c621" providerId="ADAL" clId="{4D090DEB-D33E-0146-8FDE-1BD7A7A456A7}" dt="2020-11-19T04:29:13.159" v="502" actId="14100"/>
          <ac:spMkLst>
            <pc:docMk/>
            <pc:sldMk cId="4294143140" sldId="329"/>
            <ac:spMk id="9" creationId="{E3B2E017-30B2-884B-A113-B419A2ED51AD}"/>
          </ac:spMkLst>
        </pc:spChg>
      </pc:sldChg>
      <pc:sldChg chg="modSp mod modAnim">
        <pc:chgData name="Long B Nguyen" userId="f59fb8f3-a021-417a-8bc1-65c8d471c621" providerId="ADAL" clId="{4D090DEB-D33E-0146-8FDE-1BD7A7A456A7}" dt="2020-11-19T04:47:48.607" v="864"/>
        <pc:sldMkLst>
          <pc:docMk/>
          <pc:sldMk cId="3594730708" sldId="330"/>
        </pc:sldMkLst>
        <pc:spChg chg="mod">
          <ac:chgData name="Long B Nguyen" userId="f59fb8f3-a021-417a-8bc1-65c8d471c621" providerId="ADAL" clId="{4D090DEB-D33E-0146-8FDE-1BD7A7A456A7}" dt="2020-11-19T04:30:51.008" v="537" actId="1076"/>
          <ac:spMkLst>
            <pc:docMk/>
            <pc:sldMk cId="3594730708" sldId="330"/>
            <ac:spMk id="2" creationId="{AA3A228F-61D0-D949-A5E7-F83756230BF8}"/>
          </ac:spMkLst>
        </pc:spChg>
        <pc:spChg chg="mod">
          <ac:chgData name="Long B Nguyen" userId="f59fb8f3-a021-417a-8bc1-65c8d471c621" providerId="ADAL" clId="{4D090DEB-D33E-0146-8FDE-1BD7A7A456A7}" dt="2020-11-19T04:47:45.452" v="863" actId="14100"/>
          <ac:spMkLst>
            <pc:docMk/>
            <pc:sldMk cId="3594730708" sldId="330"/>
            <ac:spMk id="9" creationId="{E3B2E017-30B2-884B-A113-B419A2ED51AD}"/>
          </ac:spMkLst>
        </pc:spChg>
      </pc:sldChg>
      <pc:sldChg chg="addSp delSp modSp mod modAnim">
        <pc:chgData name="Long B Nguyen" userId="f59fb8f3-a021-417a-8bc1-65c8d471c621" providerId="ADAL" clId="{4D090DEB-D33E-0146-8FDE-1BD7A7A456A7}" dt="2020-11-19T04:50:19.326" v="901"/>
        <pc:sldMkLst>
          <pc:docMk/>
          <pc:sldMk cId="3870816631" sldId="331"/>
        </pc:sldMkLst>
        <pc:spChg chg="mod">
          <ac:chgData name="Long B Nguyen" userId="f59fb8f3-a021-417a-8bc1-65c8d471c621" providerId="ADAL" clId="{4D090DEB-D33E-0146-8FDE-1BD7A7A456A7}" dt="2020-11-19T04:32:15.917" v="542" actId="255"/>
          <ac:spMkLst>
            <pc:docMk/>
            <pc:sldMk cId="3870816631" sldId="331"/>
            <ac:spMk id="2" creationId="{AA3A228F-61D0-D949-A5E7-F83756230BF8}"/>
          </ac:spMkLst>
        </pc:spChg>
        <pc:spChg chg="add del mod">
          <ac:chgData name="Long B Nguyen" userId="f59fb8f3-a021-417a-8bc1-65c8d471c621" providerId="ADAL" clId="{4D090DEB-D33E-0146-8FDE-1BD7A7A456A7}" dt="2020-11-12T13:15:47.185" v="400"/>
          <ac:spMkLst>
            <pc:docMk/>
            <pc:sldMk cId="3870816631" sldId="331"/>
            <ac:spMk id="3" creationId="{E68AA33E-8791-084B-A0F9-C8D0D2031050}"/>
          </ac:spMkLst>
        </pc:spChg>
        <pc:spChg chg="add mod">
          <ac:chgData name="Long B Nguyen" userId="f59fb8f3-a021-417a-8bc1-65c8d471c621" providerId="ADAL" clId="{4D090DEB-D33E-0146-8FDE-1BD7A7A456A7}" dt="2020-11-12T13:15:40.658" v="398" actId="207"/>
          <ac:spMkLst>
            <pc:docMk/>
            <pc:sldMk cId="3870816631" sldId="331"/>
            <ac:spMk id="4" creationId="{82B7CFAA-F2D6-8B42-AC58-997AD5662DAB}"/>
          </ac:spMkLst>
        </pc:spChg>
        <pc:spChg chg="mod">
          <ac:chgData name="Long B Nguyen" userId="f59fb8f3-a021-417a-8bc1-65c8d471c621" providerId="ADAL" clId="{4D090DEB-D33E-0146-8FDE-1BD7A7A456A7}" dt="2020-11-19T04:32:21.193" v="543" actId="14100"/>
          <ac:spMkLst>
            <pc:docMk/>
            <pc:sldMk cId="3870816631" sldId="331"/>
            <ac:spMk id="9" creationId="{E3B2E017-30B2-884B-A113-B419A2ED51AD}"/>
          </ac:spMkLst>
        </pc:spChg>
      </pc:sldChg>
      <pc:sldChg chg="modSp mod modAnim">
        <pc:chgData name="Long B Nguyen" userId="f59fb8f3-a021-417a-8bc1-65c8d471c621" providerId="ADAL" clId="{4D090DEB-D33E-0146-8FDE-1BD7A7A456A7}" dt="2020-11-20T14:06:48.637" v="1117" actId="20577"/>
        <pc:sldMkLst>
          <pc:docMk/>
          <pc:sldMk cId="3124353102" sldId="332"/>
        </pc:sldMkLst>
        <pc:spChg chg="mod">
          <ac:chgData name="Long B Nguyen" userId="f59fb8f3-a021-417a-8bc1-65c8d471c621" providerId="ADAL" clId="{4D090DEB-D33E-0146-8FDE-1BD7A7A456A7}" dt="2020-11-19T04:31:26.138" v="540" actId="1076"/>
          <ac:spMkLst>
            <pc:docMk/>
            <pc:sldMk cId="3124353102" sldId="332"/>
            <ac:spMk id="2" creationId="{AA3A228F-61D0-D949-A5E7-F83756230BF8}"/>
          </ac:spMkLst>
        </pc:spChg>
        <pc:spChg chg="mod">
          <ac:chgData name="Long B Nguyen" userId="f59fb8f3-a021-417a-8bc1-65c8d471c621" providerId="ADAL" clId="{4D090DEB-D33E-0146-8FDE-1BD7A7A456A7}" dt="2020-11-20T14:06:48.637" v="1117" actId="20577"/>
          <ac:spMkLst>
            <pc:docMk/>
            <pc:sldMk cId="3124353102" sldId="332"/>
            <ac:spMk id="9" creationId="{E3B2E017-30B2-884B-A113-B419A2ED51AD}"/>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03B59D2A-58F7-2C47-BB72-AE152660F162}"/>
    <pc:docChg chg="addSld modSld">
      <pc:chgData name="Long B Nguyen" userId="f59fb8f3-a021-417a-8bc1-65c8d471c621" providerId="ADAL" clId="{03B59D2A-58F7-2C47-BB72-AE152660F162}" dt="2021-06-05T16:01:06.129" v="84" actId="20577"/>
      <pc:docMkLst>
        <pc:docMk/>
      </pc:docMkLst>
      <pc:sldChg chg="modSp mod">
        <pc:chgData name="Long B Nguyen" userId="f59fb8f3-a021-417a-8bc1-65c8d471c621" providerId="ADAL" clId="{03B59D2A-58F7-2C47-BB72-AE152660F162}" dt="2021-06-05T15:57:48.063" v="34" actId="1037"/>
        <pc:sldMkLst>
          <pc:docMk/>
          <pc:sldMk cId="4247104139" sldId="256"/>
        </pc:sldMkLst>
        <pc:spChg chg="mod">
          <ac:chgData name="Long B Nguyen" userId="f59fb8f3-a021-417a-8bc1-65c8d471c621" providerId="ADAL" clId="{03B59D2A-58F7-2C47-BB72-AE152660F162}" dt="2021-06-05T15:57:48.063" v="34" actId="1037"/>
          <ac:spMkLst>
            <pc:docMk/>
            <pc:sldMk cId="4247104139" sldId="256"/>
            <ac:spMk id="3" creationId="{1BDC47C8-6776-7B44-9CD4-95FC91452D62}"/>
          </ac:spMkLst>
        </pc:spChg>
      </pc:sldChg>
      <pc:sldChg chg="modSp add mod">
        <pc:chgData name="Long B Nguyen" userId="f59fb8f3-a021-417a-8bc1-65c8d471c621" providerId="ADAL" clId="{03B59D2A-58F7-2C47-BB72-AE152660F162}" dt="2021-06-05T16:00:22.832" v="50" actId="20577"/>
        <pc:sldMkLst>
          <pc:docMk/>
          <pc:sldMk cId="403449732" sldId="302"/>
        </pc:sldMkLst>
        <pc:spChg chg="mod">
          <ac:chgData name="Long B Nguyen" userId="f59fb8f3-a021-417a-8bc1-65c8d471c621" providerId="ADAL" clId="{03B59D2A-58F7-2C47-BB72-AE152660F162}" dt="2021-06-05T16:00:06.744" v="35" actId="1076"/>
          <ac:spMkLst>
            <pc:docMk/>
            <pc:sldMk cId="403449732" sldId="302"/>
            <ac:spMk id="2" creationId="{AA3A228F-61D0-D949-A5E7-F83756230BF8}"/>
          </ac:spMkLst>
        </pc:spChg>
        <pc:spChg chg="mod">
          <ac:chgData name="Long B Nguyen" userId="f59fb8f3-a021-417a-8bc1-65c8d471c621" providerId="ADAL" clId="{03B59D2A-58F7-2C47-BB72-AE152660F162}" dt="2021-06-05T16:00:22.832" v="50" actId="20577"/>
          <ac:spMkLst>
            <pc:docMk/>
            <pc:sldMk cId="403449732" sldId="302"/>
            <ac:spMk id="9" creationId="{E3B2E017-30B2-884B-A113-B419A2ED51AD}"/>
          </ac:spMkLst>
        </pc:spChg>
      </pc:sldChg>
      <pc:sldChg chg="modSp add mod">
        <pc:chgData name="Long B Nguyen" userId="f59fb8f3-a021-417a-8bc1-65c8d471c621" providerId="ADAL" clId="{03B59D2A-58F7-2C47-BB72-AE152660F162}" dt="2021-06-05T16:00:47.158" v="66" actId="20577"/>
        <pc:sldMkLst>
          <pc:docMk/>
          <pc:sldMk cId="370395365" sldId="306"/>
        </pc:sldMkLst>
        <pc:spChg chg="mod">
          <ac:chgData name="Long B Nguyen" userId="f59fb8f3-a021-417a-8bc1-65c8d471c621" providerId="ADAL" clId="{03B59D2A-58F7-2C47-BB72-AE152660F162}" dt="2021-06-05T16:00:29.774" v="51" actId="1076"/>
          <ac:spMkLst>
            <pc:docMk/>
            <pc:sldMk cId="370395365" sldId="306"/>
            <ac:spMk id="2" creationId="{AA3A228F-61D0-D949-A5E7-F83756230BF8}"/>
          </ac:spMkLst>
        </pc:spChg>
        <pc:spChg chg="mod">
          <ac:chgData name="Long B Nguyen" userId="f59fb8f3-a021-417a-8bc1-65c8d471c621" providerId="ADAL" clId="{03B59D2A-58F7-2C47-BB72-AE152660F162}" dt="2021-06-05T16:00:47.158" v="66" actId="20577"/>
          <ac:spMkLst>
            <pc:docMk/>
            <pc:sldMk cId="370395365" sldId="306"/>
            <ac:spMk id="9" creationId="{E3B2E017-30B2-884B-A113-B419A2ED51AD}"/>
          </ac:spMkLst>
        </pc:spChg>
      </pc:sldChg>
      <pc:sldChg chg="modSp add mod">
        <pc:chgData name="Long B Nguyen" userId="f59fb8f3-a021-417a-8bc1-65c8d471c621" providerId="ADAL" clId="{03B59D2A-58F7-2C47-BB72-AE152660F162}" dt="2021-06-05T16:01:06.129" v="84" actId="20577"/>
        <pc:sldMkLst>
          <pc:docMk/>
          <pc:sldMk cId="224751101" sldId="307"/>
        </pc:sldMkLst>
        <pc:spChg chg="mod">
          <ac:chgData name="Long B Nguyen" userId="f59fb8f3-a021-417a-8bc1-65c8d471c621" providerId="ADAL" clId="{03B59D2A-58F7-2C47-BB72-AE152660F162}" dt="2021-06-05T16:00:53.536" v="67" actId="1076"/>
          <ac:spMkLst>
            <pc:docMk/>
            <pc:sldMk cId="224751101" sldId="307"/>
            <ac:spMk id="2" creationId="{AA3A228F-61D0-D949-A5E7-F83756230BF8}"/>
          </ac:spMkLst>
        </pc:spChg>
        <pc:spChg chg="mod">
          <ac:chgData name="Long B Nguyen" userId="f59fb8f3-a021-417a-8bc1-65c8d471c621" providerId="ADAL" clId="{03B59D2A-58F7-2C47-BB72-AE152660F162}" dt="2021-06-05T16:01:06.129" v="84" actId="20577"/>
          <ac:spMkLst>
            <pc:docMk/>
            <pc:sldMk cId="224751101" sldId="307"/>
            <ac:spMk id="9" creationId="{E3B2E017-30B2-884B-A113-B419A2ED51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EAE5B-FAC7-1D4A-97BD-119B918062BA}" type="datetimeFigureOut">
              <a:rPr lang="en-US" smtClean="0"/>
              <a:t>11/28/22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DD18B-951E-514E-AC68-F551FE5C66CD}" type="slidenum">
              <a:rPr lang="en-US" smtClean="0"/>
              <a:t>‹#›</a:t>
            </a:fld>
            <a:endParaRPr lang="en-US"/>
          </a:p>
        </p:txBody>
      </p:sp>
    </p:spTree>
    <p:extLst>
      <p:ext uri="{BB962C8B-B14F-4D97-AF65-F5344CB8AC3E}">
        <p14:creationId xmlns:p14="http://schemas.microsoft.com/office/powerpoint/2010/main" val="28154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FC92D-B69B-DD42-9FFD-8548C975772E}"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21C1C-C077-844A-871D-D078BA708997}"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8A7E2-D08C-624D-9173-CD4D0F66ACD6}"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26D7E-151F-BF4A-BA82-4192DBA7F96C}"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6DE5AC-A485-2841-98DC-CEC47774A2EE}"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74C248-7EDD-B449-8D04-7FD85432CD97}" type="datetime1">
              <a:rPr lang="en-US" smtClean="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935A3B-74DE-714A-86E9-1E979217BF76}" type="datetime1">
              <a:rPr lang="en-US" smtClean="0"/>
              <a:t>11/28/22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4CE23-CE3D-CB43-A359-0E3B60CC494B}" type="datetime1">
              <a:rPr lang="en-US" smtClean="0"/>
              <a:t>11/28/22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FAC4E-8793-5C4C-A345-2711F8FFE92F}" type="datetime1">
              <a:rPr lang="en-US" smtClean="0"/>
              <a:t>11/28/22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AC5FF9F-8E44-0F4F-8BBA-F52D813C03E4}" type="datetime1">
              <a:rPr lang="en-US" smtClean="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F8D8EB2-A56C-E94B-9C30-E7CE215C46FD}" type="datetime1">
              <a:rPr lang="en-US" smtClean="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E3764FC-F343-EC4C-ADA6-BCB8E6623870}" type="datetime1">
              <a:rPr lang="en-US" smtClean="0"/>
              <a:t>11/28/22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19189" y="2550187"/>
            <a:ext cx="5414104" cy="1277135"/>
          </a:xfrm>
        </p:spPr>
        <p:txBody>
          <a:bodyPr>
            <a:normAutofit/>
          </a:bodyPr>
          <a:lstStyle/>
          <a:p>
            <a:pPr algn="l"/>
            <a:r>
              <a:rPr lang="en-US" sz="2400" b="1" dirty="0"/>
              <a:t>While, Nested Loops, List of Tuples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B2BC8EC2-B682-6F4D-9E6C-B5FCC03B133E}"/>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8536"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26165"/>
            <a:ext cx="8766927"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We must first import the random module to access its code. This is done using the statement "import random".</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r>
              <a:rPr lang="en-US" sz="2000" b="1" dirty="0">
                <a:solidFill>
                  <a:srgbClr val="FF0000"/>
                </a:solidFill>
                <a:latin typeface="Inconsolata" panose="020B0609030003000000" pitchFamily="49" charset="77"/>
              </a:rPr>
              <a:t>import random</a:t>
            </a:r>
          </a:p>
          <a:p>
            <a:pPr marL="0" indent="0">
              <a:buNone/>
            </a:pPr>
            <a:r>
              <a:rPr lang="en-US" b="1" dirty="0">
                <a:solidFill>
                  <a:srgbClr val="34A327"/>
                </a:solidFill>
                <a:latin typeface="Inconsolata" panose="020B0609030003000000" pitchFamily="49" charset="77"/>
              </a:rPr>
              <a:t>for</a:t>
            </a:r>
            <a:r>
              <a:rPr lang="en-US" b="1" dirty="0">
                <a:solidFill>
                  <a:srgbClr val="000000"/>
                </a:solidFill>
                <a:latin typeface="Inconsolata" panose="020B0609030003000000" pitchFamily="49" charset="77"/>
              </a:rPr>
              <a:t> </a:t>
            </a:r>
            <a:r>
              <a:rPr lang="en-US" b="1" dirty="0" err="1">
                <a:solidFill>
                  <a:srgbClr val="000000"/>
                </a:solidFill>
                <a:latin typeface="Inconsolata" panose="020B0609030003000000" pitchFamily="49" charset="77"/>
              </a:rPr>
              <a:t>i</a:t>
            </a:r>
            <a:r>
              <a:rPr lang="en-US" b="1" dirty="0">
                <a:solidFill>
                  <a:srgbClr val="000000"/>
                </a:solidFill>
                <a:latin typeface="Inconsolata" panose="020B0609030003000000" pitchFamily="49" charset="77"/>
              </a:rPr>
              <a:t> </a:t>
            </a:r>
            <a:r>
              <a:rPr lang="en-US" b="1" dirty="0">
                <a:solidFill>
                  <a:srgbClr val="D03BFF"/>
                </a:solidFill>
                <a:latin typeface="Inconsolata" panose="020B0609030003000000" pitchFamily="49" charset="77"/>
              </a:rPr>
              <a:t>in</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10</a:t>
            </a:r>
            <a:r>
              <a:rPr lang="en-US" b="1" dirty="0">
                <a:solidFill>
                  <a:srgbClr val="000000"/>
                </a:solidFill>
                <a:latin typeface="Inconsolata" panose="020B0609030003000000" pitchFamily="49" charset="77"/>
              </a:rPr>
              <a:t>): </a:t>
            </a:r>
            <a:endParaRPr lang="en-US" b="1" dirty="0">
              <a:solidFill>
                <a:srgbClr val="34A327"/>
              </a:solidFill>
              <a:latin typeface="Inconsolata" panose="020B0609030003000000" pitchFamily="49" charset="77"/>
            </a:endParaRPr>
          </a:p>
          <a:p>
            <a:pPr marL="0" indent="0">
              <a:buNone/>
            </a:pPr>
            <a:r>
              <a:rPr lang="en-US" b="1" dirty="0">
                <a:solidFill>
                  <a:srgbClr val="34A327"/>
                </a:solidFill>
                <a:latin typeface="Inconsolata" panose="020B0609030003000000" pitchFamily="49" charset="77"/>
              </a:rPr>
              <a:t>    </a:t>
            </a:r>
            <a:r>
              <a:rPr lang="en-US" b="1" dirty="0">
                <a:solidFill>
                  <a:srgbClr val="000000"/>
                </a:solidFill>
                <a:latin typeface="Inconsolata" panose="020B0609030003000000" pitchFamily="49" charset="77"/>
              </a:rPr>
              <a:t>num = </a:t>
            </a:r>
            <a:r>
              <a:rPr lang="en-US" b="1" dirty="0" err="1">
                <a:solidFill>
                  <a:srgbClr val="000000"/>
                </a:solidFill>
                <a:latin typeface="Inconsolata" panose="020B0609030003000000" pitchFamily="49" charset="77"/>
              </a:rPr>
              <a:t>random.randrange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5</a:t>
            </a:r>
            <a:r>
              <a:rPr lang="en-US" b="1" dirty="0">
                <a:solidFill>
                  <a:srgbClr val="000000"/>
                </a:solidFill>
                <a:latin typeface="Inconsolata" panose="020B0609030003000000" pitchFamily="49" charset="77"/>
              </a:rPr>
              <a:t>) </a:t>
            </a:r>
          </a:p>
          <a:p>
            <a:pPr marL="0" indent="0">
              <a:buNone/>
            </a:pPr>
            <a:r>
              <a:rPr lang="en-US" b="1" dirty="0">
                <a:solidFill>
                  <a:srgbClr val="34A327"/>
                </a:solidFill>
                <a:latin typeface="Inconsolata" panose="020B0609030003000000" pitchFamily="49" charset="77"/>
              </a:rPr>
              <a:t>    print</a:t>
            </a:r>
            <a:r>
              <a:rPr lang="en-US" b="1" dirty="0">
                <a:solidFill>
                  <a:srgbClr val="000000"/>
                </a:solidFill>
                <a:latin typeface="Inconsolata" panose="020B0609030003000000" pitchFamily="49" charset="77"/>
              </a:rPr>
              <a:t>(num, end=</a:t>
            </a:r>
            <a:r>
              <a:rPr lang="en-US" b="1" dirty="0">
                <a:solidFill>
                  <a:srgbClr val="CD7923"/>
                </a:solidFill>
                <a:latin typeface="Inconsolata" panose="020B0609030003000000" pitchFamily="49" charset="77"/>
              </a:rPr>
              <a:t>" "</a:t>
            </a:r>
            <a:r>
              <a:rPr lang="en-US" b="1" dirty="0">
                <a:solidFill>
                  <a:srgbClr val="000000"/>
                </a:solidFill>
                <a:latin typeface="Inconsolata"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FF1B6A0E-7C7A-634F-BD13-8643F7F1AE4F}"/>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3100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8496" y="9427"/>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83886"/>
            <a:ext cx="8719794" cy="4811941"/>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exactly 5 prime numbers have been printed. </a:t>
            </a:r>
          </a:p>
          <a:p>
            <a:pPr marL="0" indent="0">
              <a:buNone/>
            </a:pPr>
            <a:r>
              <a:rPr lang="en-US" sz="2000" dirty="0">
                <a:latin typeface="Gill Sans MT" panose="020B0502020104020203" pitchFamily="34" charset="77"/>
              </a:rPr>
              <a:t>Note that, we don't know how many iterations we need to get 5 prime numbers. This is an indefinite loop. It's better to use a while loop.</a:t>
            </a:r>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count = 0 </a:t>
            </a:r>
          </a:p>
          <a:p>
            <a:pPr marL="0" indent="0">
              <a:buNone/>
            </a:pPr>
            <a:r>
              <a:rPr lang="en-US" sz="2000" b="1" dirty="0">
                <a:latin typeface="Inconsolata" panose="020B0609030003000000" pitchFamily="49" charset="77"/>
              </a:rPr>
              <a:t>while count &lt; 5: </a:t>
            </a:r>
          </a:p>
          <a:p>
            <a:pPr marL="0" indent="0">
              <a:buNone/>
            </a:pPr>
            <a:r>
              <a:rPr lang="en-US" sz="2000" b="1" dirty="0">
                <a:latin typeface="Inconsolata" panose="020B0609030003000000" pitchFamily="49" charset="77"/>
              </a:rPr>
              <a:t>    num = </a:t>
            </a:r>
            <a:r>
              <a:rPr lang="en-US" sz="2000" b="1" dirty="0" err="1">
                <a:latin typeface="Inconsolata" panose="020B0609030003000000" pitchFamily="49" charset="77"/>
              </a:rPr>
              <a:t>random.randrange</a:t>
            </a:r>
            <a:r>
              <a:rPr lang="en-US" sz="2000" b="1" dirty="0">
                <a:latin typeface="Inconsolata" panose="020B0609030003000000" pitchFamily="49" charset="77"/>
              </a:rPr>
              <a:t>(1, 101)</a:t>
            </a:r>
          </a:p>
          <a:p>
            <a:pPr marL="0" indent="0">
              <a:buNone/>
            </a:pPr>
            <a:r>
              <a:rPr lang="en-US" sz="2000" b="1" dirty="0">
                <a:latin typeface="Inconsolata" panose="020B0609030003000000" pitchFamily="49" charset="77"/>
              </a:rPr>
              <a:t>    print(num, end=" ") </a:t>
            </a:r>
          </a:p>
          <a:p>
            <a:pPr marL="0" indent="0">
              <a:buNone/>
            </a:pPr>
            <a:r>
              <a:rPr lang="en-US" sz="2000" b="1" dirty="0">
                <a:latin typeface="Inconsolata" panose="020B0609030003000000" pitchFamily="49" charset="77"/>
              </a:rPr>
              <a:t>    if is_prime(num): </a:t>
            </a:r>
          </a:p>
          <a:p>
            <a:pPr marL="0" indent="0">
              <a:buNone/>
            </a:pPr>
            <a:r>
              <a:rPr lang="en-US" sz="2000" b="1" dirty="0">
                <a:latin typeface="Inconsolata" panose="020B0609030003000000" pitchFamily="49" charset="77"/>
              </a:rPr>
              <a:t>        count += 1 </a:t>
            </a:r>
            <a:endParaRPr lang="en-US" b="1" dirty="0">
              <a:latin typeface="Inconsolata" panose="020B0609030003000000" pitchFamily="49" charset="77"/>
            </a:endParaRPr>
          </a:p>
          <a:p>
            <a:pPr marL="0" indent="0">
              <a:buNone/>
              <a:defRPr/>
            </a:pPr>
            <a:r>
              <a:rPr lang="en-US" b="1" dirty="0"/>
              <a:t>Output:</a:t>
            </a:r>
          </a:p>
          <a:p>
            <a:pPr marL="0" indent="0">
              <a:buNone/>
            </a:pPr>
            <a:r>
              <a:rPr lang="en-US" dirty="0"/>
              <a:t>3 26 22 5 68 19 42 58 23 </a:t>
            </a: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393B07D7-C9D9-954D-97C6-2A5FB5603F99}"/>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1243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F7A7-6B2E-DE37-195D-17E81AB0729C}"/>
              </a:ext>
            </a:extLst>
          </p:cNvPr>
          <p:cNvSpPr>
            <a:spLocks noGrp="1"/>
          </p:cNvSpPr>
          <p:nvPr>
            <p:ph type="title"/>
          </p:nvPr>
        </p:nvSpPr>
        <p:spPr>
          <a:xfrm>
            <a:off x="0" y="113770"/>
            <a:ext cx="7886700" cy="728187"/>
          </a:xfrm>
        </p:spPr>
        <p:txBody>
          <a:bodyPr/>
          <a:lstStyle/>
          <a:p>
            <a:r>
              <a:rPr lang="en-US"/>
              <a:t>AP Exam: Repeat Until</a:t>
            </a:r>
          </a:p>
        </p:txBody>
      </p:sp>
      <p:pic>
        <p:nvPicPr>
          <p:cNvPr id="5" name="Content Placeholder 4">
            <a:extLst>
              <a:ext uri="{FF2B5EF4-FFF2-40B4-BE49-F238E27FC236}">
                <a16:creationId xmlns:a16="http://schemas.microsoft.com/office/drawing/2014/main" id="{F7655787-6359-0AC5-A683-B2C1A300DB2E}"/>
              </a:ext>
            </a:extLst>
          </p:cNvPr>
          <p:cNvPicPr>
            <a:picLocks noGrp="1" noChangeAspect="1"/>
          </p:cNvPicPr>
          <p:nvPr>
            <p:ph idx="1"/>
          </p:nvPr>
        </p:nvPicPr>
        <p:blipFill>
          <a:blip r:embed="rId2"/>
          <a:stretch>
            <a:fillRect/>
          </a:stretch>
        </p:blipFill>
        <p:spPr>
          <a:xfrm>
            <a:off x="410250" y="3166212"/>
            <a:ext cx="8323500" cy="2282882"/>
          </a:xfrm>
          <a:prstGeom prst="rect">
            <a:avLst/>
          </a:prstGeom>
        </p:spPr>
      </p:pic>
      <p:sp>
        <p:nvSpPr>
          <p:cNvPr id="4" name="Slide Number Placeholder 3">
            <a:extLst>
              <a:ext uri="{FF2B5EF4-FFF2-40B4-BE49-F238E27FC236}">
                <a16:creationId xmlns:a16="http://schemas.microsoft.com/office/drawing/2014/main" id="{DDE56D61-0125-A962-C885-64E704C5382D}"/>
              </a:ext>
            </a:extLst>
          </p:cNvPr>
          <p:cNvSpPr>
            <a:spLocks noGrp="1"/>
          </p:cNvSpPr>
          <p:nvPr>
            <p:ph type="sldNum" sz="quarter" idx="12"/>
          </p:nvPr>
        </p:nvSpPr>
        <p:spPr/>
        <p:txBody>
          <a:bodyPr/>
          <a:lstStyle/>
          <a:p>
            <a:fld id="{D57F1E4F-1CFF-5643-939E-02111984F565}" type="slidenum">
              <a:rPr lang="en-US" smtClean="0"/>
              <a:t>12</a:t>
            </a:fld>
            <a:endParaRPr lang="en-US" dirty="0"/>
          </a:p>
        </p:txBody>
      </p:sp>
      <p:sp>
        <p:nvSpPr>
          <p:cNvPr id="7" name="TextBox 6">
            <a:extLst>
              <a:ext uri="{FF2B5EF4-FFF2-40B4-BE49-F238E27FC236}">
                <a16:creationId xmlns:a16="http://schemas.microsoft.com/office/drawing/2014/main" id="{D7EE8EA4-4A52-E685-9BCF-86FB845B3E9D}"/>
              </a:ext>
            </a:extLst>
          </p:cNvPr>
          <p:cNvSpPr txBox="1"/>
          <p:nvPr/>
        </p:nvSpPr>
        <p:spPr>
          <a:xfrm>
            <a:off x="212351" y="841957"/>
            <a:ext cx="8480398" cy="2031325"/>
          </a:xfrm>
          <a:prstGeom prst="rect">
            <a:avLst/>
          </a:prstGeom>
          <a:noFill/>
        </p:spPr>
        <p:txBody>
          <a:bodyPr wrap="none" rtlCol="0">
            <a:spAutoFit/>
          </a:bodyPr>
          <a:lstStyle/>
          <a:p>
            <a:r>
              <a:rPr lang="en-US" sz="2100"/>
              <a:t>The AP exam does not have a while loop. It has something equivalent called </a:t>
            </a:r>
          </a:p>
          <a:p>
            <a:r>
              <a:rPr lang="en-US" sz="2100"/>
              <a:t>a “Repeat Until” loop. </a:t>
            </a:r>
          </a:p>
          <a:p>
            <a:endParaRPr lang="en-US" sz="2100"/>
          </a:p>
          <a:p>
            <a:r>
              <a:rPr lang="en-US" sz="2100"/>
              <a:t>In Python, a while loop </a:t>
            </a:r>
            <a:r>
              <a:rPr lang="en-US" sz="2100">
                <a:solidFill>
                  <a:srgbClr val="FF0000"/>
                </a:solidFill>
              </a:rPr>
              <a:t>repeats as long as the condition is true. </a:t>
            </a:r>
          </a:p>
          <a:p>
            <a:endParaRPr lang="en-US" sz="2100"/>
          </a:p>
          <a:p>
            <a:r>
              <a:rPr lang="en-US" sz="2100"/>
              <a:t>On the AP exam, a repeat until loop </a:t>
            </a:r>
            <a:r>
              <a:rPr lang="en-US" sz="2100">
                <a:solidFill>
                  <a:srgbClr val="FF0000"/>
                </a:solidFill>
              </a:rPr>
              <a:t>repeats until the condition is true. </a:t>
            </a:r>
          </a:p>
        </p:txBody>
      </p:sp>
    </p:spTree>
    <p:extLst>
      <p:ext uri="{BB962C8B-B14F-4D97-AF65-F5344CB8AC3E}">
        <p14:creationId xmlns:p14="http://schemas.microsoft.com/office/powerpoint/2010/main" val="415483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F7A7-6B2E-DE37-195D-17E81AB0729C}"/>
              </a:ext>
            </a:extLst>
          </p:cNvPr>
          <p:cNvSpPr>
            <a:spLocks noGrp="1"/>
          </p:cNvSpPr>
          <p:nvPr>
            <p:ph type="title"/>
          </p:nvPr>
        </p:nvSpPr>
        <p:spPr>
          <a:xfrm>
            <a:off x="0" y="113770"/>
            <a:ext cx="7886700" cy="728187"/>
          </a:xfrm>
        </p:spPr>
        <p:txBody>
          <a:bodyPr/>
          <a:lstStyle/>
          <a:p>
            <a:r>
              <a:rPr lang="en-US"/>
              <a:t>AP Exam: Repeat Until</a:t>
            </a:r>
          </a:p>
        </p:txBody>
      </p:sp>
      <p:sp>
        <p:nvSpPr>
          <p:cNvPr id="4" name="Slide Number Placeholder 3">
            <a:extLst>
              <a:ext uri="{FF2B5EF4-FFF2-40B4-BE49-F238E27FC236}">
                <a16:creationId xmlns:a16="http://schemas.microsoft.com/office/drawing/2014/main" id="{DDE56D61-0125-A962-C885-64E704C5382D}"/>
              </a:ext>
            </a:extLst>
          </p:cNvPr>
          <p:cNvSpPr>
            <a:spLocks noGrp="1"/>
          </p:cNvSpPr>
          <p:nvPr>
            <p:ph type="sldNum" sz="quarter" idx="12"/>
          </p:nvPr>
        </p:nvSpPr>
        <p:spPr/>
        <p:txBody>
          <a:bodyPr/>
          <a:lstStyle/>
          <a:p>
            <a:fld id="{D57F1E4F-1CFF-5643-939E-02111984F565}" type="slidenum">
              <a:rPr lang="en-US" smtClean="0"/>
              <a:t>13</a:t>
            </a:fld>
            <a:endParaRPr lang="en-US" dirty="0"/>
          </a:p>
        </p:txBody>
      </p:sp>
      <p:sp>
        <p:nvSpPr>
          <p:cNvPr id="7" name="TextBox 6">
            <a:extLst>
              <a:ext uri="{FF2B5EF4-FFF2-40B4-BE49-F238E27FC236}">
                <a16:creationId xmlns:a16="http://schemas.microsoft.com/office/drawing/2014/main" id="{D7EE8EA4-4A52-E685-9BCF-86FB845B3E9D}"/>
              </a:ext>
            </a:extLst>
          </p:cNvPr>
          <p:cNvSpPr txBox="1"/>
          <p:nvPr/>
        </p:nvSpPr>
        <p:spPr>
          <a:xfrm>
            <a:off x="212351" y="841957"/>
            <a:ext cx="8427756" cy="2677656"/>
          </a:xfrm>
          <a:prstGeom prst="rect">
            <a:avLst/>
          </a:prstGeom>
          <a:noFill/>
        </p:spPr>
        <p:txBody>
          <a:bodyPr wrap="none" rtlCol="0">
            <a:spAutoFit/>
          </a:bodyPr>
          <a:lstStyle/>
          <a:p>
            <a:r>
              <a:rPr lang="en-US" sz="2100"/>
              <a:t>A Python while loop can be translated to a repeat until loop and vice versa:</a:t>
            </a:r>
          </a:p>
          <a:p>
            <a:endParaRPr lang="en-US" sz="2100">
              <a:solidFill>
                <a:srgbClr val="FF0000"/>
              </a:solidFill>
            </a:endParaRPr>
          </a:p>
          <a:p>
            <a:r>
              <a:rPr lang="en-US" sz="2100" b="1"/>
              <a:t>The following two loops are equivalent:</a:t>
            </a:r>
          </a:p>
          <a:p>
            <a:endParaRPr lang="en-US" sz="2100">
              <a:solidFill>
                <a:srgbClr val="FF0000"/>
              </a:solidFill>
            </a:endParaRPr>
          </a:p>
          <a:p>
            <a:r>
              <a:rPr lang="en-US" sz="2100"/>
              <a:t>Python									AP Exam</a:t>
            </a:r>
          </a:p>
          <a:p>
            <a:endParaRPr lang="en-US" sz="2100">
              <a:solidFill>
                <a:srgbClr val="FF0000"/>
              </a:solidFill>
            </a:endParaRPr>
          </a:p>
          <a:p>
            <a:r>
              <a:rPr lang="en-US" sz="2100"/>
              <a:t>while condition:							REPEAT UNTIL(not condition):</a:t>
            </a:r>
          </a:p>
          <a:p>
            <a:r>
              <a:rPr lang="en-US" sz="2100"/>
              <a:t>	block of statements						block of statements</a:t>
            </a:r>
          </a:p>
        </p:txBody>
      </p:sp>
      <p:sp>
        <p:nvSpPr>
          <p:cNvPr id="8" name="TextBox 7">
            <a:extLst>
              <a:ext uri="{FF2B5EF4-FFF2-40B4-BE49-F238E27FC236}">
                <a16:creationId xmlns:a16="http://schemas.microsoft.com/office/drawing/2014/main" id="{D316B1A1-5824-82F8-0714-BBC978F1DC74}"/>
              </a:ext>
            </a:extLst>
          </p:cNvPr>
          <p:cNvSpPr txBox="1"/>
          <p:nvPr/>
        </p:nvSpPr>
        <p:spPr>
          <a:xfrm>
            <a:off x="4337311" y="4296938"/>
            <a:ext cx="4699363" cy="1384995"/>
          </a:xfrm>
          <a:prstGeom prst="rect">
            <a:avLst/>
          </a:prstGeom>
          <a:noFill/>
        </p:spPr>
        <p:txBody>
          <a:bodyPr wrap="none" rtlCol="0">
            <a:spAutoFit/>
          </a:bodyPr>
          <a:lstStyle/>
          <a:p>
            <a:r>
              <a:rPr lang="en-US" sz="2100"/>
              <a:t>This loop repeats until “not condition”</a:t>
            </a:r>
          </a:p>
          <a:p>
            <a:r>
              <a:rPr lang="en-US" sz="2100"/>
              <a:t>is true, that is, it repeats until condition is</a:t>
            </a:r>
          </a:p>
          <a:p>
            <a:r>
              <a:rPr lang="en-US" sz="2100"/>
              <a:t>False. In other words, it also terminates </a:t>
            </a:r>
          </a:p>
          <a:p>
            <a:r>
              <a:rPr lang="en-US" sz="2100"/>
              <a:t>when condition is False. </a:t>
            </a:r>
          </a:p>
        </p:txBody>
      </p:sp>
      <p:sp>
        <p:nvSpPr>
          <p:cNvPr id="9" name="TextBox 8">
            <a:extLst>
              <a:ext uri="{FF2B5EF4-FFF2-40B4-BE49-F238E27FC236}">
                <a16:creationId xmlns:a16="http://schemas.microsoft.com/office/drawing/2014/main" id="{09FCE996-06E8-D2D7-09A7-47B3124708FF}"/>
              </a:ext>
            </a:extLst>
          </p:cNvPr>
          <p:cNvSpPr txBox="1"/>
          <p:nvPr/>
        </p:nvSpPr>
        <p:spPr>
          <a:xfrm>
            <a:off x="242831" y="4296939"/>
            <a:ext cx="3775393" cy="1061829"/>
          </a:xfrm>
          <a:prstGeom prst="rect">
            <a:avLst/>
          </a:prstGeom>
          <a:noFill/>
        </p:spPr>
        <p:txBody>
          <a:bodyPr wrap="none" rtlCol="0">
            <a:spAutoFit/>
          </a:bodyPr>
          <a:lstStyle/>
          <a:p>
            <a:r>
              <a:rPr lang="en-US" sz="2100"/>
              <a:t>This loop repeats as long as </a:t>
            </a:r>
          </a:p>
          <a:p>
            <a:r>
              <a:rPr lang="en-US" sz="2100"/>
              <a:t>condition is True and terminates </a:t>
            </a:r>
          </a:p>
          <a:p>
            <a:r>
              <a:rPr lang="en-US" sz="2100"/>
              <a:t>when condition is False. </a:t>
            </a:r>
          </a:p>
        </p:txBody>
      </p:sp>
      <p:cxnSp>
        <p:nvCxnSpPr>
          <p:cNvPr id="11" name="Straight Arrow Connector 10">
            <a:extLst>
              <a:ext uri="{FF2B5EF4-FFF2-40B4-BE49-F238E27FC236}">
                <a16:creationId xmlns:a16="http://schemas.microsoft.com/office/drawing/2014/main" id="{D0876692-EEB1-854F-1C57-F19444F62257}"/>
              </a:ext>
            </a:extLst>
          </p:cNvPr>
          <p:cNvCxnSpPr>
            <a:cxnSpLocks/>
          </p:cNvCxnSpPr>
          <p:nvPr/>
        </p:nvCxnSpPr>
        <p:spPr>
          <a:xfrm flipH="1" flipV="1">
            <a:off x="1798320" y="3519613"/>
            <a:ext cx="426720" cy="7097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42D776-97AC-D91C-679B-EA96117EA9E9}"/>
              </a:ext>
            </a:extLst>
          </p:cNvPr>
          <p:cNvCxnSpPr>
            <a:cxnSpLocks/>
          </p:cNvCxnSpPr>
          <p:nvPr/>
        </p:nvCxnSpPr>
        <p:spPr>
          <a:xfrm flipH="1" flipV="1">
            <a:off x="5567680" y="3519613"/>
            <a:ext cx="426720" cy="7097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5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F7A7-6B2E-DE37-195D-17E81AB0729C}"/>
              </a:ext>
            </a:extLst>
          </p:cNvPr>
          <p:cNvSpPr>
            <a:spLocks noGrp="1"/>
          </p:cNvSpPr>
          <p:nvPr>
            <p:ph type="title"/>
          </p:nvPr>
        </p:nvSpPr>
        <p:spPr>
          <a:xfrm>
            <a:off x="0" y="113770"/>
            <a:ext cx="7886700" cy="728187"/>
          </a:xfrm>
        </p:spPr>
        <p:txBody>
          <a:bodyPr/>
          <a:lstStyle/>
          <a:p>
            <a:r>
              <a:rPr lang="en-US"/>
              <a:t>AP Exam: Repeat Until</a:t>
            </a:r>
          </a:p>
        </p:txBody>
      </p:sp>
      <p:sp>
        <p:nvSpPr>
          <p:cNvPr id="4" name="Slide Number Placeholder 3">
            <a:extLst>
              <a:ext uri="{FF2B5EF4-FFF2-40B4-BE49-F238E27FC236}">
                <a16:creationId xmlns:a16="http://schemas.microsoft.com/office/drawing/2014/main" id="{DDE56D61-0125-A962-C885-64E704C5382D}"/>
              </a:ext>
            </a:extLst>
          </p:cNvPr>
          <p:cNvSpPr>
            <a:spLocks noGrp="1"/>
          </p:cNvSpPr>
          <p:nvPr>
            <p:ph type="sldNum" sz="quarter" idx="12"/>
          </p:nvPr>
        </p:nvSpPr>
        <p:spPr/>
        <p:txBody>
          <a:bodyPr/>
          <a:lstStyle/>
          <a:p>
            <a:fld id="{D57F1E4F-1CFF-5643-939E-02111984F565}" type="slidenum">
              <a:rPr lang="en-US" smtClean="0"/>
              <a:t>14</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EE8EA4-4A52-E685-9BCF-86FB845B3E9D}"/>
                  </a:ext>
                </a:extLst>
              </p:cNvPr>
              <p:cNvSpPr txBox="1"/>
              <p:nvPr/>
            </p:nvSpPr>
            <p:spPr>
              <a:xfrm>
                <a:off x="212351" y="841957"/>
                <a:ext cx="7327647" cy="3000821"/>
              </a:xfrm>
              <a:prstGeom prst="rect">
                <a:avLst/>
              </a:prstGeom>
              <a:noFill/>
            </p:spPr>
            <p:txBody>
              <a:bodyPr wrap="none" rtlCol="0">
                <a:spAutoFit/>
              </a:bodyPr>
              <a:lstStyle/>
              <a:p>
                <a:r>
                  <a:rPr lang="en-US" sz="2100"/>
                  <a:t>Here is an example.</a:t>
                </a:r>
              </a:p>
              <a:p>
                <a:endParaRPr lang="en-US" sz="2100">
                  <a:solidFill>
                    <a:srgbClr val="FF0000"/>
                  </a:solidFill>
                </a:endParaRPr>
              </a:p>
              <a:p>
                <a:r>
                  <a:rPr lang="en-US" sz="2100" b="1"/>
                  <a:t>The following two loops are equivalent:</a:t>
                </a:r>
              </a:p>
              <a:p>
                <a:endParaRPr lang="en-US" sz="2100">
                  <a:solidFill>
                    <a:srgbClr val="FF0000"/>
                  </a:solidFill>
                </a:endParaRPr>
              </a:p>
              <a:p>
                <a:r>
                  <a:rPr lang="en-US" sz="2100"/>
                  <a:t>Python									AP Exam</a:t>
                </a:r>
              </a:p>
              <a:p>
                <a:r>
                  <a:rPr lang="en-US" sz="2100"/>
                  <a:t>count = 0									count </a:t>
                </a:r>
                <a14:m>
                  <m:oMath xmlns:m="http://schemas.openxmlformats.org/officeDocument/2006/math">
                    <m:r>
                      <a:rPr lang="en-US" sz="2100" i="1">
                        <a:latin typeface="Cambria Math" panose="02040503050406030204" pitchFamily="18" charset="0"/>
                        <a:ea typeface="Cambria Math" panose="02040503050406030204" pitchFamily="18" charset="0"/>
                      </a:rPr>
                      <m:t>←</m:t>
                    </m:r>
                  </m:oMath>
                </a14:m>
                <a:r>
                  <a:rPr lang="en-US" sz="2100"/>
                  <a:t> 0</a:t>
                </a:r>
              </a:p>
              <a:p>
                <a:r>
                  <a:rPr lang="en-US" sz="2100"/>
                  <a:t>while count &lt; 5:							REPEAT UNTIL(count &gt;= 5):</a:t>
                </a:r>
              </a:p>
              <a:p>
                <a:r>
                  <a:rPr lang="en-US" sz="2100"/>
                  <a:t>	count = count + 2						 count </a:t>
                </a:r>
                <a14:m>
                  <m:oMath xmlns:m="http://schemas.openxmlformats.org/officeDocument/2006/math">
                    <m:r>
                      <a:rPr lang="en-US" sz="2100" i="1">
                        <a:latin typeface="Cambria Math" panose="02040503050406030204" pitchFamily="18" charset="0"/>
                        <a:ea typeface="Cambria Math" panose="02040503050406030204" pitchFamily="18" charset="0"/>
                      </a:rPr>
                      <m:t>←</m:t>
                    </m:r>
                  </m:oMath>
                </a14:m>
                <a:r>
                  <a:rPr lang="en-US" sz="2100"/>
                  <a:t> count + 2</a:t>
                </a:r>
              </a:p>
              <a:p>
                <a:r>
                  <a:rPr lang="en-US" sz="2100"/>
                  <a:t>	print(count, end=“ ”)					 DISPLAY(count)	</a:t>
                </a:r>
              </a:p>
            </p:txBody>
          </p:sp>
        </mc:Choice>
        <mc:Fallback xmlns="">
          <p:sp>
            <p:nvSpPr>
              <p:cNvPr id="7" name="TextBox 6">
                <a:extLst>
                  <a:ext uri="{FF2B5EF4-FFF2-40B4-BE49-F238E27FC236}">
                    <a16:creationId xmlns:a16="http://schemas.microsoft.com/office/drawing/2014/main" id="{D7EE8EA4-4A52-E685-9BCF-86FB845B3E9D}"/>
                  </a:ext>
                </a:extLst>
              </p:cNvPr>
              <p:cNvSpPr txBox="1">
                <a:spLocks noRot="1" noChangeAspect="1" noMove="1" noResize="1" noEditPoints="1" noAdjustHandles="1" noChangeArrowheads="1" noChangeShapeType="1" noTextEdit="1"/>
              </p:cNvSpPr>
              <p:nvPr/>
            </p:nvSpPr>
            <p:spPr>
              <a:xfrm>
                <a:off x="212351" y="841957"/>
                <a:ext cx="7327647" cy="3000821"/>
              </a:xfrm>
              <a:prstGeom prst="rect">
                <a:avLst/>
              </a:prstGeom>
              <a:blipFill>
                <a:blip r:embed="rId2"/>
                <a:stretch>
                  <a:fillRect l="-865" t="-1266" b="-295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316B1A1-5824-82F8-0714-BBC978F1DC74}"/>
              </a:ext>
            </a:extLst>
          </p:cNvPr>
          <p:cNvSpPr txBox="1"/>
          <p:nvPr/>
        </p:nvSpPr>
        <p:spPr>
          <a:xfrm>
            <a:off x="4337311" y="4296938"/>
            <a:ext cx="4780219" cy="1061829"/>
          </a:xfrm>
          <a:prstGeom prst="rect">
            <a:avLst/>
          </a:prstGeom>
          <a:noFill/>
        </p:spPr>
        <p:txBody>
          <a:bodyPr wrap="none" rtlCol="0">
            <a:spAutoFit/>
          </a:bodyPr>
          <a:lstStyle/>
          <a:p>
            <a:r>
              <a:rPr lang="en-US" sz="2100"/>
              <a:t>This loop repeats until count &gt;= 5, that is,</a:t>
            </a:r>
          </a:p>
          <a:p>
            <a:r>
              <a:rPr lang="en-US" sz="2100"/>
              <a:t>it also repeats as long as count &lt; 5 and</a:t>
            </a:r>
          </a:p>
          <a:p>
            <a:r>
              <a:rPr lang="en-US" sz="2100"/>
              <a:t>termintes when count &gt;= 5</a:t>
            </a:r>
          </a:p>
        </p:txBody>
      </p:sp>
      <p:sp>
        <p:nvSpPr>
          <p:cNvPr id="9" name="TextBox 8">
            <a:extLst>
              <a:ext uri="{FF2B5EF4-FFF2-40B4-BE49-F238E27FC236}">
                <a16:creationId xmlns:a16="http://schemas.microsoft.com/office/drawing/2014/main" id="{09FCE996-06E8-D2D7-09A7-47B3124708FF}"/>
              </a:ext>
            </a:extLst>
          </p:cNvPr>
          <p:cNvSpPr txBox="1"/>
          <p:nvPr/>
        </p:nvSpPr>
        <p:spPr>
          <a:xfrm>
            <a:off x="242831" y="4296939"/>
            <a:ext cx="3624710" cy="1061829"/>
          </a:xfrm>
          <a:prstGeom prst="rect">
            <a:avLst/>
          </a:prstGeom>
          <a:noFill/>
        </p:spPr>
        <p:txBody>
          <a:bodyPr wrap="none" rtlCol="0">
            <a:spAutoFit/>
          </a:bodyPr>
          <a:lstStyle/>
          <a:p>
            <a:r>
              <a:rPr lang="en-US" sz="2100"/>
              <a:t>This loop repeats as long as </a:t>
            </a:r>
          </a:p>
          <a:p>
            <a:r>
              <a:rPr lang="en-US" sz="2100"/>
              <a:t>count &lt; 5 and terminates when</a:t>
            </a:r>
          </a:p>
          <a:p>
            <a:r>
              <a:rPr lang="en-US" sz="2100"/>
              <a:t>count &gt;= 5</a:t>
            </a:r>
          </a:p>
        </p:txBody>
      </p:sp>
      <p:cxnSp>
        <p:nvCxnSpPr>
          <p:cNvPr id="11" name="Straight Arrow Connector 10">
            <a:extLst>
              <a:ext uri="{FF2B5EF4-FFF2-40B4-BE49-F238E27FC236}">
                <a16:creationId xmlns:a16="http://schemas.microsoft.com/office/drawing/2014/main" id="{D0876692-EEB1-854F-1C57-F19444F62257}"/>
              </a:ext>
            </a:extLst>
          </p:cNvPr>
          <p:cNvCxnSpPr>
            <a:cxnSpLocks/>
          </p:cNvCxnSpPr>
          <p:nvPr/>
        </p:nvCxnSpPr>
        <p:spPr>
          <a:xfrm flipH="1" flipV="1">
            <a:off x="1889760" y="3842778"/>
            <a:ext cx="312746" cy="4541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42D776-97AC-D91C-679B-EA96117EA9E9}"/>
              </a:ext>
            </a:extLst>
          </p:cNvPr>
          <p:cNvCxnSpPr>
            <a:cxnSpLocks/>
          </p:cNvCxnSpPr>
          <p:nvPr/>
        </p:nvCxnSpPr>
        <p:spPr>
          <a:xfrm flipH="1" flipV="1">
            <a:off x="5933440" y="3842778"/>
            <a:ext cx="299673" cy="4541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E5EC2F-AF05-FEF1-53DC-6C6361D7C31E}"/>
              </a:ext>
            </a:extLst>
          </p:cNvPr>
          <p:cNvSpPr txBox="1"/>
          <p:nvPr/>
        </p:nvSpPr>
        <p:spPr>
          <a:xfrm>
            <a:off x="7752349" y="2088059"/>
            <a:ext cx="1091966" cy="769441"/>
          </a:xfrm>
          <a:prstGeom prst="rect">
            <a:avLst/>
          </a:prstGeom>
          <a:noFill/>
        </p:spPr>
        <p:txBody>
          <a:bodyPr wrap="none" rtlCol="0">
            <a:spAutoFit/>
          </a:bodyPr>
          <a:lstStyle/>
          <a:p>
            <a:r>
              <a:rPr lang="en-US" sz="2200">
                <a:solidFill>
                  <a:srgbClr val="FF0000"/>
                </a:solidFill>
              </a:rPr>
              <a:t>Output:</a:t>
            </a:r>
          </a:p>
          <a:p>
            <a:r>
              <a:rPr lang="en-US" sz="2200">
                <a:solidFill>
                  <a:srgbClr val="FF0000"/>
                </a:solidFill>
              </a:rPr>
              <a:t>2 4 6</a:t>
            </a:r>
          </a:p>
        </p:txBody>
      </p:sp>
    </p:spTree>
    <p:extLst>
      <p:ext uri="{BB962C8B-B14F-4D97-AF65-F5344CB8AC3E}">
        <p14:creationId xmlns:p14="http://schemas.microsoft.com/office/powerpoint/2010/main" val="164522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a:t>
            </a:r>
            <a:r>
              <a:rPr lang="en-US" i="1" dirty="0">
                <a:latin typeface="Gill Sans MT" panose="020B0502020104020203" pitchFamily="34" charset="77"/>
              </a:rPr>
              <a:t>nested loop</a:t>
            </a:r>
            <a:r>
              <a:rPr lang="en-US" dirty="0">
                <a:latin typeface="Gill Sans MT" panose="020B0502020104020203" pitchFamily="34" charset="77"/>
              </a:rPr>
              <a:t> is a loop inside of another loop. </a:t>
            </a:r>
          </a:p>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1, 4</a:t>
            </a:r>
            <a:r>
              <a:rPr lang="en-US" b="1" dirty="0">
                <a:latin typeface="Inconsolata" panose="020B0609030003000000" pitchFamily="49" charset="77"/>
              </a:rPr>
              <a:t>):</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i</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a:t>
            </a:r>
            <a:r>
              <a:rPr lang="en-US" b="1" dirty="0">
                <a:latin typeface="Inconsolata" panose="020B0609030003000000" pitchFamily="49" charset="77"/>
              </a:rPr>
              <a:t>) </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1, 5</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j</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1:1 2 3 4 </a:t>
            </a:r>
          </a:p>
          <a:p>
            <a:pPr marL="0" indent="0">
              <a:buNone/>
            </a:pPr>
            <a:r>
              <a:rPr lang="en-US" b="1" dirty="0">
                <a:latin typeface="Inconsolata" panose="020B0609030003000000" pitchFamily="49" charset="77"/>
              </a:rPr>
              <a:t>2:1 2 3 4 </a:t>
            </a:r>
          </a:p>
          <a:p>
            <a:pPr marL="0" indent="0">
              <a:buNone/>
            </a:pPr>
            <a:r>
              <a:rPr lang="en-US" b="1" dirty="0">
                <a:latin typeface="Inconsolata" panose="020B0609030003000000" pitchFamily="49" charset="77"/>
              </a:rPr>
              <a:t>3:1 2 3 4</a:t>
            </a:r>
            <a:endParaRPr lang="en-US" sz="2100"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16612CE-F205-704B-A1A0-DA8AFE914EE0}"/>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4034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0671" y="134008"/>
            <a:ext cx="7053542" cy="683886"/>
          </a:xfrm>
        </p:spPr>
        <p:txBody>
          <a:bodyPr/>
          <a:lstStyle/>
          <a:p>
            <a:r>
              <a:rPr lang="en-US" dirty="0"/>
              <a:t>Nested Loops 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0298" y="817895"/>
            <a:ext cx="8335276"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i+1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a:t>
            </a:r>
          </a:p>
          <a:p>
            <a:pPr marL="0" indent="0">
              <a:buNone/>
            </a:pPr>
            <a:r>
              <a:rPr lang="en-US" b="1" dirty="0">
                <a:latin typeface="Inconsolata" panose="020B0609030003000000" pitchFamily="49" charset="77"/>
              </a:rPr>
              <a:t>1 2 </a:t>
            </a:r>
          </a:p>
          <a:p>
            <a:pPr marL="0" indent="0">
              <a:buNone/>
            </a:pPr>
            <a:r>
              <a:rPr lang="en-US" sz="2100" b="1" dirty="0">
                <a:latin typeface="Inconsolata" panose="020B0609030003000000" pitchFamily="49" charset="77"/>
              </a:rPr>
              <a:t>1 2 3</a:t>
            </a:r>
          </a:p>
          <a:p>
            <a:pPr marL="0" indent="0">
              <a:buNone/>
            </a:pPr>
            <a:r>
              <a:rPr lang="en-US" b="1" dirty="0">
                <a:latin typeface="Inconsolata" panose="020B0609030003000000" pitchFamily="49" charset="77"/>
              </a:rPr>
              <a:t>1 2 3 4 </a:t>
            </a:r>
          </a:p>
          <a:p>
            <a:pPr marL="0" indent="0">
              <a:buNone/>
            </a:pPr>
            <a:r>
              <a:rPr lang="en-US" sz="2100" b="1" dirty="0">
                <a:latin typeface="Inconsolata" panose="020B0609030003000000" pitchFamily="49" charset="77"/>
              </a:rPr>
              <a:t>1 2 3 4 5</a:t>
            </a:r>
          </a:p>
        </p:txBody>
      </p:sp>
      <p:sp>
        <p:nvSpPr>
          <p:cNvPr id="3" name="Slide Number Placeholder 2">
            <a:extLst>
              <a:ext uri="{FF2B5EF4-FFF2-40B4-BE49-F238E27FC236}">
                <a16:creationId xmlns:a16="http://schemas.microsoft.com/office/drawing/2014/main" id="{079F9442-BDD5-664F-B683-5FEDE5D4DFC6}"/>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7039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It can represent data from an excel sheet or pixels in an image(more on this in a later lecture). </a:t>
            </a:r>
          </a:p>
          <a:p>
            <a:pPr marL="0" indent="0">
              <a:buNone/>
            </a:pPr>
            <a:endParaRPr lang="en-US" dirty="0">
              <a:latin typeface="INCONSOLATA" panose="020B0609030003000000" pitchFamily="49" charset="77"/>
            </a:endParaRPr>
          </a:p>
          <a:p>
            <a:pPr marL="0" indent="0">
              <a:buNone/>
            </a:pPr>
            <a:r>
              <a:rPr lang="en-US" dirty="0">
                <a:latin typeface="INCONSOLATA" panose="020B0609030003000000" pitchFamily="49" charset="77"/>
              </a:rPr>
              <a:t>list2d =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print(list2d[0])	# [1, 2, 5]</a:t>
            </a:r>
          </a:p>
          <a:p>
            <a:pPr marL="0" indent="0">
              <a:buNone/>
            </a:pPr>
            <a:r>
              <a:rPr lang="en-US" dirty="0">
                <a:latin typeface="Inconsolata" panose="020B0609030003000000" pitchFamily="49" charset="77"/>
              </a:rPr>
              <a:t>print(list2d[0][1])	# 2</a:t>
            </a:r>
          </a:p>
          <a:p>
            <a:pPr marL="0" indent="0">
              <a:buNone/>
            </a:pPr>
            <a:r>
              <a:rPr lang="en-US" dirty="0">
                <a:latin typeface="Inconsolata" panose="020B0609030003000000" pitchFamily="49" charset="77"/>
              </a:rPr>
              <a:t>print(list2d[2][0])	# 10</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68130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780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Nested loops is often used to traverse 2-dimensional data.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row </a:t>
            </a:r>
            <a:r>
              <a:rPr lang="en-US" b="1" dirty="0">
                <a:latin typeface="Inconsolata" panose="020B0609030003000000" pitchFamily="49" charset="77"/>
              </a:rPr>
              <a:t>in 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num </a:t>
            </a:r>
            <a:r>
              <a:rPr lang="en-US" b="1" dirty="0">
                <a:latin typeface="Inconsolata" panose="020B0609030003000000" pitchFamily="49" charset="77"/>
              </a:rPr>
              <a:t>in row: </a:t>
            </a:r>
          </a:p>
          <a:p>
            <a:pPr marL="0" indent="0">
              <a:buNone/>
            </a:pPr>
            <a:r>
              <a:rPr lang="en-US" b="1" dirty="0">
                <a:solidFill>
                  <a:srgbClr val="006699"/>
                </a:solidFill>
                <a:latin typeface="Inconsolata" panose="020B0609030003000000" pitchFamily="49" charset="77"/>
              </a:rPr>
              <a:t>		sum += num</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33068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lists(Using Indices)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err="1">
                <a:solidFill>
                  <a:srgbClr val="000087"/>
                </a:solidFill>
                <a:latin typeface="Inconsolata" panose="020B0609030003000000" pitchFamily="49" charset="77"/>
              </a:rPr>
              <a:t>i</a:t>
            </a:r>
            <a:r>
              <a:rPr lang="en-US" b="1" dirty="0">
                <a:solidFill>
                  <a:srgbClr val="000087"/>
                </a:solidFill>
                <a:latin typeface="Inconsolata" panose="020B0609030003000000" pitchFamily="49" charset="77"/>
              </a:rPr>
              <a:t> </a:t>
            </a:r>
            <a:r>
              <a:rPr lang="en-US" b="1" dirty="0">
                <a:latin typeface="Inconsolata" panose="020B0609030003000000" pitchFamily="49" charset="77"/>
              </a:rPr>
              <a:t>in range(</a:t>
            </a:r>
            <a:r>
              <a:rPr lang="en-US" b="1" dirty="0" err="1">
                <a:latin typeface="Inconsolata" panose="020B0609030003000000" pitchFamily="49" charset="77"/>
              </a:rPr>
              <a:t>len</a:t>
            </a:r>
            <a:r>
              <a:rPr lang="en-US" b="1" dirty="0">
                <a:latin typeface="Inconsolata" panose="020B0609030003000000" pitchFamily="49" charset="77"/>
              </a:rPr>
              <a:t>(list2d)):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j </a:t>
            </a:r>
            <a:r>
              <a:rPr lang="en-US" b="1" dirty="0">
                <a:latin typeface="Inconsolata" panose="020B0609030003000000" pitchFamily="49" charset="77"/>
              </a:rPr>
              <a:t>in range(</a:t>
            </a:r>
            <a:r>
              <a:rPr lang="en-US" b="1" dirty="0" err="1">
                <a:latin typeface="Inconsolata" panose="020B0609030003000000" pitchFamily="49" charset="77"/>
              </a:rPr>
              <a:t>len</a:t>
            </a:r>
            <a:r>
              <a:rPr lang="en-US" b="1" dirty="0">
                <a:latin typeface="Inconsolata" panose="020B0609030003000000" pitchFamily="49" charset="77"/>
              </a:rPr>
              <a:t>(list2d[</a:t>
            </a:r>
            <a:r>
              <a:rPr lang="en-US" b="1" dirty="0" err="1">
                <a:latin typeface="Inconsolata" panose="020B0609030003000000" pitchFamily="49" charset="77"/>
              </a:rPr>
              <a:t>i</a:t>
            </a:r>
            <a:r>
              <a:rPr lang="en-US" b="1">
                <a:latin typeface="Inconsolata" panose="020B0609030003000000" pitchFamily="49" charset="77"/>
              </a:rPr>
              <a:t>])): </a:t>
            </a:r>
            <a:endParaRPr lang="en-US" b="1" dirty="0">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		sum += list2d[</a:t>
            </a:r>
            <a:r>
              <a:rPr lang="en-US" b="1" dirty="0" err="1">
                <a:solidFill>
                  <a:srgbClr val="006699"/>
                </a:solidFill>
                <a:latin typeface="Inconsolata" panose="020B0609030003000000" pitchFamily="49" charset="77"/>
              </a:rPr>
              <a:t>i</a:t>
            </a:r>
            <a:r>
              <a:rPr lang="en-US" b="1" dirty="0">
                <a:solidFill>
                  <a:srgbClr val="006699"/>
                </a:solidFill>
                <a:latin typeface="Inconsolata" panose="020B0609030003000000" pitchFamily="49" charset="77"/>
              </a:rPr>
              <a:t>][j]</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53655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sequence of positive numbers. The user can enter 0 to finish with their inputs. The number of inputs the user enter is not known in advance.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 </a:t>
            </a:r>
          </a:p>
          <a:p>
            <a:pPr marL="0" indent="0">
              <a:buNone/>
            </a:pPr>
            <a:endParaRPr lang="en-US" dirty="0"/>
          </a:p>
          <a:p>
            <a:pPr marL="0" indent="0">
              <a:buNone/>
            </a:pPr>
            <a:r>
              <a:rPr lang="en-US" dirty="0"/>
              <a:t>Between the two loops, the for loop is more common. </a:t>
            </a: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BDC2059B-C28B-4640-BA06-033C10FB8E3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9246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5898" y="123498"/>
            <a:ext cx="7053542" cy="683886"/>
          </a:xfrm>
        </p:spPr>
        <p:txBody>
          <a:bodyPr/>
          <a:lstStyle/>
          <a:p>
            <a:r>
              <a:rPr lang="en-US" dirty="0"/>
              <a:t>Tuples as Records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5898" y="807384"/>
            <a:ext cx="8680700" cy="4617371"/>
          </a:xfrm>
        </p:spPr>
        <p:txBody>
          <a:bodyPr>
            <a:normAutofit lnSpcReduction="10000"/>
          </a:bodyPr>
          <a:lstStyle/>
          <a:p>
            <a:pPr marL="0" indent="0">
              <a:buNone/>
            </a:pPr>
            <a:r>
              <a:rPr lang="en-US" dirty="0">
                <a:latin typeface="Gill Sans MT" panose="020B0502020104020203" pitchFamily="34" charset="77"/>
              </a:rPr>
              <a:t>Often we have data that contains several pieces of information rather than just one. For example, a student data may contain both their name and gpa.  A variable containing information about a car may contain its make, model and year. </a:t>
            </a:r>
          </a:p>
          <a:p>
            <a:pPr marL="0" indent="0">
              <a:buNone/>
            </a:pPr>
            <a:endParaRPr lang="en-US" dirty="0"/>
          </a:p>
          <a:p>
            <a:pPr marL="0" indent="0">
              <a:buNone/>
            </a:pPr>
            <a:r>
              <a:rPr lang="en-US" dirty="0"/>
              <a:t>Tuples is a list-like datatype that is used as </a:t>
            </a:r>
            <a:r>
              <a:rPr lang="en-US" b="1" dirty="0"/>
              <a:t>records, </a:t>
            </a:r>
            <a:r>
              <a:rPr lang="en-US" dirty="0"/>
              <a:t>containing a collection of fields.</a:t>
            </a:r>
          </a:p>
          <a:p>
            <a:pPr marL="0" indent="0">
              <a:buNone/>
            </a:pPr>
            <a:r>
              <a:rPr lang="en-US" b="1" dirty="0">
                <a:latin typeface="Inconsolata" panose="020B0609030003000000" pitchFamily="49" charset="77"/>
              </a:rPr>
              <a:t>student = (“Mike Smith”, 3.5)  </a:t>
            </a:r>
            <a:r>
              <a:rPr lang="en-US" b="1" dirty="0">
                <a:solidFill>
                  <a:srgbClr val="000087"/>
                </a:solidFill>
                <a:latin typeface="Inconsolata" panose="020B0609030003000000" pitchFamily="49" charset="77"/>
              </a:rPr>
              <a:t># (name, gpa) tuple</a:t>
            </a:r>
          </a:p>
          <a:p>
            <a:pPr marL="0" indent="0">
              <a:buNone/>
            </a:pPr>
            <a:r>
              <a:rPr lang="en-US" b="1" dirty="0">
                <a:latin typeface="Inconsolata" panose="020B0609030003000000" pitchFamily="49" charset="77"/>
              </a:rPr>
              <a:t>car = (“Tesla”, “X”, 2017)</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r>
              <a:rPr lang="en-US" dirty="0"/>
              <a:t>They can also be defined without any brackets at all: </a:t>
            </a:r>
            <a:endParaRPr lang="en-US" b="1" dirty="0">
              <a:latin typeface="Inconsolata" panose="020B0609030003000000" pitchFamily="49" charset="77"/>
            </a:endParaRPr>
          </a:p>
          <a:p>
            <a:pPr marL="0" indent="0">
              <a:buNone/>
            </a:pPr>
            <a:r>
              <a:rPr lang="en-US" b="1" dirty="0">
                <a:latin typeface="Inconsolata" panose="020B0609030003000000" pitchFamily="49" charset="77"/>
              </a:rPr>
              <a:t>student = “Mike Smith”, 3.5</a:t>
            </a:r>
            <a:endParaRPr lang="en-US" b="1" dirty="0">
              <a:solidFill>
                <a:srgbClr val="000087"/>
              </a:solidFill>
              <a:latin typeface="Inconsolata" panose="020B0609030003000000" pitchFamily="49" charset="77"/>
            </a:endParaRPr>
          </a:p>
          <a:p>
            <a:pPr marL="0" indent="0">
              <a:buNone/>
            </a:pPr>
            <a:r>
              <a:rPr lang="en-US" b="1" dirty="0">
                <a:latin typeface="Inconsolata" panose="020B0609030003000000" pitchFamily="49" charset="77"/>
              </a:rPr>
              <a:t>car = “Tesla”, “X”, 2017</a:t>
            </a:r>
          </a:p>
          <a:p>
            <a:pPr marL="0" indent="0">
              <a:buNone/>
            </a:pPr>
            <a:endParaRPr lang="en-US"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5D37896-0DD4-C049-9F06-EA3D0B851D8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144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5623" y="123497"/>
            <a:ext cx="7053542" cy="683886"/>
          </a:xfrm>
        </p:spPr>
        <p:txBody>
          <a:bodyPr/>
          <a:lstStyle/>
          <a:p>
            <a:r>
              <a:rPr lang="en-US" dirty="0"/>
              <a:t>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87676" y="807383"/>
            <a:ext cx="8548099" cy="4784120"/>
          </a:xfrm>
        </p:spPr>
        <p:txBody>
          <a:bodyPr>
            <a:normAutofit fontScale="92500" lnSpcReduction="10000"/>
          </a:bodyPr>
          <a:lstStyle/>
          <a:p>
            <a:pPr marL="0" indent="0">
              <a:buNone/>
            </a:pPr>
            <a:r>
              <a:rPr lang="en-US" dirty="0"/>
              <a:t>Like the lists, tuples have a length and individual elements can be extracted using square-bracket indexing. Slicing is also supported.  Unlike lists, however, tuples are immutable: it cannot be modified!</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student </a:t>
            </a:r>
            <a:r>
              <a:rPr lang="en-US" b="1" dirty="0">
                <a:solidFill>
                  <a:srgbClr val="545454"/>
                </a:solidFill>
                <a:latin typeface="Inconsolata" panose="020B0609030003000000" pitchFamily="49" charset="77"/>
              </a:rPr>
              <a:t>= </a:t>
            </a:r>
            <a:r>
              <a:rPr lang="en-US" b="1" dirty="0">
                <a:latin typeface="Inconsolata" panose="020B0609030003000000" pitchFamily="49" charset="77"/>
              </a:rPr>
              <a:t>(</a:t>
            </a:r>
            <a:r>
              <a:rPr lang="en-US" b="1" dirty="0">
                <a:solidFill>
                  <a:srgbClr val="FF6600"/>
                </a:solidFill>
                <a:latin typeface="Inconsolata" panose="020B0609030003000000" pitchFamily="49" charset="77"/>
              </a:rPr>
              <a:t>“Mike Smith”</a:t>
            </a:r>
            <a:r>
              <a:rPr lang="en-US" b="1" dirty="0">
                <a:latin typeface="Inconsolata" panose="020B0609030003000000" pitchFamily="49" charset="77"/>
              </a:rPr>
              <a:t>, </a:t>
            </a:r>
            <a:r>
              <a:rPr lang="en-US" b="1" dirty="0">
                <a:solidFill>
                  <a:srgbClr val="FF6600"/>
                </a:solidFill>
                <a:latin typeface="Inconsolata" panose="020B0609030003000000" pitchFamily="49" charset="77"/>
              </a:rPr>
              <a:t>3.5</a:t>
            </a:r>
            <a:r>
              <a:rPr lang="en-US" b="1" dirty="0">
                <a:latin typeface="Inconsolata" panose="020B0609030003000000" pitchFamily="49" charset="77"/>
              </a:rPr>
              <a: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err="1">
                <a:solidFill>
                  <a:srgbClr val="336666"/>
                </a:solidFill>
                <a:latin typeface="Inconsolata" panose="020B0609030003000000" pitchFamily="49" charset="77"/>
              </a:rPr>
              <a:t>len</a:t>
            </a:r>
            <a:r>
              <a:rPr lang="en-US" b="1" dirty="0">
                <a:latin typeface="Inconsolata" panose="020B0609030003000000" pitchFamily="49" charset="77"/>
              </a:rPr>
              <a:t>(</a:t>
            </a:r>
            <a:r>
              <a:rPr lang="en-US" b="1" dirty="0">
                <a:solidFill>
                  <a:srgbClr val="000087"/>
                </a:solidFill>
                <a:latin typeface="Inconsolata" panose="020B0609030003000000" pitchFamily="49" charset="77"/>
              </a:rPr>
              <a:t>student</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Mike Smith</a:t>
            </a:r>
          </a:p>
          <a:p>
            <a:pPr marL="0" indent="0">
              <a:buNone/>
            </a:pPr>
            <a:r>
              <a:rPr lang="en-US" b="1" dirty="0">
                <a:solidFill>
                  <a:srgbClr val="000087"/>
                </a:solidFill>
                <a:latin typeface="Inconsolata" panose="020B0609030003000000" pitchFamily="49" charset="77"/>
              </a:rPr>
              <a:t>print(student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3.5</a:t>
            </a:r>
          </a:p>
          <a:p>
            <a:pPr marL="0" indent="0">
              <a:buNone/>
            </a:pPr>
            <a:r>
              <a:rPr lang="en-US" b="1" dirty="0">
                <a:solidFill>
                  <a:srgbClr val="000087"/>
                </a:solidFill>
                <a:latin typeface="Inconsolata" panose="020B0609030003000000" pitchFamily="49" charset="77"/>
              </a:rPr>
              <a: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0</a:t>
            </a:r>
            <a:r>
              <a:rPr lang="en-US" b="1" dirty="0">
                <a:latin typeface="Inconsolata" panose="020B0609030003000000" pitchFamily="49" charset="77"/>
              </a:rPr>
              <a:t>] = </a:t>
            </a:r>
            <a:r>
              <a:rPr lang="en-US" b="1" dirty="0">
                <a:solidFill>
                  <a:srgbClr val="FF6600"/>
                </a:solidFill>
                <a:latin typeface="Inconsolata" panose="020B0609030003000000" pitchFamily="49" charset="77"/>
              </a:rPr>
              <a:t>“Mike Smith” 	</a:t>
            </a:r>
            <a:r>
              <a:rPr lang="en-US" b="1" i="1" dirty="0">
                <a:solidFill>
                  <a:srgbClr val="33566B"/>
                </a:solidFill>
                <a:latin typeface="Inconsolata" panose="020B0609030003000000" pitchFamily="49" charset="77"/>
              </a:rPr>
              <a:t># error! tuples are immutable</a:t>
            </a:r>
          </a:p>
          <a:p>
            <a:pPr marL="0" indent="0">
              <a:buNone/>
            </a:pPr>
            <a:endParaRPr lang="en-US" dirty="0"/>
          </a:p>
          <a:p>
            <a:pPr marL="0" indent="0">
              <a:buNone/>
            </a:pPr>
            <a:r>
              <a:rPr lang="en-US" dirty="0">
                <a:solidFill>
                  <a:srgbClr val="FF0000"/>
                </a:solidFill>
              </a:rPr>
              <a:t>Rather than accessing tuple data using indices like above, we usually will use tuples unpacking to unpack a tuple into meaningful variables:</a:t>
            </a: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name, gpa = (</a:t>
            </a:r>
            <a:r>
              <a:rPr lang="en-US" b="1" dirty="0">
                <a:solidFill>
                  <a:srgbClr val="FF6600"/>
                </a:solidFill>
                <a:latin typeface="Inconsolata" panose="020B0609030003000000" pitchFamily="49" charset="77"/>
              </a:rPr>
              <a:t>“Mike Smith”</a:t>
            </a:r>
            <a:r>
              <a:rPr lang="en-US" b="1" dirty="0">
                <a:latin typeface="Inconsolata" panose="020B0609030003000000" pitchFamily="49" charset="77"/>
              </a:rPr>
              <a:t>, </a:t>
            </a:r>
            <a:r>
              <a:rPr lang="en-US" b="1" dirty="0">
                <a:solidFill>
                  <a:srgbClr val="FF6600"/>
                </a:solidFill>
                <a:latin typeface="Inconsolata" panose="020B0609030003000000" pitchFamily="49" charset="77"/>
              </a:rPr>
              <a:t>3.5</a:t>
            </a:r>
            <a:r>
              <a:rPr lang="en-US" b="1" dirty="0">
                <a:latin typeface="Inconsolata" panose="020B0609030003000000" pitchFamily="49" charset="77"/>
              </a:rPr>
              <a:t>)</a:t>
            </a:r>
          </a:p>
          <a:p>
            <a:pPr marL="0" indent="0">
              <a:buNone/>
            </a:pPr>
            <a:r>
              <a:rPr lang="en-US" b="1" dirty="0">
                <a:latin typeface="Inconsolata" panose="020B0609030003000000" pitchFamily="49" charset="77"/>
              </a:rPr>
              <a:t>make, model, year = </a:t>
            </a:r>
            <a:r>
              <a:rPr lang="en-US" b="1" dirty="0">
                <a:solidFill>
                  <a:srgbClr val="FF6600"/>
                </a:solidFill>
                <a:latin typeface="Inconsolata" panose="020B0609030003000000" pitchFamily="49" charset="77"/>
              </a:rPr>
              <a:t>“Tesla”</a:t>
            </a:r>
            <a:r>
              <a:rPr lang="en-US" b="1" dirty="0">
                <a:latin typeface="Inconsolata" panose="020B0609030003000000" pitchFamily="49" charset="77"/>
              </a:rPr>
              <a:t>, </a:t>
            </a:r>
            <a:r>
              <a:rPr lang="en-US" b="1" dirty="0">
                <a:solidFill>
                  <a:srgbClr val="FF6600"/>
                </a:solidFill>
                <a:latin typeface="Inconsolata" panose="020B0609030003000000" pitchFamily="49" charset="77"/>
              </a:rPr>
              <a:t>“X”</a:t>
            </a:r>
            <a:r>
              <a:rPr lang="en-US" b="1" dirty="0">
                <a:latin typeface="Inconsolata" panose="020B0609030003000000" pitchFamily="49" charset="77"/>
              </a:rPr>
              <a:t>,</a:t>
            </a:r>
            <a:r>
              <a:rPr lang="en-US" b="1" dirty="0">
                <a:solidFill>
                  <a:srgbClr val="FF6600"/>
                </a:solidFill>
                <a:latin typeface="Inconsolata" panose="020B0609030003000000" pitchFamily="49" charset="77"/>
              </a:rPr>
              <a:t> 2017</a:t>
            </a:r>
            <a:endParaRPr lang="en-US" b="1" dirty="0">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F343798-C4CD-B047-8E32-7A3902751D3D}"/>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11207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8068" y="0"/>
            <a:ext cx="7053542" cy="683886"/>
          </a:xfrm>
        </p:spPr>
        <p:txBody>
          <a:bodyPr/>
          <a:lstStyle/>
          <a:p>
            <a:r>
              <a:rPr lang="en-US" dirty="0"/>
              <a:t>List of 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77588" y="500346"/>
            <a:ext cx="8958344" cy="5214654"/>
          </a:xfrm>
        </p:spPr>
        <p:txBody>
          <a:bodyPr>
            <a:noAutofit/>
          </a:bodyPr>
          <a:lstStyle/>
          <a:p>
            <a:pPr marL="0" indent="0">
              <a:buNone/>
            </a:pPr>
            <a:r>
              <a:rPr lang="en-US" dirty="0"/>
              <a:t>We can form a list of tuples to store a collection of items, each of which consists of more than one pieces of information. For example, a list of students where each student object contains a name and a gpa. </a:t>
            </a:r>
          </a:p>
          <a:p>
            <a:pPr marL="0" indent="0">
              <a:buNone/>
            </a:pPr>
            <a:endParaRPr lang="en-US" dirty="0"/>
          </a:p>
          <a:p>
            <a:pPr marL="0" indent="0">
              <a:buNone/>
            </a:pPr>
            <a:r>
              <a:rPr lang="en-US" dirty="0"/>
              <a:t>Here’s an example of a for loop that uses tuple unpacking. </a:t>
            </a:r>
          </a:p>
          <a:p>
            <a:pPr marL="0" indent="0">
              <a:buNone/>
            </a:pPr>
            <a:endParaRPr lang="en-US" sz="2000" b="1" dirty="0" err="1">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students </a:t>
            </a:r>
            <a:r>
              <a:rPr lang="en-US" sz="2000" b="1" dirty="0">
                <a:solidFill>
                  <a:srgbClr val="545454"/>
                </a:solidFill>
                <a:latin typeface="Inconsolata" panose="020B0609030003000000" pitchFamily="49" charset="77"/>
              </a:rPr>
              <a:t>=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(“Mike”, 3.2), (“Sarah”, 3.6), (“Jack”, 2.8)</a:t>
            </a:r>
            <a:r>
              <a:rPr lang="en-US" sz="2000" b="1" dirty="0">
                <a:latin typeface="Inconsolata" panose="020B0609030003000000" pitchFamily="49" charset="77"/>
              </a:rPr>
              <a:t>]</a:t>
            </a:r>
          </a:p>
          <a:p>
            <a:pPr marL="0" indent="0">
              <a:buNone/>
            </a:pPr>
            <a:r>
              <a:rPr lang="en-US" sz="2000" b="1" dirty="0">
                <a:latin typeface="Inconsolata" panose="020B0609030003000000" pitchFamily="49" charset="77"/>
              </a:rPr>
              <a:t>sum = 0</a:t>
            </a:r>
          </a:p>
          <a:p>
            <a:pPr marL="0" indent="0">
              <a:buNone/>
            </a:pPr>
            <a:r>
              <a:rPr lang="en-US" sz="2000" b="1" dirty="0">
                <a:solidFill>
                  <a:srgbClr val="006699"/>
                </a:solidFill>
                <a:latin typeface="Inconsolata" panose="020B0609030003000000" pitchFamily="49" charset="77"/>
              </a:rPr>
              <a:t>for </a:t>
            </a:r>
            <a:r>
              <a:rPr lang="en-US" sz="2000" b="1" dirty="0">
                <a:solidFill>
                  <a:srgbClr val="000087"/>
                </a:solidFill>
                <a:latin typeface="Inconsolata" panose="020B0609030003000000" pitchFamily="49" charset="77"/>
              </a:rPr>
              <a:t>name, </a:t>
            </a:r>
            <a:r>
              <a:rPr lang="en-US" sz="2000" b="1" dirty="0" err="1">
                <a:solidFill>
                  <a:srgbClr val="000087"/>
                </a:solidFill>
                <a:latin typeface="Inconsolata" panose="020B0609030003000000" pitchFamily="49" charset="77"/>
              </a:rPr>
              <a:t>gpa</a:t>
            </a:r>
            <a:r>
              <a:rPr lang="en-US" sz="2000" b="1" dirty="0">
                <a:solidFill>
                  <a:srgbClr val="000087"/>
                </a:solidFill>
                <a:latin typeface="Inconsolata" panose="020B0609030003000000" pitchFamily="49" charset="77"/>
              </a:rPr>
              <a:t> </a:t>
            </a:r>
            <a:r>
              <a:rPr lang="en-US" sz="2000" b="1" dirty="0">
                <a:latin typeface="Inconsolata" panose="020B0609030003000000" pitchFamily="49" charset="77"/>
              </a:rPr>
              <a:t>in </a:t>
            </a:r>
            <a:r>
              <a:rPr lang="en-US" sz="2000" b="1" dirty="0">
                <a:solidFill>
                  <a:srgbClr val="336666"/>
                </a:solidFill>
                <a:latin typeface="Inconsolata" panose="020B0609030003000000" pitchFamily="49" charset="77"/>
              </a:rPr>
              <a:t>students:  </a:t>
            </a:r>
            <a:r>
              <a:rPr lang="en-US" sz="2000" b="1" dirty="0">
                <a:solidFill>
                  <a:schemeClr val="accent1"/>
                </a:solidFill>
                <a:latin typeface="Inconsolata" panose="020B0609030003000000" pitchFamily="49" charset="77"/>
              </a:rPr>
              <a:t># tuple unpacking</a:t>
            </a:r>
          </a:p>
          <a:p>
            <a:pPr marL="0" indent="0">
              <a:buNone/>
            </a:pPr>
            <a:r>
              <a:rPr lang="en-US" sz="2000" b="1" dirty="0">
                <a:solidFill>
                  <a:srgbClr val="336666"/>
                </a:solidFill>
                <a:latin typeface="Inconsolata" panose="020B0609030003000000" pitchFamily="49" charset="77"/>
              </a:rPr>
              <a:t>	sum += gpa</a:t>
            </a:r>
          </a:p>
          <a:p>
            <a:pPr marL="0" indent="0">
              <a:buNone/>
            </a:pPr>
            <a:r>
              <a:rPr lang="en-US" sz="2000" b="1" dirty="0">
                <a:latin typeface="Inconsolata" panose="020B0609030003000000" pitchFamily="49" charset="77"/>
              </a:rPr>
              <a:t>ave = sum / len(students)</a:t>
            </a:r>
          </a:p>
          <a:p>
            <a:pPr marL="0" indent="0">
              <a:buNone/>
            </a:pPr>
            <a:endParaRPr lang="en-US" sz="2000" b="1" dirty="0">
              <a:latin typeface="Inconsolata" panose="020B0609030003000000" pitchFamily="49" charset="77"/>
            </a:endParaRPr>
          </a:p>
          <a:p>
            <a:pPr marL="0" indent="0">
              <a:buNone/>
            </a:pPr>
            <a:r>
              <a:rPr lang="en-US" sz="2000" dirty="0">
                <a:solidFill>
                  <a:srgbClr val="FF0000"/>
                </a:solidFill>
                <a:latin typeface="Gill Sans MT" panose="020B0502020104020203" pitchFamily="34" charset="77"/>
              </a:rPr>
              <a:t>Note: You will be asked to write a program and submit to the College Board as part of your portfolio. This is called the Create Task. One of the requirements is to have a list of data.  A list of tuples is a good way to fulfill this requirement. </a:t>
            </a:r>
          </a:p>
          <a:p>
            <a:pPr marL="0" indent="0">
              <a:buNone/>
            </a:pPr>
            <a:endParaRPr lang="en-US" sz="2000" b="1" dirty="0">
              <a:latin typeface="Gill Sans MT" panose="020B0502020104020203" pitchFamily="34" charset="77"/>
            </a:endParaRPr>
          </a:p>
          <a:p>
            <a:pPr marL="0" indent="0">
              <a:buNone/>
            </a:pPr>
            <a:endParaRPr lang="en-US" sz="2000" b="1" dirty="0">
              <a:latin typeface="Inconsolata" panose="020B0609030003000000" pitchFamily="49" charset="77"/>
            </a:endParaRPr>
          </a:p>
          <a:p>
            <a:pPr marL="0" indent="0">
              <a:buNone/>
            </a:pPr>
            <a:r>
              <a:rPr lang="en-US" dirty="0"/>
              <a:t>  	                </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1D3E5B4-0EBA-1B43-A356-E2177BB30FF9}"/>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28934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6816" y="97887"/>
            <a:ext cx="6962355" cy="587809"/>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683887"/>
            <a:ext cx="8318757" cy="4935036"/>
          </a:xfrm>
        </p:spPr>
        <p:txBody>
          <a:bodyPr>
            <a:normAutofit lnSpcReduction="10000"/>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panose="020B0609030003000000" pitchFamily="49" charset="77"/>
            </a:endParaRPr>
          </a:p>
          <a:p>
            <a:pPr marL="0" indent="0">
              <a:buNone/>
            </a:pPr>
            <a:r>
              <a:rPr lang="en-US" sz="2400" b="1" dirty="0">
                <a:solidFill>
                  <a:srgbClr val="FF0000"/>
                </a:solidFill>
                <a:latin typeface="Inconsolata" panose="020B0609030003000000" pitchFamily="49" charset="77"/>
              </a:rPr>
              <a:t>There is a template </a:t>
            </a:r>
            <a:r>
              <a:rPr lang="en-US" sz="2400" b="1" dirty="0" err="1">
                <a:solidFill>
                  <a:srgbClr val="FF0000"/>
                </a:solidFill>
                <a:latin typeface="Inconsolata" panose="020B0609030003000000" pitchFamily="49" charset="77"/>
              </a:rPr>
              <a:t>repl</a:t>
            </a:r>
            <a:r>
              <a:rPr lang="en-US" sz="2400" b="1" dirty="0">
                <a:solidFill>
                  <a:srgbClr val="FF0000"/>
                </a:solidFill>
                <a:latin typeface="Inconsolata" panose="020B0609030003000000" pitchFamily="49" charset="77"/>
              </a:rPr>
              <a:t> for this lab at here:</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https://</a:t>
            </a:r>
            <a:r>
              <a:rPr lang="en-US" sz="2000" b="1" dirty="0" err="1">
                <a:solidFill>
                  <a:srgbClr val="FF0000"/>
                </a:solidFill>
                <a:latin typeface="Inconsolata" panose="020B0609030003000000" pitchFamily="49" charset="77"/>
              </a:rPr>
              <a:t>repl.it</a:t>
            </a:r>
            <a:r>
              <a:rPr lang="en-US" sz="2000" b="1" dirty="0">
                <a:solidFill>
                  <a:srgbClr val="FF0000"/>
                </a:solidFill>
                <a:latin typeface="Inconsolata" panose="020B0609030003000000" pitchFamily="49" charset="77"/>
              </a:rPr>
              <a:t>/@LongNguyen18/</a:t>
            </a:r>
            <a:r>
              <a:rPr lang="en-US" sz="2000" b="1" dirty="0" err="1">
                <a:solidFill>
                  <a:srgbClr val="FF0000"/>
                </a:solidFill>
                <a:latin typeface="Inconsolata" panose="020B0609030003000000" pitchFamily="49" charset="77"/>
              </a:rPr>
              <a:t>GuessingGameLab</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2F8AA9C-740A-0B4D-9AD6-D531DA9B9312}"/>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5140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65988" y="-48459"/>
            <a:ext cx="6849233" cy="580191"/>
          </a:xfrm>
        </p:spPr>
        <p:txBody>
          <a:bodyPr>
            <a:normAutofit/>
          </a:bodyPr>
          <a:lstStyle/>
          <a:p>
            <a:r>
              <a:rPr lang="en-US" sz="3000"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65988" y="531732"/>
            <a:ext cx="9012024" cy="5183268"/>
          </a:xfrm>
        </p:spPr>
        <p:txBody>
          <a:bodyPr>
            <a:normAutofit lnSpcReduction="10000"/>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10 </a:t>
            </a:r>
          </a:p>
          <a:p>
            <a:pPr marL="0" indent="0">
              <a:buNone/>
            </a:pPr>
            <a:r>
              <a:rPr lang="en-US" sz="1800" b="1" dirty="0">
                <a:solidFill>
                  <a:srgbClr val="193FFF"/>
                </a:solidFill>
                <a:latin typeface="LucidaSansTypewriterStd"/>
              </a:rPr>
              <a:t>Enter the larger number: </a:t>
            </a:r>
            <a:r>
              <a:rPr lang="en-US" sz="1800" b="1" dirty="0">
                <a:latin typeface="LucidaSansTypewriterStd"/>
              </a:rPr>
              <a:t>5</a:t>
            </a:r>
          </a:p>
          <a:p>
            <a:pPr marL="0" indent="0">
              <a:buNone/>
            </a:pPr>
            <a:r>
              <a:rPr lang="en-US" sz="1800" b="1" dirty="0">
                <a:solidFill>
                  <a:srgbClr val="193FFF"/>
                </a:solidFill>
                <a:latin typeface="LucidaSansTypewriterStd"/>
              </a:rPr>
              <a:t>Error! The small number must be &lt;= the larger number. Try again!</a:t>
            </a:r>
            <a:endParaRPr lang="en-US" sz="1800" b="1" dirty="0">
              <a:latin typeface="LucidaSansTypewriterStd"/>
            </a:endParaRPr>
          </a:p>
          <a:p>
            <a:pPr marL="0" indent="0">
              <a:buNone/>
            </a:pPr>
            <a:r>
              <a:rPr lang="en-US" sz="1800" b="1" dirty="0">
                <a:solidFill>
                  <a:srgbClr val="193FFF"/>
                </a:solidFill>
                <a:latin typeface="LucidaSansTypewriterStd"/>
              </a:rPr>
              <a:t>Enter the smaller number: </a:t>
            </a:r>
            <a:r>
              <a:rPr lang="en-US" sz="1800" b="1" dirty="0">
                <a:latin typeface="LucidaSansTypewriterStd"/>
              </a:rPr>
              <a:t>1</a:t>
            </a:r>
          </a:p>
          <a:p>
            <a:pPr marL="0" indent="0">
              <a:buNone/>
            </a:pPr>
            <a:r>
              <a:rPr lang="en-US" sz="1800" b="1" dirty="0">
                <a:solidFill>
                  <a:srgbClr val="193FFF"/>
                </a:solidFill>
                <a:latin typeface="LucidaSansTypewriterStd"/>
              </a:rPr>
              <a:t>Enter the larger number: </a:t>
            </a:r>
            <a:r>
              <a:rPr lang="en-US" sz="1800" b="1" dirty="0">
                <a:latin typeface="LucidaSansTypewriterStd"/>
              </a:rPr>
              <a:t>100</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62</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68</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5 tries! </a:t>
            </a:r>
            <a:endParaRPr lang="en-US" sz="1800" dirty="0"/>
          </a:p>
        </p:txBody>
      </p:sp>
      <p:sp>
        <p:nvSpPr>
          <p:cNvPr id="4" name="TextBox 3">
            <a:extLst>
              <a:ext uri="{FF2B5EF4-FFF2-40B4-BE49-F238E27FC236}">
                <a16:creationId xmlns:a16="http://schemas.microsoft.com/office/drawing/2014/main" id="{82B7CFAA-F2D6-8B42-AC58-997AD5662DAB}"/>
              </a:ext>
            </a:extLst>
          </p:cNvPr>
          <p:cNvSpPr txBox="1"/>
          <p:nvPr/>
        </p:nvSpPr>
        <p:spPr>
          <a:xfrm>
            <a:off x="3070683" y="2439389"/>
            <a:ext cx="5771659" cy="1077859"/>
          </a:xfrm>
          <a:prstGeom prst="rect">
            <a:avLst/>
          </a:prstGeom>
          <a:noFill/>
        </p:spPr>
        <p:txBody>
          <a:bodyPr wrap="square" rtlCol="0">
            <a:spAutoFit/>
          </a:bodyPr>
          <a:lstStyle/>
          <a:p>
            <a:r>
              <a:rPr lang="en-US" sz="1800" b="1" dirty="0">
                <a:solidFill>
                  <a:srgbClr val="FF0000"/>
                </a:solidFill>
                <a:latin typeface="Inconsolata" panose="020B0609030003000000" pitchFamily="49" charset="77"/>
              </a:rPr>
              <a:t>There is a template </a:t>
            </a:r>
            <a:r>
              <a:rPr lang="en-US" sz="1800" b="1" dirty="0" err="1">
                <a:solidFill>
                  <a:srgbClr val="FF0000"/>
                </a:solidFill>
                <a:latin typeface="Inconsolata" panose="020B0609030003000000" pitchFamily="49" charset="77"/>
              </a:rPr>
              <a:t>repl</a:t>
            </a:r>
            <a:r>
              <a:rPr lang="en-US" sz="1800" b="1" dirty="0">
                <a:solidFill>
                  <a:srgbClr val="FF0000"/>
                </a:solidFill>
                <a:latin typeface="Inconsolata" panose="020B0609030003000000" pitchFamily="49" charset="77"/>
              </a:rPr>
              <a:t> for this lab at here:</a:t>
            </a:r>
          </a:p>
          <a:p>
            <a:endParaRPr lang="en-US" sz="1600" b="1" dirty="0">
              <a:solidFill>
                <a:srgbClr val="FF0000"/>
              </a:solidFill>
              <a:latin typeface="Inconsolata" panose="020B0609030003000000" pitchFamily="49" charset="77"/>
            </a:endParaRPr>
          </a:p>
          <a:p>
            <a:r>
              <a:rPr lang="en-US" sz="1600" b="1" dirty="0">
                <a:solidFill>
                  <a:srgbClr val="FF0000"/>
                </a:solidFill>
                <a:latin typeface="Inconsolata" panose="020B0609030003000000" pitchFamily="49" charset="77"/>
              </a:rPr>
              <a:t>https://</a:t>
            </a:r>
            <a:r>
              <a:rPr lang="en-US" sz="1600" b="1" dirty="0" err="1">
                <a:solidFill>
                  <a:srgbClr val="FF0000"/>
                </a:solidFill>
                <a:latin typeface="Inconsolata" panose="020B0609030003000000" pitchFamily="49" charset="77"/>
              </a:rPr>
              <a:t>repl.it</a:t>
            </a:r>
            <a:r>
              <a:rPr lang="en-US" sz="1600" b="1" dirty="0">
                <a:solidFill>
                  <a:srgbClr val="FF0000"/>
                </a:solidFill>
                <a:latin typeface="Inconsolata" panose="020B0609030003000000" pitchFamily="49" charset="77"/>
              </a:rPr>
              <a:t>/@LongNguyen18/</a:t>
            </a:r>
            <a:r>
              <a:rPr lang="en-US" sz="1600" b="1" dirty="0" err="1">
                <a:solidFill>
                  <a:srgbClr val="FF0000"/>
                </a:solidFill>
                <a:latin typeface="Inconsolata" panose="020B0609030003000000" pitchFamily="49" charset="77"/>
              </a:rPr>
              <a:t>GuessingGameLab</a:t>
            </a:r>
            <a:endParaRPr lang="en-US" sz="1600" b="1" dirty="0">
              <a:solidFill>
                <a:srgbClr val="FF0000"/>
              </a:solidFill>
              <a:latin typeface="Inconsolata" panose="020B0609030003000000" pitchFamily="49" charset="77"/>
            </a:endParaRPr>
          </a:p>
          <a:p>
            <a:endParaRPr lang="en-US" dirty="0"/>
          </a:p>
        </p:txBody>
      </p:sp>
      <p:sp>
        <p:nvSpPr>
          <p:cNvPr id="3" name="Slide Number Placeholder 2">
            <a:extLst>
              <a:ext uri="{FF2B5EF4-FFF2-40B4-BE49-F238E27FC236}">
                <a16:creationId xmlns:a16="http://schemas.microsoft.com/office/drawing/2014/main" id="{71A391CE-3106-A64C-86FD-38D7AFDB1446}"/>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17120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A6EC21DB-BE94-5A4E-B755-315F7F935D76}"/>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45260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7964" y="13400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7964" y="817894"/>
            <a:ext cx="8337610" cy="4763099"/>
          </a:xfrm>
        </p:spPr>
        <p:txBody>
          <a:bodyPr>
            <a:normAutofit/>
          </a:bodyPr>
          <a:lstStyle/>
          <a:p>
            <a:pPr marL="0" indent="0">
              <a:buNone/>
            </a:pPr>
            <a:r>
              <a:rPr lang="en-US" dirty="0"/>
              <a:t>The </a:t>
            </a:r>
            <a:r>
              <a:rPr lang="en-US" b="1" dirty="0"/>
              <a:t>while </a:t>
            </a:r>
            <a:r>
              <a:rPr lang="en-US" dirty="0"/>
              <a:t>loop is used to describe conditional iteration: iteration that repeats as long as a condition is true. </a:t>
            </a:r>
          </a:p>
          <a:p>
            <a:pPr marL="0" indent="0">
              <a:buNone/>
            </a:pPr>
            <a:endParaRPr lang="en-US" dirty="0"/>
          </a:p>
          <a:p>
            <a:pPr marL="0" indent="0">
              <a:buNone/>
            </a:pPr>
            <a:r>
              <a:rPr lang="en-US" b="1" dirty="0">
                <a:solidFill>
                  <a:srgbClr val="006699"/>
                </a:solidFill>
                <a:latin typeface="Inconsolata" panose="020B0609030003000000" pitchFamily="49" charset="77"/>
              </a:rPr>
              <a:t>while </a:t>
            </a:r>
            <a:r>
              <a:rPr lang="en-US" b="1" dirty="0">
                <a:solidFill>
                  <a:srgbClr val="FF0000"/>
                </a:solidFill>
                <a:latin typeface="Inconsolata" panose="020B0609030003000000" pitchFamily="49" charset="77"/>
              </a:rPr>
              <a:t>&lt;condition&gt;</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	</a:t>
            </a:r>
            <a:r>
              <a:rPr lang="en-US" b="1" dirty="0">
                <a:solidFill>
                  <a:srgbClr val="006699"/>
                </a:solidFill>
                <a:latin typeface="Inconsolata" panose="020B0609030003000000" pitchFamily="49" charset="77"/>
              </a:rPr>
              <a:t>block</a:t>
            </a:r>
            <a:r>
              <a:rPr lang="en-US" b="1" dirty="0">
                <a:latin typeface="Inconsolata"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t>
            </a:r>
            <a:r>
              <a:rPr lang="en-US" dirty="0">
                <a:solidFill>
                  <a:srgbClr val="FF0000"/>
                </a:solidFill>
                <a:latin typeface="Gill Sans MT" panose="020B0502020104020203" pitchFamily="34" charset="77"/>
              </a:rPr>
              <a:t>as long as the condition is true. </a:t>
            </a:r>
            <a:r>
              <a:rPr lang="en-US" dirty="0">
                <a:latin typeface="Gill Sans MT" panose="020B0502020104020203" pitchFamily="34" charset="77"/>
              </a:rPr>
              <a:t>The first time the condition is false, the while loop terminates.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2921E85-92BD-2245-8705-A9D236339CA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7588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Definite vs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For loops are commonly used for definite loops: loops where the number of iterations is known in advance. For example, count the number of prime numbers between 1 and 1000. Loop 1000 times from 1 to 1000. </a:t>
            </a:r>
          </a:p>
          <a:p>
            <a:pPr marL="0" indent="0">
              <a:buNone/>
            </a:pPr>
            <a:endParaRPr lang="en-US" dirty="0"/>
          </a:p>
          <a:p>
            <a:pPr marL="0" indent="0">
              <a:buNone/>
            </a:pPr>
            <a:r>
              <a:rPr lang="en-US" dirty="0"/>
              <a:t>While loops are used for indefinite loops: loops where the number of iterations is unknown in advance. For example, generate and print out random numbers from 1 to 10. Stop when there are a total of 5 primes. </a:t>
            </a:r>
          </a:p>
          <a:p>
            <a:pPr marL="0" indent="0">
              <a:buNone/>
            </a:pPr>
            <a:endParaRPr lang="en-US" dirty="0"/>
          </a:p>
          <a:p>
            <a:pPr marL="0" indent="0">
              <a:buNone/>
            </a:pPr>
            <a:r>
              <a:rPr lang="en-US" dirty="0"/>
              <a:t>Sample run(9 iterations): 4 6 </a:t>
            </a:r>
            <a:r>
              <a:rPr lang="en-US" dirty="0">
                <a:solidFill>
                  <a:srgbClr val="FF0000"/>
                </a:solidFill>
              </a:rPr>
              <a:t>5 5</a:t>
            </a:r>
            <a:r>
              <a:rPr lang="en-US" dirty="0"/>
              <a:t> </a:t>
            </a:r>
            <a:r>
              <a:rPr lang="en-US" dirty="0">
                <a:solidFill>
                  <a:srgbClr val="FF0000"/>
                </a:solidFill>
              </a:rPr>
              <a:t>7</a:t>
            </a:r>
            <a:r>
              <a:rPr lang="en-US" dirty="0"/>
              <a:t> 8 10 </a:t>
            </a:r>
            <a:r>
              <a:rPr lang="en-US" dirty="0">
                <a:solidFill>
                  <a:srgbClr val="FF0000"/>
                </a:solidFill>
              </a:rPr>
              <a:t>2 2</a:t>
            </a:r>
          </a:p>
          <a:p>
            <a:pPr marL="0" indent="0">
              <a:buNone/>
            </a:pPr>
            <a:r>
              <a:rPr lang="en-US" dirty="0"/>
              <a:t>Sample run(5 iterations): </a:t>
            </a:r>
            <a:r>
              <a:rPr lang="en-US" dirty="0">
                <a:solidFill>
                  <a:srgbClr val="FF0000"/>
                </a:solidFill>
              </a:rPr>
              <a:t>5 7 2 5 2</a:t>
            </a:r>
            <a:r>
              <a:rPr lang="en-US" dirty="0"/>
              <a:t> </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4</a:t>
            </a:fld>
            <a:endParaRPr lang="en-US" dirty="0"/>
          </a:p>
        </p:txBody>
      </p:sp>
      <p:sp>
        <p:nvSpPr>
          <p:cNvPr id="4" name="TextBox 3">
            <a:extLst>
              <a:ext uri="{FF2B5EF4-FFF2-40B4-BE49-F238E27FC236}">
                <a16:creationId xmlns:a16="http://schemas.microsoft.com/office/drawing/2014/main" id="{B8979A2B-F24F-CA14-4D7B-E47B5DB99A14}"/>
              </a:ext>
            </a:extLst>
          </p:cNvPr>
          <p:cNvSpPr txBox="1"/>
          <p:nvPr/>
        </p:nvSpPr>
        <p:spPr>
          <a:xfrm>
            <a:off x="5248170" y="4045858"/>
            <a:ext cx="3726148" cy="1061829"/>
          </a:xfrm>
          <a:prstGeom prst="rect">
            <a:avLst/>
          </a:prstGeom>
          <a:noFill/>
        </p:spPr>
        <p:txBody>
          <a:bodyPr wrap="none" rtlCol="0">
            <a:spAutoFit/>
          </a:bodyPr>
          <a:lstStyle/>
          <a:p>
            <a:r>
              <a:rPr lang="en-US" sz="2100">
                <a:solidFill>
                  <a:srgbClr val="FF0000"/>
                </a:solidFill>
              </a:rPr>
              <a:t>We can’t predict the number</a:t>
            </a:r>
          </a:p>
          <a:p>
            <a:r>
              <a:rPr lang="en-US" sz="2100">
                <a:solidFill>
                  <a:srgbClr val="FF0000"/>
                </a:solidFill>
              </a:rPr>
              <a:t>of iterations required before the</a:t>
            </a:r>
          </a:p>
          <a:p>
            <a:r>
              <a:rPr lang="en-US" sz="2100">
                <a:solidFill>
                  <a:srgbClr val="FF0000"/>
                </a:solidFill>
              </a:rPr>
              <a:t>loop terminates. </a:t>
            </a:r>
          </a:p>
        </p:txBody>
      </p:sp>
    </p:spTree>
    <p:extLst>
      <p:ext uri="{BB962C8B-B14F-4D97-AF65-F5344CB8AC3E}">
        <p14:creationId xmlns:p14="http://schemas.microsoft.com/office/powerpoint/2010/main" val="202338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Examples of Definite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fontScale="92500" lnSpcReduction="10000"/>
          </a:bodyPr>
          <a:lstStyle/>
          <a:p>
            <a:pPr marL="0" indent="0">
              <a:buNone/>
            </a:pPr>
            <a:r>
              <a:rPr lang="en-US" dirty="0"/>
              <a:t>Definite loops are loops whose number of iterations can be calculated in advance. </a:t>
            </a:r>
          </a:p>
          <a:p>
            <a:pPr marL="0" indent="0">
              <a:buNone/>
            </a:pPr>
            <a:endParaRPr lang="en-US" dirty="0"/>
          </a:p>
          <a:p>
            <a:pPr marL="0" indent="0">
              <a:buNone/>
            </a:pPr>
            <a:r>
              <a:rPr lang="en-US" dirty="0"/>
              <a:t>1) Print ”hello” 10 times. </a:t>
            </a:r>
          </a:p>
          <a:p>
            <a:pPr marL="0" indent="0">
              <a:buNone/>
            </a:pPr>
            <a:r>
              <a:rPr lang="en-US" dirty="0">
                <a:latin typeface="Inconsolata" pitchFamily="49" charset="77"/>
                <a:ea typeface="Inconsolata" pitchFamily="49" charset="77"/>
              </a:rPr>
              <a:t>for i in range(10):</a:t>
            </a:r>
          </a:p>
          <a:p>
            <a:pPr marL="0" indent="0">
              <a:buNone/>
            </a:pPr>
            <a:r>
              <a:rPr lang="en-US" dirty="0">
                <a:latin typeface="Inconsolata" pitchFamily="49" charset="77"/>
                <a:ea typeface="Inconsolata" pitchFamily="49" charset="77"/>
              </a:rPr>
              <a:t>	print(“hello”)</a:t>
            </a:r>
          </a:p>
          <a:p>
            <a:pPr marL="0" indent="0">
              <a:buNone/>
            </a:pPr>
            <a:endParaRPr lang="en-US" dirty="0">
              <a:latin typeface="Inconsolata" pitchFamily="49" charset="77"/>
              <a:ea typeface="Inconsolata" pitchFamily="49" charset="77"/>
            </a:endParaRPr>
          </a:p>
          <a:p>
            <a:pPr marL="0" indent="0">
              <a:buNone/>
            </a:pPr>
            <a:r>
              <a:rPr lang="en-US" dirty="0"/>
              <a:t>2) Count the number of primes up to n. </a:t>
            </a:r>
          </a:p>
          <a:p>
            <a:pPr marL="0" indent="0">
              <a:buNone/>
            </a:pP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def count_primes(n):</a:t>
            </a:r>
          </a:p>
          <a:p>
            <a:pPr marL="0" indent="0">
              <a:buNone/>
            </a:pPr>
            <a:r>
              <a:rPr lang="en-US" dirty="0">
                <a:latin typeface="Inconsolata" pitchFamily="49" charset="77"/>
                <a:ea typeface="Inconsolata" pitchFamily="49" charset="77"/>
              </a:rPr>
              <a:t>	count = 0</a:t>
            </a:r>
          </a:p>
          <a:p>
            <a:pPr marL="0" indent="0">
              <a:buNone/>
            </a:pPr>
            <a:r>
              <a:rPr lang="en-US" dirty="0">
                <a:latin typeface="Inconsolata" pitchFamily="49" charset="77"/>
                <a:ea typeface="Inconsolata" pitchFamily="49" charset="77"/>
              </a:rPr>
              <a:t>	for i in range(1, n+1):</a:t>
            </a:r>
          </a:p>
          <a:p>
            <a:pPr marL="0" indent="0">
              <a:buNone/>
            </a:pPr>
            <a:r>
              <a:rPr lang="en-US" dirty="0">
                <a:latin typeface="Inconsolata" pitchFamily="49" charset="77"/>
                <a:ea typeface="Inconsolata" pitchFamily="49" charset="77"/>
              </a:rPr>
              <a:t>		if is_prime(i):</a:t>
            </a:r>
          </a:p>
          <a:p>
            <a:pPr marL="0" indent="0">
              <a:buNone/>
            </a:pPr>
            <a:r>
              <a:rPr lang="en-US" dirty="0">
                <a:latin typeface="Inconsolata" pitchFamily="49" charset="77"/>
                <a:ea typeface="Inconsolata" pitchFamily="49" charset="77"/>
              </a:rPr>
              <a:t>			count = count + 1</a:t>
            </a:r>
          </a:p>
          <a:p>
            <a:pPr marL="0" indent="0">
              <a:buNone/>
            </a:pPr>
            <a:r>
              <a:rPr lang="en-US" dirty="0">
                <a:latin typeface="Inconsolata" pitchFamily="49" charset="77"/>
                <a:ea typeface="Inconsolata" pitchFamily="49" charset="77"/>
              </a:rPr>
              <a:t>	return count</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5</a:t>
            </a:fld>
            <a:endParaRPr lang="en-US" dirty="0"/>
          </a:p>
        </p:txBody>
      </p:sp>
      <p:sp>
        <p:nvSpPr>
          <p:cNvPr id="4" name="TextBox 3">
            <a:extLst>
              <a:ext uri="{FF2B5EF4-FFF2-40B4-BE49-F238E27FC236}">
                <a16:creationId xmlns:a16="http://schemas.microsoft.com/office/drawing/2014/main" id="{7356A20A-B13B-0BAD-4735-965081616BF0}"/>
              </a:ext>
            </a:extLst>
          </p:cNvPr>
          <p:cNvSpPr txBox="1"/>
          <p:nvPr/>
        </p:nvSpPr>
        <p:spPr>
          <a:xfrm>
            <a:off x="4881301" y="3596640"/>
            <a:ext cx="3104761" cy="1107996"/>
          </a:xfrm>
          <a:prstGeom prst="rect">
            <a:avLst/>
          </a:prstGeom>
          <a:noFill/>
        </p:spPr>
        <p:txBody>
          <a:bodyPr wrap="none" rtlCol="0">
            <a:spAutoFit/>
          </a:bodyPr>
          <a:lstStyle/>
          <a:p>
            <a:r>
              <a:rPr lang="en-US" sz="2200">
                <a:solidFill>
                  <a:srgbClr val="FF0000"/>
                </a:solidFill>
              </a:rPr>
              <a:t>This loop in the function</a:t>
            </a:r>
          </a:p>
          <a:p>
            <a:r>
              <a:rPr lang="en-US" sz="2200">
                <a:solidFill>
                  <a:srgbClr val="FF0000"/>
                </a:solidFill>
              </a:rPr>
              <a:t>always run n times. It is a </a:t>
            </a:r>
          </a:p>
          <a:p>
            <a:r>
              <a:rPr lang="en-US" sz="2200">
                <a:solidFill>
                  <a:srgbClr val="FF0000"/>
                </a:solidFill>
              </a:rPr>
              <a:t>definite loop.</a:t>
            </a:r>
          </a:p>
        </p:txBody>
      </p:sp>
      <p:sp>
        <p:nvSpPr>
          <p:cNvPr id="5" name="TextBox 4">
            <a:extLst>
              <a:ext uri="{FF2B5EF4-FFF2-40B4-BE49-F238E27FC236}">
                <a16:creationId xmlns:a16="http://schemas.microsoft.com/office/drawing/2014/main" id="{E1311FF4-9BB7-DADA-F0B2-3329D147B70D}"/>
              </a:ext>
            </a:extLst>
          </p:cNvPr>
          <p:cNvSpPr txBox="1"/>
          <p:nvPr/>
        </p:nvSpPr>
        <p:spPr>
          <a:xfrm>
            <a:off x="3829495" y="1776379"/>
            <a:ext cx="3657155" cy="769441"/>
          </a:xfrm>
          <a:prstGeom prst="rect">
            <a:avLst/>
          </a:prstGeom>
          <a:noFill/>
        </p:spPr>
        <p:txBody>
          <a:bodyPr wrap="none" rtlCol="0">
            <a:spAutoFit/>
          </a:bodyPr>
          <a:lstStyle/>
          <a:p>
            <a:r>
              <a:rPr lang="en-US" sz="2200">
                <a:solidFill>
                  <a:srgbClr val="FF0000"/>
                </a:solidFill>
              </a:rPr>
              <a:t>This loop always run 10 times.</a:t>
            </a:r>
          </a:p>
          <a:p>
            <a:r>
              <a:rPr lang="en-US" sz="2200">
                <a:solidFill>
                  <a:srgbClr val="FF0000"/>
                </a:solidFill>
              </a:rPr>
              <a:t>It is a definite loop.</a:t>
            </a:r>
          </a:p>
        </p:txBody>
      </p:sp>
    </p:spTree>
    <p:extLst>
      <p:ext uri="{BB962C8B-B14F-4D97-AF65-F5344CB8AC3E}">
        <p14:creationId xmlns:p14="http://schemas.microsoft.com/office/powerpoint/2010/main" val="260654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 of An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fontScale="92500" lnSpcReduction="10000"/>
          </a:bodyPr>
          <a:lstStyle/>
          <a:p>
            <a:pPr marL="0" indent="0">
              <a:buNone/>
            </a:pPr>
            <a:r>
              <a:rPr lang="en-US" dirty="0"/>
              <a:t>Indefinite loops are loops whose number of iterations is unknown. </a:t>
            </a:r>
          </a:p>
          <a:p>
            <a:pPr marL="0" indent="0">
              <a:buNone/>
            </a:pPr>
            <a:endParaRPr lang="en-US" dirty="0"/>
          </a:p>
          <a:p>
            <a:pPr marL="0" indent="0">
              <a:buNone/>
            </a:pPr>
            <a:r>
              <a:rPr lang="en-US" dirty="0"/>
              <a:t>Suppose we want to write a function that returns the largest prime less than or equal to n. Let’s do some examples:</a:t>
            </a:r>
          </a:p>
          <a:p>
            <a:pPr marL="0" indent="0">
              <a:buNone/>
            </a:pPr>
            <a:endParaRPr lang="en-US" dirty="0"/>
          </a:p>
          <a:p>
            <a:pPr marL="0" indent="0">
              <a:buNone/>
            </a:pPr>
            <a:r>
              <a:rPr lang="en-US" dirty="0"/>
              <a:t>n = 10</a:t>
            </a:r>
          </a:p>
          <a:p>
            <a:pPr marL="0" indent="0">
              <a:buNone/>
            </a:pPr>
            <a:endParaRPr lang="en-US" dirty="0"/>
          </a:p>
          <a:p>
            <a:pPr marL="0" indent="0">
              <a:buNone/>
            </a:pPr>
            <a:r>
              <a:rPr lang="en-US" dirty="0"/>
              <a:t>10		not prime, next!</a:t>
            </a:r>
          </a:p>
          <a:p>
            <a:pPr marL="0" indent="0">
              <a:buNone/>
            </a:pPr>
            <a:r>
              <a:rPr lang="en-US" dirty="0"/>
              <a:t>9		not prime, next!</a:t>
            </a:r>
          </a:p>
          <a:p>
            <a:pPr marL="0" indent="0">
              <a:buNone/>
            </a:pPr>
            <a:r>
              <a:rPr lang="en-US" dirty="0"/>
              <a:t>8		not prime, next!</a:t>
            </a:r>
          </a:p>
          <a:p>
            <a:pPr marL="0" indent="0">
              <a:buNone/>
            </a:pPr>
            <a:r>
              <a:rPr lang="en-US" dirty="0"/>
              <a:t>7		is prime, done!</a:t>
            </a:r>
          </a:p>
          <a:p>
            <a:pPr marL="0" indent="0">
              <a:buNone/>
            </a:pPr>
            <a:r>
              <a:rPr lang="en-US" dirty="0">
                <a:solidFill>
                  <a:srgbClr val="FF0000"/>
                </a:solidFill>
                <a:latin typeface="Gill Sans MT" panose="020B0502020104020203" pitchFamily="34" charset="77"/>
                <a:ea typeface="Inconsolata" pitchFamily="49" charset="77"/>
              </a:rPr>
              <a:t>Checked 4 numbers.</a:t>
            </a:r>
          </a:p>
          <a:p>
            <a:pPr marL="0" indent="0">
              <a:buNone/>
            </a:pPr>
            <a:r>
              <a:rPr lang="en-US" dirty="0">
                <a:latin typeface="Inconsolata" pitchFamily="49" charset="77"/>
                <a:ea typeface="Inconsolata" pitchFamily="49" charset="77"/>
              </a:rPr>
              <a:t>	</a:t>
            </a:r>
          </a:p>
          <a:p>
            <a:pPr marL="0" indent="0">
              <a:buNone/>
            </a:pPr>
            <a:r>
              <a:rPr lang="en-US" dirty="0">
                <a:solidFill>
                  <a:srgbClr val="FF0000"/>
                </a:solidFill>
                <a:latin typeface="Gill Sans MT" panose="020B0502020104020203" pitchFamily="34" charset="77"/>
                <a:ea typeface="Inconsolata" pitchFamily="49" charset="77"/>
              </a:rPr>
              <a:t>Note: For a general n, the number of iterations required is unknown.</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6</a:t>
            </a:fld>
            <a:endParaRPr lang="en-US" dirty="0"/>
          </a:p>
        </p:txBody>
      </p:sp>
      <p:sp>
        <p:nvSpPr>
          <p:cNvPr id="6" name="TextBox 5">
            <a:extLst>
              <a:ext uri="{FF2B5EF4-FFF2-40B4-BE49-F238E27FC236}">
                <a16:creationId xmlns:a16="http://schemas.microsoft.com/office/drawing/2014/main" id="{C83ACF6C-86F3-1E5F-011C-F8E5B4F7850C}"/>
              </a:ext>
            </a:extLst>
          </p:cNvPr>
          <p:cNvSpPr txBox="1"/>
          <p:nvPr/>
        </p:nvSpPr>
        <p:spPr>
          <a:xfrm>
            <a:off x="4439920" y="2448560"/>
            <a:ext cx="3749040" cy="2677656"/>
          </a:xfrm>
          <a:prstGeom prst="rect">
            <a:avLst/>
          </a:prstGeom>
          <a:noFill/>
        </p:spPr>
        <p:txBody>
          <a:bodyPr wrap="square" rtlCol="0">
            <a:spAutoFit/>
          </a:bodyPr>
          <a:lstStyle/>
          <a:p>
            <a:pPr marL="0" indent="0">
              <a:buNone/>
            </a:pPr>
            <a:r>
              <a:rPr lang="en-US" sz="2100" dirty="0"/>
              <a:t>n = 14</a:t>
            </a:r>
          </a:p>
          <a:p>
            <a:pPr marL="0" indent="0">
              <a:buNone/>
            </a:pPr>
            <a:endParaRPr lang="en-US" sz="2100" dirty="0"/>
          </a:p>
          <a:p>
            <a:pPr marL="0" indent="0">
              <a:buNone/>
            </a:pPr>
            <a:r>
              <a:rPr lang="en-US" sz="2100" dirty="0"/>
              <a:t>14		not prime, next!</a:t>
            </a:r>
          </a:p>
          <a:p>
            <a:pPr marL="0" indent="0">
              <a:buNone/>
            </a:pPr>
            <a:r>
              <a:rPr lang="en-US" sz="2100" dirty="0"/>
              <a:t>13		is prime, done!</a:t>
            </a:r>
          </a:p>
          <a:p>
            <a:pPr marL="0" indent="0">
              <a:buNone/>
            </a:pPr>
            <a:endParaRPr lang="en-US" sz="2100" dirty="0"/>
          </a:p>
          <a:p>
            <a:r>
              <a:rPr lang="en-US" sz="2100" dirty="0">
                <a:solidFill>
                  <a:srgbClr val="FF0000"/>
                </a:solidFill>
                <a:latin typeface="Gill Sans MT" panose="020B0502020104020203" pitchFamily="34" charset="77"/>
                <a:ea typeface="Inconsolata" pitchFamily="49" charset="77"/>
              </a:rPr>
              <a:t>Checked 2 numbers.</a:t>
            </a:r>
          </a:p>
          <a:p>
            <a:pPr marL="0" indent="0">
              <a:buNone/>
            </a:pPr>
            <a:endParaRPr lang="en-US" sz="2100" dirty="0">
              <a:latin typeface="Inconsolata" pitchFamily="49" charset="77"/>
              <a:ea typeface="Inconsolata" pitchFamily="49" charset="77"/>
            </a:endParaRPr>
          </a:p>
          <a:p>
            <a:endParaRPr lang="en-US" sz="2100"/>
          </a:p>
        </p:txBody>
      </p:sp>
    </p:spTree>
    <p:extLst>
      <p:ext uri="{BB962C8B-B14F-4D97-AF65-F5344CB8AC3E}">
        <p14:creationId xmlns:p14="http://schemas.microsoft.com/office/powerpoint/2010/main" val="98706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 of An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a:bodyPr>
          <a:lstStyle/>
          <a:p>
            <a:pPr marL="0" indent="0">
              <a:buNone/>
            </a:pPr>
            <a:r>
              <a:rPr lang="en-US" dirty="0"/>
              <a:t>Suppose we want to write a function that returns the largest prime less than or equal to n. </a:t>
            </a:r>
          </a:p>
          <a:p>
            <a:pPr marL="0" indent="0">
              <a:buNone/>
            </a:pPr>
            <a:endParaRPr lang="en-US" dirty="0"/>
          </a:p>
          <a:p>
            <a:pPr marL="0" indent="0">
              <a:buNone/>
            </a:pPr>
            <a:r>
              <a:rPr lang="en-US" dirty="0"/>
              <a:t>In the previous slide, we repeatedly decrease by 1 </a:t>
            </a:r>
            <a:r>
              <a:rPr lang="en-US" dirty="0">
                <a:solidFill>
                  <a:srgbClr val="FF0000"/>
                </a:solidFill>
              </a:rPr>
              <a:t>as long as(while) </a:t>
            </a:r>
            <a:r>
              <a:rPr lang="en-US" dirty="0"/>
              <a:t>the current value is not prime. </a:t>
            </a:r>
          </a:p>
          <a:p>
            <a:pPr marL="0" indent="0">
              <a:buNone/>
            </a:pPr>
            <a:endParaRPr lang="en-US" dirty="0"/>
          </a:p>
          <a:p>
            <a:pPr marL="0" indent="0">
              <a:buNone/>
            </a:pPr>
            <a:r>
              <a:rPr lang="en-US" dirty="0">
                <a:latin typeface="Inconsolata" pitchFamily="49" charset="77"/>
                <a:ea typeface="Inconsolata" pitchFamily="49" charset="77"/>
              </a:rPr>
              <a:t>def largest_prime(n):</a:t>
            </a:r>
          </a:p>
          <a:p>
            <a:pPr marL="0" indent="0">
              <a:buNone/>
            </a:pPr>
            <a:r>
              <a:rPr lang="en-US" dirty="0">
                <a:latin typeface="Inconsolata" pitchFamily="49" charset="77"/>
                <a:ea typeface="Inconsolata" pitchFamily="49" charset="77"/>
              </a:rPr>
              <a:t>	i = n			</a:t>
            </a:r>
            <a:r>
              <a:rPr lang="en-US" dirty="0">
                <a:solidFill>
                  <a:schemeClr val="accent1"/>
                </a:solidFill>
                <a:latin typeface="Inconsolata" pitchFamily="49" charset="77"/>
                <a:ea typeface="Inconsolata" pitchFamily="49" charset="77"/>
              </a:rPr>
              <a:t># start with n</a:t>
            </a:r>
          </a:p>
          <a:p>
            <a:pPr marL="0" indent="0">
              <a:buNone/>
            </a:pPr>
            <a:r>
              <a:rPr lang="en-US" dirty="0">
                <a:latin typeface="Inconsolata" pitchFamily="49" charset="77"/>
                <a:ea typeface="Inconsolata" pitchFamily="49" charset="77"/>
              </a:rPr>
              <a:t>	while not is_prime(i): 	</a:t>
            </a:r>
            <a:r>
              <a:rPr lang="en-US" dirty="0">
                <a:solidFill>
                  <a:schemeClr val="accent1"/>
                </a:solidFill>
                <a:latin typeface="Inconsolata" pitchFamily="49" charset="77"/>
                <a:ea typeface="Inconsolata" pitchFamily="49" charset="77"/>
              </a:rPr>
              <a:t># while i is not prime</a:t>
            </a: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		i = i – 1		   	</a:t>
            </a:r>
            <a:r>
              <a:rPr lang="en-US" dirty="0">
                <a:solidFill>
                  <a:schemeClr val="accent1"/>
                </a:solidFill>
                <a:latin typeface="Inconsolata" pitchFamily="49" charset="77"/>
                <a:ea typeface="Inconsolata" pitchFamily="49" charset="77"/>
              </a:rPr>
              <a:t># decrease by 1 and repeat</a:t>
            </a: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	return i			</a:t>
            </a:r>
            <a:r>
              <a:rPr lang="en-US" dirty="0">
                <a:solidFill>
                  <a:schemeClr val="accent1"/>
                </a:solidFill>
                <a:latin typeface="Inconsolata" pitchFamily="49" charset="77"/>
                <a:ea typeface="Inconsolata" pitchFamily="49" charset="77"/>
              </a:rPr>
              <a:t># while loop terminates if i is prime</a:t>
            </a:r>
            <a:endParaRPr lang="en-US" dirty="0">
              <a:latin typeface="Inconsolata" pitchFamily="49" charset="77"/>
              <a:ea typeface="Inconsolata" pitchFamily="49" charset="77"/>
            </a:endParaRP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58714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7744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6" y="738382"/>
            <a:ext cx="8375317" cy="4842610"/>
          </a:xfrm>
        </p:spPr>
        <p:txBody>
          <a:bodyPr>
            <a:normAutofit/>
          </a:bodyPr>
          <a:lstStyle/>
          <a:p>
            <a:pPr marL="0" indent="0">
              <a:buNone/>
            </a:pPr>
            <a:r>
              <a:rPr lang="en-US" sz="2200" dirty="0">
                <a:latin typeface="Gill Sans MT" panose="020B0502020104020203" pitchFamily="34" charset="77"/>
              </a:rPr>
              <a:t>Here's another example of a loop where the number of iterations is unknown in advance. Suppose a program computes a sum of a set of inputs given by the user. The user presses enter to quit.  We don't know when the user finishes entering the inputs. Instead of a for loop, a while loop is more appropriate.</a:t>
            </a: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latin typeface="Inconsolata" panose="020B0609030003000000" pitchFamily="49" charset="77"/>
              </a:rPr>
              <a:t>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press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data != </a:t>
            </a:r>
            <a:r>
              <a:rPr lang="en-US" sz="2000" b="1" dirty="0">
                <a:solidFill>
                  <a:srgbClr val="FF00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data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press ENTER to quit: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print(</a:t>
            </a:r>
            <a:r>
              <a:rPr lang="en-US" sz="2000" b="1" dirty="0">
                <a:solidFill>
                  <a:srgbClr val="FF0000"/>
                </a:solidFill>
                <a:latin typeface="Inconsolata" panose="020B0609030003000000" pitchFamily="49" charset="77"/>
              </a:rPr>
              <a:t>"The sum is"</a:t>
            </a:r>
            <a:r>
              <a:rPr lang="en-US" sz="2000" b="1" dirty="0">
                <a:latin typeface="Inconsolata"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C90FA93-9BA3-C942-ADC3-F78FED46447E}"/>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42941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122" y="134008"/>
            <a:ext cx="7053542" cy="683886"/>
          </a:xfrm>
        </p:spPr>
        <p:txBody>
          <a:bodyPr/>
          <a:lstStyle/>
          <a:p>
            <a:r>
              <a:rPr lang="en-US" dirty="0"/>
              <a:t>Sample Run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190" y="631596"/>
            <a:ext cx="8518750" cy="4949396"/>
          </a:xfrm>
        </p:spPr>
        <p:txBody>
          <a:bodyPr>
            <a:norm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s = 0.0 </a:t>
            </a:r>
          </a:p>
          <a:p>
            <a:pPr marL="0" indent="0">
              <a:buNone/>
            </a:pPr>
            <a:r>
              <a:rPr lang="en-US" sz="1800" b="1" dirty="0">
                <a:latin typeface="Inconsolata" panose="020B0609030003000000" pitchFamily="49" charset="77"/>
              </a:rPr>
              <a:t>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press ENTER to quit: "</a:t>
            </a:r>
            <a:r>
              <a:rPr lang="en-US" sz="1800" b="1" dirty="0">
                <a:latin typeface="Inconsolata" panose="020B0609030003000000" pitchFamily="49" charset="77"/>
              </a:rPr>
              <a:t>) </a:t>
            </a:r>
          </a:p>
          <a:p>
            <a:pPr marL="0" indent="0">
              <a:buNone/>
            </a:pPr>
            <a:r>
              <a:rPr lang="en-US" sz="1800" b="1" dirty="0">
                <a:solidFill>
                  <a:srgbClr val="FF4C00"/>
                </a:solidFill>
                <a:latin typeface="Inconsolata" panose="020B0609030003000000" pitchFamily="49" charset="77"/>
              </a:rPr>
              <a:t>while </a:t>
            </a:r>
            <a:r>
              <a:rPr lang="en-US" sz="1800" b="1" dirty="0">
                <a:latin typeface="Inconsolata" panose="020B0609030003000000" pitchFamily="49" charset="77"/>
              </a:rPr>
              <a:t>data != </a:t>
            </a:r>
            <a:r>
              <a:rPr lang="en-US" sz="1800" b="1" dirty="0">
                <a:solidFill>
                  <a:srgbClr val="FF0000"/>
                </a:solidFill>
                <a:latin typeface="Inconsolata" panose="020B0609030003000000" pitchFamily="49" charset="77"/>
              </a:rPr>
              <a:t>""</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float</a:t>
            </a:r>
            <a:r>
              <a:rPr lang="en-US" sz="1800" b="1" dirty="0">
                <a:latin typeface="Inconsolata" panose="020B0609030003000000" pitchFamily="49" charset="77"/>
              </a:rPr>
              <a:t>(data) </a:t>
            </a:r>
          </a:p>
          <a:p>
            <a:pPr marL="0" indent="0">
              <a:buNone/>
            </a:pPr>
            <a:r>
              <a:rPr lang="en-US" sz="1800" b="1" dirty="0">
                <a:latin typeface="Inconsolata" panose="020B0609030003000000" pitchFamily="49" charset="77"/>
              </a:rPr>
              <a:t>    s += data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press ENTER to quit: "</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print(</a:t>
            </a:r>
            <a:r>
              <a:rPr lang="en-US" sz="1800" b="1" dirty="0">
                <a:solidFill>
                  <a:srgbClr val="FF0000"/>
                </a:solidFill>
                <a:latin typeface="Inconsolata" panose="020B0609030003000000" pitchFamily="49" charset="77"/>
              </a:rPr>
              <a:t>"The sum is"</a:t>
            </a:r>
            <a:r>
              <a:rPr lang="en-US" sz="1800" b="1" dirty="0">
                <a:latin typeface="Inconsolata" panose="020B0609030003000000" pitchFamily="49" charset="77"/>
              </a:rPr>
              <a:t>, s) </a:t>
            </a: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CC2FA81F-03BB-8F4F-850A-A518C2411A1F}"/>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45684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5948</TotalTime>
  <Words>2683</Words>
  <Application>Microsoft Macintosh PowerPoint</Application>
  <PresentationFormat>On-screen Show (16:10)</PresentationFormat>
  <Paragraphs>336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 Math</vt:lpstr>
      <vt:lpstr>Courier New</vt:lpstr>
      <vt:lpstr>Gill Sans MT</vt:lpstr>
      <vt:lpstr>Inconsolata</vt:lpstr>
      <vt:lpstr>Inconsolata</vt:lpstr>
      <vt:lpstr>LucidaSansTypewriterStd</vt:lpstr>
      <vt:lpstr>Office Theme</vt:lpstr>
      <vt:lpstr>Introduction to Python</vt:lpstr>
      <vt:lpstr>Indefinite Loop</vt:lpstr>
      <vt:lpstr>While Loop</vt:lpstr>
      <vt:lpstr>Definite vs Indefinite Loop</vt:lpstr>
      <vt:lpstr>Examples of Definite loops</vt:lpstr>
      <vt:lpstr>Example of An Indefinite Loop</vt:lpstr>
      <vt:lpstr>Example of An Indefinite Loop</vt:lpstr>
      <vt:lpstr>While Loop</vt:lpstr>
      <vt:lpstr>Sample Run</vt:lpstr>
      <vt:lpstr>Random Numbers</vt:lpstr>
      <vt:lpstr>Generate random sequence</vt:lpstr>
      <vt:lpstr>AP Exam: Repeat Until</vt:lpstr>
      <vt:lpstr>AP Exam: Repeat Until</vt:lpstr>
      <vt:lpstr>AP Exam: Repeat Until</vt:lpstr>
      <vt:lpstr>Nested Loops</vt:lpstr>
      <vt:lpstr>Nested Loops Example 1</vt:lpstr>
      <vt:lpstr>Sum of 2D lists</vt:lpstr>
      <vt:lpstr>Sum of 2D lists</vt:lpstr>
      <vt:lpstr>Sum of 2D lists(Using Indices)</vt:lpstr>
      <vt:lpstr>Tuples as Records</vt:lpstr>
      <vt:lpstr>Tuples</vt:lpstr>
      <vt:lpstr>List of Tuples</vt:lpstr>
      <vt:lpstr>Lab 1</vt:lpstr>
      <vt:lpstr>Guessing Game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6</cp:revision>
  <dcterms:created xsi:type="dcterms:W3CDTF">2019-05-29T16:38:51Z</dcterms:created>
  <dcterms:modified xsi:type="dcterms:W3CDTF">2022-11-28T16:45:36Z</dcterms:modified>
</cp:coreProperties>
</file>