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BDA9A-BFEA-0A48-93A2-5F1590075D7B}" v="312" dt="2022-02-10T16:46:09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94521"/>
  </p:normalViewPr>
  <p:slideViewPr>
    <p:cSldViewPr snapToGrid="0" snapToObjects="1">
      <p:cViewPr varScale="1">
        <p:scale>
          <a:sx n="98" d="100"/>
          <a:sy n="98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10T16:46:09.559" v="384" actId="1076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">
        <pc:chgData name="Long Nguyen" userId="f59fb8f3-a021-417a-8bc1-65c8d471c621" providerId="ADAL" clId="{F28BDA9A-BFEA-0A48-93A2-5F1590075D7B}" dt="2022-02-10T16:46:09.559" v="384" actId="1076"/>
        <pc:sldMkLst>
          <pc:docMk/>
          <pc:sldMk cId="2963124289" sldId="593"/>
        </pc:sldMkLst>
        <pc:picChg chg="mod">
          <ac:chgData name="Long Nguyen" userId="f59fb8f3-a021-417a-8bc1-65c8d471c621" providerId="ADAL" clId="{F28BDA9A-BFEA-0A48-93A2-5F1590075D7B}" dt="2022-02-10T16:46:09.559" v="384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F28BDA9A-BFEA-0A48-93A2-5F1590075D7B}" dt="2022-02-10T15:14:37.065" v="379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F28BDA9A-BFEA-0A48-93A2-5F1590075D7B}" dt="2022-02-08T21:01:15.036" v="306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08T20:56:24.136" v="192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  <pc:spChg chg="mod">
          <ac:chgData name="Long Nguyen" userId="f59fb8f3-a021-417a-8bc1-65c8d471c621" providerId="ADAL" clId="{F28BDA9A-BFEA-0A48-93A2-5F1590075D7B}" dt="2022-02-09T01:06:09.096" v="344" actId="20577"/>
          <ac:spMkLst>
            <pc:docMk/>
            <pc:sldMk cId="1482758976" sldId="614"/>
            <ac:spMk id="38913" creationId="{01ABAB85-1B1D-E842-8BF4-B8AF13377E9C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44" y="2249291"/>
            <a:ext cx="3060809" cy="83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678" y="3194324"/>
            <a:ext cx="6103533" cy="2060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4381</TotalTime>
  <Words>2703</Words>
  <Application>Microsoft Macintosh PowerPoint</Application>
  <PresentationFormat>On-screen Show (16:10)</PresentationFormat>
  <Paragraphs>314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2022-02-10T16:46:29Z</dcterms:modified>
</cp:coreProperties>
</file>