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128"/>
  </p:notesMasterIdLst>
  <p:sldIdLst>
    <p:sldId id="256" r:id="rId2"/>
    <p:sldId id="541" r:id="rId3"/>
    <p:sldId id="544" r:id="rId4"/>
    <p:sldId id="543" r:id="rId5"/>
    <p:sldId id="545" r:id="rId6"/>
    <p:sldId id="559" r:id="rId7"/>
    <p:sldId id="546" r:id="rId8"/>
    <p:sldId id="547" r:id="rId9"/>
    <p:sldId id="548" r:id="rId10"/>
    <p:sldId id="550" r:id="rId11"/>
    <p:sldId id="551" r:id="rId12"/>
    <p:sldId id="552" r:id="rId13"/>
    <p:sldId id="553" r:id="rId14"/>
    <p:sldId id="554" r:id="rId15"/>
    <p:sldId id="555" r:id="rId16"/>
    <p:sldId id="556" r:id="rId17"/>
    <p:sldId id="557" r:id="rId18"/>
    <p:sldId id="558" r:id="rId19"/>
    <p:sldId id="591" r:id="rId20"/>
    <p:sldId id="641" r:id="rId21"/>
    <p:sldId id="642" r:id="rId22"/>
    <p:sldId id="643" r:id="rId23"/>
    <p:sldId id="647" r:id="rId24"/>
    <p:sldId id="648" r:id="rId25"/>
    <p:sldId id="644" r:id="rId26"/>
    <p:sldId id="645" r:id="rId27"/>
    <p:sldId id="646" r:id="rId28"/>
    <p:sldId id="649" r:id="rId29"/>
    <p:sldId id="650" r:id="rId30"/>
    <p:sldId id="651" r:id="rId31"/>
    <p:sldId id="652" r:id="rId32"/>
    <p:sldId id="653" r:id="rId33"/>
    <p:sldId id="654" r:id="rId34"/>
    <p:sldId id="655" r:id="rId35"/>
    <p:sldId id="656" r:id="rId36"/>
    <p:sldId id="560" r:id="rId37"/>
    <p:sldId id="565" r:id="rId38"/>
    <p:sldId id="561" r:id="rId39"/>
    <p:sldId id="562" r:id="rId40"/>
    <p:sldId id="563" r:id="rId41"/>
    <p:sldId id="692" r:id="rId42"/>
    <p:sldId id="693" r:id="rId43"/>
    <p:sldId id="564" r:id="rId44"/>
    <p:sldId id="566" r:id="rId45"/>
    <p:sldId id="567" r:id="rId46"/>
    <p:sldId id="568" r:id="rId47"/>
    <p:sldId id="569" r:id="rId48"/>
    <p:sldId id="575" r:id="rId49"/>
    <p:sldId id="576" r:id="rId50"/>
    <p:sldId id="571" r:id="rId51"/>
    <p:sldId id="596" r:id="rId52"/>
    <p:sldId id="597" r:id="rId53"/>
    <p:sldId id="598" r:id="rId54"/>
    <p:sldId id="599" r:id="rId55"/>
    <p:sldId id="573" r:id="rId56"/>
    <p:sldId id="584" r:id="rId57"/>
    <p:sldId id="686" r:id="rId58"/>
    <p:sldId id="687" r:id="rId59"/>
    <p:sldId id="688" r:id="rId60"/>
    <p:sldId id="689" r:id="rId61"/>
    <p:sldId id="600" r:id="rId62"/>
    <p:sldId id="593" r:id="rId63"/>
    <p:sldId id="691" r:id="rId64"/>
    <p:sldId id="601" r:id="rId65"/>
    <p:sldId id="602" r:id="rId66"/>
    <p:sldId id="683" r:id="rId67"/>
    <p:sldId id="604" r:id="rId68"/>
    <p:sldId id="632" r:id="rId69"/>
    <p:sldId id="684" r:id="rId70"/>
    <p:sldId id="634" r:id="rId71"/>
    <p:sldId id="685" r:id="rId72"/>
    <p:sldId id="635" r:id="rId73"/>
    <p:sldId id="636" r:id="rId74"/>
    <p:sldId id="637" r:id="rId75"/>
    <p:sldId id="638" r:id="rId76"/>
    <p:sldId id="639" r:id="rId77"/>
    <p:sldId id="640" r:id="rId78"/>
    <p:sldId id="577" r:id="rId79"/>
    <p:sldId id="578" r:id="rId80"/>
    <p:sldId id="579" r:id="rId81"/>
    <p:sldId id="580" r:id="rId82"/>
    <p:sldId id="581" r:id="rId83"/>
    <p:sldId id="570" r:id="rId84"/>
    <p:sldId id="582" r:id="rId85"/>
    <p:sldId id="583" r:id="rId86"/>
    <p:sldId id="572" r:id="rId87"/>
    <p:sldId id="585" r:id="rId88"/>
    <p:sldId id="586" r:id="rId89"/>
    <p:sldId id="574" r:id="rId90"/>
    <p:sldId id="587" r:id="rId91"/>
    <p:sldId id="588" r:id="rId92"/>
    <p:sldId id="589" r:id="rId93"/>
    <p:sldId id="590" r:id="rId94"/>
    <p:sldId id="625" r:id="rId95"/>
    <p:sldId id="628" r:id="rId96"/>
    <p:sldId id="629" r:id="rId97"/>
    <p:sldId id="630" r:id="rId98"/>
    <p:sldId id="627" r:id="rId99"/>
    <p:sldId id="626" r:id="rId100"/>
    <p:sldId id="592" r:id="rId101"/>
    <p:sldId id="605" r:id="rId102"/>
    <p:sldId id="658" r:id="rId103"/>
    <p:sldId id="657" r:id="rId104"/>
    <p:sldId id="659" r:id="rId105"/>
    <p:sldId id="660" r:id="rId106"/>
    <p:sldId id="661" r:id="rId107"/>
    <p:sldId id="662" r:id="rId108"/>
    <p:sldId id="663" r:id="rId109"/>
    <p:sldId id="664" r:id="rId110"/>
    <p:sldId id="666" r:id="rId111"/>
    <p:sldId id="665" r:id="rId112"/>
    <p:sldId id="667" r:id="rId113"/>
    <p:sldId id="668" r:id="rId114"/>
    <p:sldId id="669" r:id="rId115"/>
    <p:sldId id="670" r:id="rId116"/>
    <p:sldId id="673" r:id="rId117"/>
    <p:sldId id="672" r:id="rId118"/>
    <p:sldId id="674" r:id="rId119"/>
    <p:sldId id="624" r:id="rId120"/>
    <p:sldId id="676" r:id="rId121"/>
    <p:sldId id="677" r:id="rId122"/>
    <p:sldId id="679" r:id="rId123"/>
    <p:sldId id="680" r:id="rId124"/>
    <p:sldId id="681" r:id="rId125"/>
    <p:sldId id="682" r:id="rId126"/>
    <p:sldId id="549" r:id="rId127"/>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35109B-7929-8743-89BA-471CE6310637}" v="204" dt="2022-04-11T15:24:37.9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95680"/>
  </p:normalViewPr>
  <p:slideViewPr>
    <p:cSldViewPr snapToGrid="0" snapToObjects="1">
      <p:cViewPr varScale="1">
        <p:scale>
          <a:sx n="124" d="100"/>
          <a:sy n="124" d="100"/>
        </p:scale>
        <p:origin x="176"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microsoft.com/office/2015/10/relationships/revisionInfo" Target="revisionInfo.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pChg chg="mod">
          <ac:chgData name="Long B Nguyen" userId="f59fb8f3-a021-417a-8bc1-65c8d471c621" providerId="ADAL" clId="{E3DA9E26-CE90-3A40-9745-4D67E6DCA3BF}" dt="2020-03-30T02:24:25.886" v="32" actId="20577"/>
          <ac:spMkLst>
            <pc:docMk/>
            <pc:sldMk cId="4247104139" sldId="256"/>
            <ac:spMk id="2" creationId="{6117A749-B1BA-E24B-8FB0-0604EF651FB3}"/>
          </ac:spMkLst>
        </pc:spChg>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pChg chg="mod">
          <ac:chgData name="Long B Nguyen" userId="f59fb8f3-a021-417a-8bc1-65c8d471c621" providerId="ADAL" clId="{E3DA9E26-CE90-3A40-9745-4D67E6DCA3BF}" dt="2020-03-30T02:24:38.289" v="34" actId="1076"/>
          <ac:spMkLst>
            <pc:docMk/>
            <pc:sldMk cId="3162068906" sldId="527"/>
            <ac:spMk id="16385" creationId="{20481C6E-9468-904F-B39A-1BBDC3FBBF72}"/>
          </ac:spMkLst>
        </pc:spChg>
        <pc:spChg chg="mod">
          <ac:chgData name="Long B Nguyen" userId="f59fb8f3-a021-417a-8bc1-65c8d471c621" providerId="ADAL" clId="{E3DA9E26-CE90-3A40-9745-4D67E6DCA3BF}" dt="2020-03-30T02:26:11.243" v="75" actId="20577"/>
          <ac:spMkLst>
            <pc:docMk/>
            <pc:sldMk cId="3162068906" sldId="527"/>
            <ac:spMk id="16386" creationId="{68E5F79A-ADEF-9749-ACDC-BD05BB57A172}"/>
          </ac:spMkLst>
        </pc:spChg>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pChg chg="mod">
          <ac:chgData name="Long B Nguyen" userId="f59fb8f3-a021-417a-8bc1-65c8d471c621" providerId="ADAL" clId="{E3DA9E26-CE90-3A40-9745-4D67E6DCA3BF}" dt="2020-03-30T02:30:12.894" v="213" actId="20577"/>
          <ac:spMkLst>
            <pc:docMk/>
            <pc:sldMk cId="4057016805" sldId="529"/>
            <ac:spMk id="16386" creationId="{C8D6CAF5-AF75-C349-8DAC-5E7C5ABB4ADD}"/>
          </ac:spMkLst>
        </pc:spChg>
        <pc:spChg chg="mod">
          <ac:chgData name="Long B Nguyen" userId="f59fb8f3-a021-417a-8bc1-65c8d471c621" providerId="ADAL" clId="{E3DA9E26-CE90-3A40-9745-4D67E6DCA3BF}" dt="2020-03-30T02:29:11.134" v="142" actId="1076"/>
          <ac:spMkLst>
            <pc:docMk/>
            <pc:sldMk cId="4057016805" sldId="529"/>
            <ac:spMk id="26625" creationId="{D98E8C97-22A5-5648-8897-6FD0C34ABA7B}"/>
          </ac:spMkLst>
        </pc:spChg>
        <pc:picChg chg="mod">
          <ac:chgData name="Long B Nguyen" userId="f59fb8f3-a021-417a-8bc1-65c8d471c621" providerId="ADAL" clId="{E3DA9E26-CE90-3A40-9745-4D67E6DCA3BF}" dt="2020-03-30T02:30:10.872" v="212" actId="1076"/>
          <ac:picMkLst>
            <pc:docMk/>
            <pc:sldMk cId="4057016805" sldId="529"/>
            <ac:picMk id="26627" creationId="{9ED681A2-8B02-8143-B1FC-F86FC2BD5336}"/>
          </ac:picMkLst>
        </pc:picChg>
      </pc:sldChg>
      <pc:sldChg chg="modSp add modAnim">
        <pc:chgData name="Long B Nguyen" userId="f59fb8f3-a021-417a-8bc1-65c8d471c621" providerId="ADAL" clId="{E3DA9E26-CE90-3A40-9745-4D67E6DCA3BF}" dt="2020-03-30T02:26:55.226" v="88" actId="255"/>
        <pc:sldMkLst>
          <pc:docMk/>
          <pc:sldMk cId="1925924244" sldId="556"/>
        </pc:sldMkLst>
        <pc:spChg chg="mod">
          <ac:chgData name="Long B Nguyen" userId="f59fb8f3-a021-417a-8bc1-65c8d471c621" providerId="ADAL" clId="{E3DA9E26-CE90-3A40-9745-4D67E6DCA3BF}" dt="2020-03-30T02:26:55.226" v="88" actId="255"/>
          <ac:spMkLst>
            <pc:docMk/>
            <pc:sldMk cId="1925924244" sldId="556"/>
            <ac:spMk id="16386" creationId="{2A7E0F38-3D69-FA4C-A13E-BC74CAF926EB}"/>
          </ac:spMkLst>
        </pc:spChg>
        <pc:spChg chg="mod">
          <ac:chgData name="Long B Nguyen" userId="f59fb8f3-a021-417a-8bc1-65c8d471c621" providerId="ADAL" clId="{E3DA9E26-CE90-3A40-9745-4D67E6DCA3BF}" dt="2020-03-30T02:26:26.087" v="77" actId="1076"/>
          <ac:spMkLst>
            <pc:docMk/>
            <pc:sldMk cId="1925924244" sldId="556"/>
            <ac:spMk id="18433" creationId="{02AE339C-E512-214C-87AC-C7DED5975191}"/>
          </ac:spMkLst>
        </pc:spChg>
        <pc:picChg chg="mod">
          <ac:chgData name="Long B Nguyen" userId="f59fb8f3-a021-417a-8bc1-65c8d471c621" providerId="ADAL" clId="{E3DA9E26-CE90-3A40-9745-4D67E6DCA3BF}" dt="2020-03-30T02:26:48.286" v="87" actId="14100"/>
          <ac:picMkLst>
            <pc:docMk/>
            <pc:sldMk cId="1925924244" sldId="556"/>
            <ac:picMk id="3" creationId="{5F05013A-B779-4441-83CC-226A1BAC92E2}"/>
          </ac:picMkLst>
        </pc:picChg>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pChg chg="mod">
          <ac:chgData name="Long B Nguyen" userId="f59fb8f3-a021-417a-8bc1-65c8d471c621" providerId="ADAL" clId="{E3DA9E26-CE90-3A40-9745-4D67E6DCA3BF}" dt="2020-03-30T02:30:43.362" v="220" actId="5793"/>
          <ac:spMkLst>
            <pc:docMk/>
            <pc:sldMk cId="748879865" sldId="559"/>
            <ac:spMk id="16386" creationId="{663BA5C3-BA40-5A4D-8A32-C7FE38AA5585}"/>
          </ac:spMkLst>
        </pc:spChg>
        <pc:spChg chg="mod">
          <ac:chgData name="Long B Nguyen" userId="f59fb8f3-a021-417a-8bc1-65c8d471c621" providerId="ADAL" clId="{E3DA9E26-CE90-3A40-9745-4D67E6DCA3BF}" dt="2020-03-30T02:30:31.126" v="216" actId="1076"/>
          <ac:spMkLst>
            <pc:docMk/>
            <pc:sldMk cId="748879865" sldId="559"/>
            <ac:spMk id="28673" creationId="{29C221BA-D3D7-5A49-A5D0-DC2CA4B3B469}"/>
          </ac:spMkLst>
        </pc:spChg>
      </pc:sldChg>
      <pc:sldChg chg="modSp add modAnim">
        <pc:chgData name="Long B Nguyen" userId="f59fb8f3-a021-417a-8bc1-65c8d471c621" providerId="ADAL" clId="{E3DA9E26-CE90-3A40-9745-4D67E6DCA3BF}" dt="2020-03-30T02:32:51.237" v="236" actId="14100"/>
        <pc:sldMkLst>
          <pc:docMk/>
          <pc:sldMk cId="3841479407" sldId="560"/>
        </pc:sldMkLst>
        <pc:spChg chg="mod">
          <ac:chgData name="Long B Nguyen" userId="f59fb8f3-a021-417a-8bc1-65c8d471c621" providerId="ADAL" clId="{E3DA9E26-CE90-3A40-9745-4D67E6DCA3BF}" dt="2020-03-30T02:32:51.237" v="236" actId="14100"/>
          <ac:spMkLst>
            <pc:docMk/>
            <pc:sldMk cId="3841479407" sldId="560"/>
            <ac:spMk id="16386" creationId="{F4A55099-1D6D-794F-86C3-1AE8A802E8FF}"/>
          </ac:spMkLst>
        </pc:spChg>
        <pc:spChg chg="mod">
          <ac:chgData name="Long B Nguyen" userId="f59fb8f3-a021-417a-8bc1-65c8d471c621" providerId="ADAL" clId="{E3DA9E26-CE90-3A40-9745-4D67E6DCA3BF}" dt="2020-03-30T02:32:48.374" v="235" actId="1076"/>
          <ac:spMkLst>
            <pc:docMk/>
            <pc:sldMk cId="3841479407" sldId="560"/>
            <ac:spMk id="30721" creationId="{21730CA2-2673-194A-BEF2-68659ADB5D96}"/>
          </ac:spMkLst>
        </pc:spChg>
      </pc:sldChg>
      <pc:sldChg chg="modSp add modAnim">
        <pc:chgData name="Long B Nguyen" userId="f59fb8f3-a021-417a-8bc1-65c8d471c621" providerId="ADAL" clId="{E3DA9E26-CE90-3A40-9745-4D67E6DCA3BF}" dt="2020-03-30T02:33:16.319" v="248" actId="20577"/>
        <pc:sldMkLst>
          <pc:docMk/>
          <pc:sldMk cId="558292674" sldId="561"/>
        </pc:sldMkLst>
        <pc:spChg chg="mod">
          <ac:chgData name="Long B Nguyen" userId="f59fb8f3-a021-417a-8bc1-65c8d471c621" providerId="ADAL" clId="{E3DA9E26-CE90-3A40-9745-4D67E6DCA3BF}" dt="2020-03-30T02:33:16.319" v="248" actId="20577"/>
          <ac:spMkLst>
            <pc:docMk/>
            <pc:sldMk cId="558292674" sldId="561"/>
            <ac:spMk id="16386" creationId="{3185AAF4-BE97-6F4A-B9F7-2CF7E78E26EA}"/>
          </ac:spMkLst>
        </pc:spChg>
        <pc:spChg chg="mod">
          <ac:chgData name="Long B Nguyen" userId="f59fb8f3-a021-417a-8bc1-65c8d471c621" providerId="ADAL" clId="{E3DA9E26-CE90-3A40-9745-4D67E6DCA3BF}" dt="2020-03-30T02:33:03.691" v="239" actId="1076"/>
          <ac:spMkLst>
            <pc:docMk/>
            <pc:sldMk cId="558292674" sldId="561"/>
            <ac:spMk id="32769" creationId="{1AAEA145-136D-F74A-BD41-5DFAA9C09F92}"/>
          </ac:spMkLst>
        </pc:spChg>
      </pc:sldChg>
      <pc:sldChg chg="modSp add modAnim">
        <pc:chgData name="Long B Nguyen" userId="f59fb8f3-a021-417a-8bc1-65c8d471c621" providerId="ADAL" clId="{E3DA9E26-CE90-3A40-9745-4D67E6DCA3BF}" dt="2020-03-30T02:33:48.312" v="256" actId="5793"/>
        <pc:sldMkLst>
          <pc:docMk/>
          <pc:sldMk cId="3239512120" sldId="562"/>
        </pc:sldMkLst>
        <pc:spChg chg="mod">
          <ac:chgData name="Long B Nguyen" userId="f59fb8f3-a021-417a-8bc1-65c8d471c621" providerId="ADAL" clId="{E3DA9E26-CE90-3A40-9745-4D67E6DCA3BF}" dt="2020-03-30T02:33:48.312" v="256" actId="5793"/>
          <ac:spMkLst>
            <pc:docMk/>
            <pc:sldMk cId="3239512120" sldId="562"/>
            <ac:spMk id="16386" creationId="{BEECF8C6-48A2-4844-8DE5-A821793BF5B7}"/>
          </ac:spMkLst>
        </pc:spChg>
        <pc:spChg chg="mod">
          <ac:chgData name="Long B Nguyen" userId="f59fb8f3-a021-417a-8bc1-65c8d471c621" providerId="ADAL" clId="{E3DA9E26-CE90-3A40-9745-4D67E6DCA3BF}" dt="2020-03-30T02:33:37.931" v="250" actId="1076"/>
          <ac:spMkLst>
            <pc:docMk/>
            <pc:sldMk cId="3239512120" sldId="562"/>
            <ac:spMk id="34817" creationId="{A0866BCF-5E35-B741-A5DE-A0C27EB5D25F}"/>
          </ac:spMkLst>
        </pc:spChg>
      </pc:sldChg>
      <pc:sldChg chg="modSp add">
        <pc:chgData name="Long B Nguyen" userId="f59fb8f3-a021-417a-8bc1-65c8d471c621" providerId="ADAL" clId="{E3DA9E26-CE90-3A40-9745-4D67E6DCA3BF}" dt="2020-03-30T02:36:37.565" v="348" actId="20577"/>
        <pc:sldMkLst>
          <pc:docMk/>
          <pc:sldMk cId="62561003" sldId="564"/>
        </pc:sldMkLst>
        <pc:spChg chg="mod">
          <ac:chgData name="Long B Nguyen" userId="f59fb8f3-a021-417a-8bc1-65c8d471c621" providerId="ADAL" clId="{E3DA9E26-CE90-3A40-9745-4D67E6DCA3BF}" dt="2020-03-30T02:36:09.987" v="332" actId="1076"/>
          <ac:spMkLst>
            <pc:docMk/>
            <pc:sldMk cId="62561003" sldId="564"/>
            <ac:spMk id="38913" creationId="{DAEFB4BB-DC31-B549-9EE1-1D17944461D0}"/>
          </ac:spMkLst>
        </pc:spChg>
        <pc:spChg chg="mod">
          <ac:chgData name="Long B Nguyen" userId="f59fb8f3-a021-417a-8bc1-65c8d471c621" providerId="ADAL" clId="{E3DA9E26-CE90-3A40-9745-4D67E6DCA3BF}" dt="2020-03-30T02:36:37.565" v="348" actId="20577"/>
          <ac:spMkLst>
            <pc:docMk/>
            <pc:sldMk cId="62561003" sldId="564"/>
            <ac:spMk id="38914" creationId="{C52A9286-7410-5345-BECD-ADFEC8E3A113}"/>
          </ac:spMkLst>
        </pc:spChg>
        <pc:picChg chg="mod">
          <ac:chgData name="Long B Nguyen" userId="f59fb8f3-a021-417a-8bc1-65c8d471c621" providerId="ADAL" clId="{E3DA9E26-CE90-3A40-9745-4D67E6DCA3BF}" dt="2020-03-30T02:36:26.918" v="342" actId="1076"/>
          <ac:picMkLst>
            <pc:docMk/>
            <pc:sldMk cId="62561003" sldId="564"/>
            <ac:picMk id="38915" creationId="{31163D27-FB0A-2947-8204-DB300563CD0E}"/>
          </ac:picMkLst>
        </pc:picChg>
      </pc:sldChg>
      <pc:sldChg chg="modSp add modAnim">
        <pc:chgData name="Long B Nguyen" userId="f59fb8f3-a021-417a-8bc1-65c8d471c621" providerId="ADAL" clId="{E3DA9E26-CE90-3A40-9745-4D67E6DCA3BF}" dt="2020-03-30T02:35:35.607" v="328" actId="20577"/>
        <pc:sldMkLst>
          <pc:docMk/>
          <pc:sldMk cId="1496186937" sldId="565"/>
        </pc:sldMkLst>
        <pc:spChg chg="mod">
          <ac:chgData name="Long B Nguyen" userId="f59fb8f3-a021-417a-8bc1-65c8d471c621" providerId="ADAL" clId="{E3DA9E26-CE90-3A40-9745-4D67E6DCA3BF}" dt="2020-03-30T02:35:35.607" v="328" actId="20577"/>
          <ac:spMkLst>
            <pc:docMk/>
            <pc:sldMk cId="1496186937" sldId="565"/>
            <ac:spMk id="16386" creationId="{D5C314AE-7E3E-9049-8D14-D91FF0323DDF}"/>
          </ac:spMkLst>
        </pc:spChg>
        <pc:spChg chg="mod">
          <ac:chgData name="Long B Nguyen" userId="f59fb8f3-a021-417a-8bc1-65c8d471c621" providerId="ADAL" clId="{E3DA9E26-CE90-3A40-9745-4D67E6DCA3BF}" dt="2020-03-30T02:34:07.720" v="259" actId="1076"/>
          <ac:spMkLst>
            <pc:docMk/>
            <pc:sldMk cId="1496186937" sldId="565"/>
            <ac:spMk id="36865" creationId="{F994A541-5449-9B46-AF88-7579EF6134B0}"/>
          </ac:spMkLst>
        </pc:spChg>
        <pc:picChg chg="mod">
          <ac:chgData name="Long B Nguyen" userId="f59fb8f3-a021-417a-8bc1-65c8d471c621" providerId="ADAL" clId="{E3DA9E26-CE90-3A40-9745-4D67E6DCA3BF}" dt="2020-03-30T02:34:22.591" v="262" actId="1076"/>
          <ac:picMkLst>
            <pc:docMk/>
            <pc:sldMk cId="1496186937" sldId="565"/>
            <ac:picMk id="2" creationId="{98A1C59E-79D9-AF4A-920B-640EF307C3F1}"/>
          </ac:picMkLst>
        </pc:picChg>
      </pc:sldChg>
      <pc:sldChg chg="modSp add">
        <pc:chgData name="Long B Nguyen" userId="f59fb8f3-a021-417a-8bc1-65c8d471c621" providerId="ADAL" clId="{E3DA9E26-CE90-3A40-9745-4D67E6DCA3BF}" dt="2020-03-30T02:37:08.542" v="359" actId="20577"/>
        <pc:sldMkLst>
          <pc:docMk/>
          <pc:sldMk cId="1123629102" sldId="566"/>
        </pc:sldMkLst>
        <pc:spChg chg="mod">
          <ac:chgData name="Long B Nguyen" userId="f59fb8f3-a021-417a-8bc1-65c8d471c621" providerId="ADAL" clId="{E3DA9E26-CE90-3A40-9745-4D67E6DCA3BF}" dt="2020-03-30T02:37:08.542" v="359" actId="20577"/>
          <ac:spMkLst>
            <pc:docMk/>
            <pc:sldMk cId="1123629102" sldId="566"/>
            <ac:spMk id="16386" creationId="{2DF216D7-8A85-6A4B-A2B3-8EE0E2D71E0D}"/>
          </ac:spMkLst>
        </pc:spChg>
        <pc:spChg chg="mod">
          <ac:chgData name="Long B Nguyen" userId="f59fb8f3-a021-417a-8bc1-65c8d471c621" providerId="ADAL" clId="{E3DA9E26-CE90-3A40-9745-4D67E6DCA3BF}" dt="2020-03-30T02:37:00.974" v="353" actId="1076"/>
          <ac:spMkLst>
            <pc:docMk/>
            <pc:sldMk cId="1123629102" sldId="566"/>
            <ac:spMk id="40961" creationId="{1FEDAAFA-F0E6-1146-9EA2-D4901F6BA1B3}"/>
          </ac:spMkLst>
        </pc:spChg>
        <pc:picChg chg="mod">
          <ac:chgData name="Long B Nguyen" userId="f59fb8f3-a021-417a-8bc1-65c8d471c621" providerId="ADAL" clId="{E3DA9E26-CE90-3A40-9745-4D67E6DCA3BF}" dt="2020-03-30T02:37:05.669" v="355" actId="1076"/>
          <ac:picMkLst>
            <pc:docMk/>
            <pc:sldMk cId="1123629102" sldId="566"/>
            <ac:picMk id="40963" creationId="{CBF3E8A9-6DD5-1B44-9FB5-7DB205C3F480}"/>
          </ac:picMkLst>
        </pc:picChg>
      </pc:sldChg>
      <pc:sldChg chg="modSp add">
        <pc:chgData name="Long B Nguyen" userId="f59fb8f3-a021-417a-8bc1-65c8d471c621" providerId="ADAL" clId="{E3DA9E26-CE90-3A40-9745-4D67E6DCA3BF}" dt="2020-03-30T02:37:55.628" v="370" actId="20577"/>
        <pc:sldMkLst>
          <pc:docMk/>
          <pc:sldMk cId="3949497385" sldId="567"/>
        </pc:sldMkLst>
        <pc:spChg chg="mod">
          <ac:chgData name="Long B Nguyen" userId="f59fb8f3-a021-417a-8bc1-65c8d471c621" providerId="ADAL" clId="{E3DA9E26-CE90-3A40-9745-4D67E6DCA3BF}" dt="2020-03-30T02:37:55.628" v="370" actId="20577"/>
          <ac:spMkLst>
            <pc:docMk/>
            <pc:sldMk cId="3949497385" sldId="567"/>
            <ac:spMk id="16386" creationId="{ABB9BDC1-08D7-8143-B399-6CBC458EF0C2}"/>
          </ac:spMkLst>
        </pc:spChg>
        <pc:spChg chg="mod">
          <ac:chgData name="Long B Nguyen" userId="f59fb8f3-a021-417a-8bc1-65c8d471c621" providerId="ADAL" clId="{E3DA9E26-CE90-3A40-9745-4D67E6DCA3BF}" dt="2020-03-30T02:37:43.097" v="362" actId="1076"/>
          <ac:spMkLst>
            <pc:docMk/>
            <pc:sldMk cId="3949497385" sldId="567"/>
            <ac:spMk id="43009" creationId="{D73127DF-5485-7648-9DD8-F565B7C20333}"/>
          </ac:spMkLst>
        </pc:spChg>
        <pc:picChg chg="mod">
          <ac:chgData name="Long B Nguyen" userId="f59fb8f3-a021-417a-8bc1-65c8d471c621" providerId="ADAL" clId="{E3DA9E26-CE90-3A40-9745-4D67E6DCA3BF}" dt="2020-03-30T02:37:49.960" v="364" actId="1076"/>
          <ac:picMkLst>
            <pc:docMk/>
            <pc:sldMk cId="3949497385" sldId="567"/>
            <ac:picMk id="43011" creationId="{3F30234C-2778-F247-82DB-EBC943CDA205}"/>
          </ac:picMkLst>
        </pc:picChg>
      </pc:sldChg>
      <pc:sldChg chg="modSp add modAnim">
        <pc:chgData name="Long B Nguyen" userId="f59fb8f3-a021-417a-8bc1-65c8d471c621" providerId="ADAL" clId="{E3DA9E26-CE90-3A40-9745-4D67E6DCA3BF}" dt="2020-03-30T02:39:19.976" v="384" actId="20577"/>
        <pc:sldMkLst>
          <pc:docMk/>
          <pc:sldMk cId="2869642700" sldId="568"/>
        </pc:sldMkLst>
        <pc:spChg chg="mod">
          <ac:chgData name="Long B Nguyen" userId="f59fb8f3-a021-417a-8bc1-65c8d471c621" providerId="ADAL" clId="{E3DA9E26-CE90-3A40-9745-4D67E6DCA3BF}" dt="2020-03-30T02:39:19.976" v="384" actId="20577"/>
          <ac:spMkLst>
            <pc:docMk/>
            <pc:sldMk cId="2869642700" sldId="568"/>
            <ac:spMk id="16386" creationId="{64803469-0351-BA45-ABE6-B6F61CAA9AC7}"/>
          </ac:spMkLst>
        </pc:spChg>
        <pc:spChg chg="mod">
          <ac:chgData name="Long B Nguyen" userId="f59fb8f3-a021-417a-8bc1-65c8d471c621" providerId="ADAL" clId="{E3DA9E26-CE90-3A40-9745-4D67E6DCA3BF}" dt="2020-03-30T02:38:33.138" v="374" actId="1076"/>
          <ac:spMkLst>
            <pc:docMk/>
            <pc:sldMk cId="2869642700" sldId="568"/>
            <ac:spMk id="45057" creationId="{19D0F0DD-820D-1247-A6AE-CE798E9BA930}"/>
          </ac:spMkLst>
        </pc:spChg>
      </pc:sldChg>
      <pc:sldChg chg="modSp add modAnim">
        <pc:chgData name="Long B Nguyen" userId="f59fb8f3-a021-417a-8bc1-65c8d471c621" providerId="ADAL" clId="{E3DA9E26-CE90-3A40-9745-4D67E6DCA3BF}" dt="2020-03-30T02:41:24.551" v="412" actId="20577"/>
        <pc:sldMkLst>
          <pc:docMk/>
          <pc:sldMk cId="3333082340" sldId="569"/>
        </pc:sldMkLst>
        <pc:spChg chg="mod">
          <ac:chgData name="Long B Nguyen" userId="f59fb8f3-a021-417a-8bc1-65c8d471c621" providerId="ADAL" clId="{E3DA9E26-CE90-3A40-9745-4D67E6DCA3BF}" dt="2020-03-30T02:41:24.551" v="412" actId="20577"/>
          <ac:spMkLst>
            <pc:docMk/>
            <pc:sldMk cId="3333082340" sldId="569"/>
            <ac:spMk id="16386" creationId="{971DAD30-53B6-3446-A665-81B33697B4B9}"/>
          </ac:spMkLst>
        </pc:spChg>
        <pc:spChg chg="mod">
          <ac:chgData name="Long B Nguyen" userId="f59fb8f3-a021-417a-8bc1-65c8d471c621" providerId="ADAL" clId="{E3DA9E26-CE90-3A40-9745-4D67E6DCA3BF}" dt="2020-03-30T02:40:08.125" v="388" actId="1076"/>
          <ac:spMkLst>
            <pc:docMk/>
            <pc:sldMk cId="3333082340" sldId="569"/>
            <ac:spMk id="47105" creationId="{741C59B0-DD4C-2549-9269-EB2C2DF6E577}"/>
          </ac:spMkLst>
        </pc:spChg>
      </pc:sldChg>
      <pc:sldChg chg="modSp add">
        <pc:chgData name="Long B Nguyen" userId="f59fb8f3-a021-417a-8bc1-65c8d471c621" providerId="ADAL" clId="{E3DA9E26-CE90-3A40-9745-4D67E6DCA3BF}" dt="2020-03-30T02:27:22.857" v="94" actId="5793"/>
        <pc:sldMkLst>
          <pc:docMk/>
          <pc:sldMk cId="2526255488" sldId="570"/>
        </pc:sldMkLst>
        <pc:spChg chg="mod">
          <ac:chgData name="Long B Nguyen" userId="f59fb8f3-a021-417a-8bc1-65c8d471c621" providerId="ADAL" clId="{E3DA9E26-CE90-3A40-9745-4D67E6DCA3BF}" dt="2020-03-30T02:27:10.180" v="89" actId="1076"/>
          <ac:spMkLst>
            <pc:docMk/>
            <pc:sldMk cId="2526255488" sldId="570"/>
            <ac:spMk id="20481" creationId="{5A3AE34F-9938-AB4E-97EB-92987E0698C0}"/>
          </ac:spMkLst>
        </pc:spChg>
        <pc:spChg chg="mod">
          <ac:chgData name="Long B Nguyen" userId="f59fb8f3-a021-417a-8bc1-65c8d471c621" providerId="ADAL" clId="{E3DA9E26-CE90-3A40-9745-4D67E6DCA3BF}" dt="2020-03-30T02:27:22.857" v="94" actId="5793"/>
          <ac:spMkLst>
            <pc:docMk/>
            <pc:sldMk cId="2526255488" sldId="570"/>
            <ac:spMk id="20482" creationId="{5E8218B3-465D-6F42-A92F-9D686809D45C}"/>
          </ac:spMkLst>
        </pc:spChg>
      </pc:sldChg>
      <pc:sldChg chg="modSp add">
        <pc:chgData name="Long B Nguyen" userId="f59fb8f3-a021-417a-8bc1-65c8d471c621" providerId="ADAL" clId="{E3DA9E26-CE90-3A40-9745-4D67E6DCA3BF}" dt="2020-03-30T02:42:54.505" v="430" actId="207"/>
        <pc:sldMkLst>
          <pc:docMk/>
          <pc:sldMk cId="2952073042" sldId="571"/>
        </pc:sldMkLst>
        <pc:spChg chg="mod">
          <ac:chgData name="Long B Nguyen" userId="f59fb8f3-a021-417a-8bc1-65c8d471c621" providerId="ADAL" clId="{E3DA9E26-CE90-3A40-9745-4D67E6DCA3BF}" dt="2020-03-30T02:42:54.505" v="430" actId="207"/>
          <ac:spMkLst>
            <pc:docMk/>
            <pc:sldMk cId="2952073042" sldId="571"/>
            <ac:spMk id="16386" creationId="{329B2B06-1922-5C41-84A6-22DCD0FD3F20}"/>
          </ac:spMkLst>
        </pc:spChg>
        <pc:spChg chg="mod">
          <ac:chgData name="Long B Nguyen" userId="f59fb8f3-a021-417a-8bc1-65c8d471c621" providerId="ADAL" clId="{E3DA9E26-CE90-3A40-9745-4D67E6DCA3BF}" dt="2020-03-30T02:42:02.067" v="416" actId="1076"/>
          <ac:spMkLst>
            <pc:docMk/>
            <pc:sldMk cId="2952073042" sldId="571"/>
            <ac:spMk id="49153" creationId="{F54483B9-1658-FE4F-8E2E-F3A29FFD393E}"/>
          </ac:spMkLst>
        </pc:spChg>
        <pc:spChg chg="mod">
          <ac:chgData name="Long B Nguyen" userId="f59fb8f3-a021-417a-8bc1-65c8d471c621" providerId="ADAL" clId="{E3DA9E26-CE90-3A40-9745-4D67E6DCA3BF}" dt="2020-03-30T02:42:16.874" v="423" actId="14100"/>
          <ac:spMkLst>
            <pc:docMk/>
            <pc:sldMk cId="2952073042" sldId="571"/>
            <ac:spMk id="49165" creationId="{CCF6A84E-52CA-FA40-BE94-3E4D8C7E82C5}"/>
          </ac:spMkLst>
        </pc:spChg>
      </pc:sldChg>
      <pc:sldChg chg="modSp add modAnim">
        <pc:chgData name="Long B Nguyen" userId="f59fb8f3-a021-417a-8bc1-65c8d471c621" providerId="ADAL" clId="{E3DA9E26-CE90-3A40-9745-4D67E6DCA3BF}" dt="2020-03-31T22:15:23.810" v="680" actId="20577"/>
        <pc:sldMkLst>
          <pc:docMk/>
          <pc:sldMk cId="270817839" sldId="572"/>
        </pc:sldMkLst>
        <pc:spChg chg="mod">
          <ac:chgData name="Long B Nguyen" userId="f59fb8f3-a021-417a-8bc1-65c8d471c621" providerId="ADAL" clId="{E3DA9E26-CE90-3A40-9745-4D67E6DCA3BF}" dt="2020-03-31T22:15:23.810" v="680" actId="20577"/>
          <ac:spMkLst>
            <pc:docMk/>
            <pc:sldMk cId="270817839" sldId="572"/>
            <ac:spMk id="16386" creationId="{D2C45497-8912-0F44-8527-E1D3516D268F}"/>
          </ac:spMkLst>
        </pc:spChg>
        <pc:spChg chg="mod">
          <ac:chgData name="Long B Nguyen" userId="f59fb8f3-a021-417a-8bc1-65c8d471c621" providerId="ADAL" clId="{E3DA9E26-CE90-3A40-9745-4D67E6DCA3BF}" dt="2020-03-30T02:43:10.028" v="434" actId="1076"/>
          <ac:spMkLst>
            <pc:docMk/>
            <pc:sldMk cId="270817839" sldId="572"/>
            <ac:spMk id="51201" creationId="{34CF5F37-80CE-C64F-905D-26669F2C2011}"/>
          </ac:spMkLst>
        </pc:spChg>
        <pc:spChg chg="mod">
          <ac:chgData name="Long B Nguyen" userId="f59fb8f3-a021-417a-8bc1-65c8d471c621" providerId="ADAL" clId="{E3DA9E26-CE90-3A40-9745-4D67E6DCA3BF}" dt="2020-03-30T02:43:19.171" v="436" actId="14100"/>
          <ac:spMkLst>
            <pc:docMk/>
            <pc:sldMk cId="270817839" sldId="572"/>
            <ac:spMk id="51213" creationId="{B43FFE58-E029-D14C-8250-0E69A0B99C42}"/>
          </ac:spMkLst>
        </pc:spChg>
      </pc:sldChg>
      <pc:sldChg chg="modSp add modAnim">
        <pc:chgData name="Long B Nguyen" userId="f59fb8f3-a021-417a-8bc1-65c8d471c621" providerId="ADAL" clId="{E3DA9E26-CE90-3A40-9745-4D67E6DCA3BF}" dt="2020-03-30T02:44:56.097" v="449" actId="20577"/>
        <pc:sldMkLst>
          <pc:docMk/>
          <pc:sldMk cId="4110945301" sldId="574"/>
        </pc:sldMkLst>
        <pc:spChg chg="mod">
          <ac:chgData name="Long B Nguyen" userId="f59fb8f3-a021-417a-8bc1-65c8d471c621" providerId="ADAL" clId="{E3DA9E26-CE90-3A40-9745-4D67E6DCA3BF}" dt="2020-03-30T02:44:56.097" v="449" actId="20577"/>
          <ac:spMkLst>
            <pc:docMk/>
            <pc:sldMk cId="4110945301" sldId="574"/>
            <ac:spMk id="16386" creationId="{A771A9EC-0DB4-C846-A010-6B39E76CB14D}"/>
          </ac:spMkLst>
        </pc:spChg>
        <pc:spChg chg="mod">
          <ac:chgData name="Long B Nguyen" userId="f59fb8f3-a021-417a-8bc1-65c8d471c621" providerId="ADAL" clId="{E3DA9E26-CE90-3A40-9745-4D67E6DCA3BF}" dt="2020-03-30T02:44:04.073" v="446" actId="1076"/>
          <ac:spMkLst>
            <pc:docMk/>
            <pc:sldMk cId="4110945301" sldId="574"/>
            <ac:spMk id="53249" creationId="{156C50AE-1816-7544-8B1D-90768E8FE77C}"/>
          </ac:spMkLst>
        </pc:spChg>
      </pc:sldChg>
      <pc:sldChg chg="modSp add">
        <pc:chgData name="Long B Nguyen" userId="f59fb8f3-a021-417a-8bc1-65c8d471c621" providerId="ADAL" clId="{E3DA9E26-CE90-3A40-9745-4D67E6DCA3BF}" dt="2020-03-30T02:45:29.891" v="457" actId="5793"/>
        <pc:sldMkLst>
          <pc:docMk/>
          <pc:sldMk cId="1553353509" sldId="575"/>
        </pc:sldMkLst>
        <pc:spChg chg="mod">
          <ac:chgData name="Long B Nguyen" userId="f59fb8f3-a021-417a-8bc1-65c8d471c621" providerId="ADAL" clId="{E3DA9E26-CE90-3A40-9745-4D67E6DCA3BF}" dt="2020-03-30T02:45:29.891" v="457" actId="5793"/>
          <ac:spMkLst>
            <pc:docMk/>
            <pc:sldMk cId="1553353509" sldId="575"/>
            <ac:spMk id="16386" creationId="{C563149A-FB03-7F41-801D-086D70B22CED}"/>
          </ac:spMkLst>
        </pc:spChg>
        <pc:spChg chg="mod">
          <ac:chgData name="Long B Nguyen" userId="f59fb8f3-a021-417a-8bc1-65c8d471c621" providerId="ADAL" clId="{E3DA9E26-CE90-3A40-9745-4D67E6DCA3BF}" dt="2020-03-30T02:45:22.067" v="453" actId="1076"/>
          <ac:spMkLst>
            <pc:docMk/>
            <pc:sldMk cId="1553353509" sldId="575"/>
            <ac:spMk id="55297" creationId="{1AF853D6-D0AB-854B-B143-5FDFC529A2E5}"/>
          </ac:spMkLst>
        </pc:spChg>
      </pc:sldChg>
      <pc:sldChg chg="addSp delSp modSp add">
        <pc:chgData name="Long B Nguyen" userId="f59fb8f3-a021-417a-8bc1-65c8d471c621" providerId="ADAL" clId="{E3DA9E26-CE90-3A40-9745-4D67E6DCA3BF}" dt="2020-03-30T02:49:46.797" v="479"/>
        <pc:sldMkLst>
          <pc:docMk/>
          <pc:sldMk cId="2954573052" sldId="576"/>
        </pc:sldMkLst>
        <pc:spChg chg="add del mod">
          <ac:chgData name="Long B Nguyen" userId="f59fb8f3-a021-417a-8bc1-65c8d471c621" providerId="ADAL" clId="{E3DA9E26-CE90-3A40-9745-4D67E6DCA3BF}" dt="2020-03-30T02:49:46.797" v="479"/>
          <ac:spMkLst>
            <pc:docMk/>
            <pc:sldMk cId="2954573052" sldId="576"/>
            <ac:spMk id="2" creationId="{D4D0B958-B73E-474A-8E9F-19903F8193B5}"/>
          </ac:spMkLst>
        </pc:spChg>
        <pc:spChg chg="mod">
          <ac:chgData name="Long B Nguyen" userId="f59fb8f3-a021-417a-8bc1-65c8d471c621" providerId="ADAL" clId="{E3DA9E26-CE90-3A40-9745-4D67E6DCA3BF}" dt="2020-03-30T02:49:34.607" v="475" actId="20577"/>
          <ac:spMkLst>
            <pc:docMk/>
            <pc:sldMk cId="2954573052" sldId="576"/>
            <ac:spMk id="16386" creationId="{69AB210F-7E66-6D48-B863-12C1BF9C1807}"/>
          </ac:spMkLst>
        </pc:spChg>
      </pc:sldChg>
      <pc:sldChg chg="modSp add">
        <pc:chgData name="Long B Nguyen" userId="f59fb8f3-a021-417a-8bc1-65c8d471c621" providerId="ADAL" clId="{E3DA9E26-CE90-3A40-9745-4D67E6DCA3BF}" dt="2020-03-30T02:49:55.663" v="484" actId="5793"/>
        <pc:sldMkLst>
          <pc:docMk/>
          <pc:sldMk cId="1547101256" sldId="577"/>
        </pc:sldMkLst>
        <pc:spChg chg="mod">
          <ac:chgData name="Long B Nguyen" userId="f59fb8f3-a021-417a-8bc1-65c8d471c621" providerId="ADAL" clId="{E3DA9E26-CE90-3A40-9745-4D67E6DCA3BF}" dt="2020-03-30T02:49:55.663" v="484" actId="5793"/>
          <ac:spMkLst>
            <pc:docMk/>
            <pc:sldMk cId="1547101256" sldId="577"/>
            <ac:spMk id="16386" creationId="{CC939BED-4BEB-8545-AC03-0CDF0017FCC9}"/>
          </ac:spMkLst>
        </pc:spChg>
      </pc:sldChg>
      <pc:sldChg chg="delSp modSp add modAnim">
        <pc:chgData name="Long B Nguyen" userId="f59fb8f3-a021-417a-8bc1-65c8d471c621" providerId="ADAL" clId="{E3DA9E26-CE90-3A40-9745-4D67E6DCA3BF}" dt="2020-03-30T02:53:08.569" v="632" actId="14100"/>
        <pc:sldMkLst>
          <pc:docMk/>
          <pc:sldMk cId="891751900" sldId="579"/>
        </pc:sldMkLst>
        <pc:spChg chg="mod">
          <ac:chgData name="Long B Nguyen" userId="f59fb8f3-a021-417a-8bc1-65c8d471c621" providerId="ADAL" clId="{E3DA9E26-CE90-3A40-9745-4D67E6DCA3BF}" dt="2020-03-30T02:53:08.569" v="632" actId="14100"/>
          <ac:spMkLst>
            <pc:docMk/>
            <pc:sldMk cId="891751900" sldId="579"/>
            <ac:spMk id="16386" creationId="{6B9A5847-1AA8-4A43-AE7E-BF49B20DE6A5}"/>
          </ac:spMkLst>
        </pc:spChg>
        <pc:spChg chg="del">
          <ac:chgData name="Long B Nguyen" userId="f59fb8f3-a021-417a-8bc1-65c8d471c621" providerId="ADAL" clId="{E3DA9E26-CE90-3A40-9745-4D67E6DCA3BF}" dt="2020-03-30T02:50:44.212" v="491" actId="478"/>
          <ac:spMkLst>
            <pc:docMk/>
            <pc:sldMk cId="891751900" sldId="579"/>
            <ac:spMk id="61441" creationId="{2E63A166-F43D-9C4C-A68A-7D4558E4615D}"/>
          </ac:spMkLst>
        </pc:spChg>
      </pc:sldChg>
      <pc:sldChg chg="modSp add modAnim">
        <pc:chgData name="Long B Nguyen" userId="f59fb8f3-a021-417a-8bc1-65c8d471c621" providerId="ADAL" clId="{E3DA9E26-CE90-3A40-9745-4D67E6DCA3BF}" dt="2020-03-30T02:58:26.541" v="656" actId="20577"/>
        <pc:sldMkLst>
          <pc:docMk/>
          <pc:sldMk cId="2483610180" sldId="580"/>
        </pc:sldMkLst>
        <pc:spChg chg="mod">
          <ac:chgData name="Long B Nguyen" userId="f59fb8f3-a021-417a-8bc1-65c8d471c621" providerId="ADAL" clId="{E3DA9E26-CE90-3A40-9745-4D67E6DCA3BF}" dt="2020-03-30T02:58:26.541" v="656" actId="20577"/>
          <ac:spMkLst>
            <pc:docMk/>
            <pc:sldMk cId="2483610180" sldId="580"/>
            <ac:spMk id="16386" creationId="{13E0CFFE-50A4-1C4C-9001-CF21878F6693}"/>
          </ac:spMkLst>
        </pc:spChg>
        <pc:spChg chg="mod">
          <ac:chgData name="Long B Nguyen" userId="f59fb8f3-a021-417a-8bc1-65c8d471c621" providerId="ADAL" clId="{E3DA9E26-CE90-3A40-9745-4D67E6DCA3BF}" dt="2020-03-30T02:53:25.214" v="636" actId="1076"/>
          <ac:spMkLst>
            <pc:docMk/>
            <pc:sldMk cId="2483610180" sldId="580"/>
            <ac:spMk id="63489" creationId="{0E7B4791-3A32-1042-A62C-C7EDD1EA9627}"/>
          </ac:spMkLst>
        </pc:spChg>
      </pc:sldChg>
      <pc:sldChg chg="modSp add">
        <pc:chgData name="Long B Nguyen" userId="f59fb8f3-a021-417a-8bc1-65c8d471c621" providerId="ADAL" clId="{E3DA9E26-CE90-3A40-9745-4D67E6DCA3BF}" dt="2020-03-30T02:58:07.071" v="646" actId="5793"/>
        <pc:sldMkLst>
          <pc:docMk/>
          <pc:sldMk cId="830544632" sldId="581"/>
        </pc:sldMkLst>
        <pc:spChg chg="mod">
          <ac:chgData name="Long B Nguyen" userId="f59fb8f3-a021-417a-8bc1-65c8d471c621" providerId="ADAL" clId="{E3DA9E26-CE90-3A40-9745-4D67E6DCA3BF}" dt="2020-03-30T02:58:07.071" v="646" actId="5793"/>
          <ac:spMkLst>
            <pc:docMk/>
            <pc:sldMk cId="830544632" sldId="581"/>
            <ac:spMk id="16386" creationId="{DCDEDE68-7370-A049-B607-4EE7C1C097CC}"/>
          </ac:spMkLst>
        </pc:spChg>
        <pc:spChg chg="mod">
          <ac:chgData name="Long B Nguyen" userId="f59fb8f3-a021-417a-8bc1-65c8d471c621" providerId="ADAL" clId="{E3DA9E26-CE90-3A40-9745-4D67E6DCA3BF}" dt="2020-03-30T02:57:53.663" v="641" actId="1076"/>
          <ac:spMkLst>
            <pc:docMk/>
            <pc:sldMk cId="830544632" sldId="581"/>
            <ac:spMk id="65537" creationId="{07CB10DC-D333-F84F-AEFA-826E23CDD585}"/>
          </ac:spMkLst>
        </pc:spChg>
        <pc:picChg chg="mod">
          <ac:chgData name="Long B Nguyen" userId="f59fb8f3-a021-417a-8bc1-65c8d471c621" providerId="ADAL" clId="{E3DA9E26-CE90-3A40-9745-4D67E6DCA3BF}" dt="2020-03-30T02:58:04.700" v="645" actId="1076"/>
          <ac:picMkLst>
            <pc:docMk/>
            <pc:sldMk cId="830544632" sldId="581"/>
            <ac:picMk id="65539" creationId="{E53CD132-E85D-D245-AAD8-83FB82CE3B68}"/>
          </ac:picMkLst>
        </pc:picChg>
      </pc:sldChg>
      <pc:sldChg chg="modSp add modAnim">
        <pc:chgData name="Long B Nguyen" userId="f59fb8f3-a021-417a-8bc1-65c8d471c621" providerId="ADAL" clId="{E3DA9E26-CE90-3A40-9745-4D67E6DCA3BF}" dt="2020-03-30T02:59:41.902" v="678" actId="20577"/>
        <pc:sldMkLst>
          <pc:docMk/>
          <pc:sldMk cId="1603111093" sldId="582"/>
        </pc:sldMkLst>
        <pc:spChg chg="mod">
          <ac:chgData name="Long B Nguyen" userId="f59fb8f3-a021-417a-8bc1-65c8d471c621" providerId="ADAL" clId="{E3DA9E26-CE90-3A40-9745-4D67E6DCA3BF}" dt="2020-03-30T02:59:41.902" v="678" actId="20577"/>
          <ac:spMkLst>
            <pc:docMk/>
            <pc:sldMk cId="1603111093" sldId="582"/>
            <ac:spMk id="16386" creationId="{114BB159-C41E-A046-9481-C57D33802B19}"/>
          </ac:spMkLst>
        </pc:spChg>
        <pc:spChg chg="mod">
          <ac:chgData name="Long B Nguyen" userId="f59fb8f3-a021-417a-8bc1-65c8d471c621" providerId="ADAL" clId="{E3DA9E26-CE90-3A40-9745-4D67E6DCA3BF}" dt="2020-03-30T02:59:23.703" v="660" actId="1076"/>
          <ac:spMkLst>
            <pc:docMk/>
            <pc:sldMk cId="1603111093" sldId="582"/>
            <ac:spMk id="67585" creationId="{300BB9E0-C0BE-124F-82D0-0DD61E546BD9}"/>
          </ac:spMkLst>
        </pc:spChg>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docChgLst>
    <pc:chgData name="Long B Nguyen" userId="f59fb8f3-a021-417a-8bc1-65c8d471c621" providerId="ADAL" clId="{0DD70757-F9C8-C84D-8AD6-11F473F39870}"/>
    <pc:docChg chg="custSel addSld delSld modSld">
      <pc:chgData name="Long B Nguyen" userId="f59fb8f3-a021-417a-8bc1-65c8d471c621" providerId="ADAL" clId="{0DD70757-F9C8-C84D-8AD6-11F473F39870}" dt="2021-04-12T13:18:36.349" v="3339"/>
      <pc:docMkLst>
        <pc:docMk/>
      </pc:docMkLst>
      <pc:sldChg chg="addSp modSp">
        <pc:chgData name="Long B Nguyen" userId="f59fb8f3-a021-417a-8bc1-65c8d471c621" providerId="ADAL" clId="{0DD70757-F9C8-C84D-8AD6-11F473F39870}" dt="2021-04-12T13:09:50.831" v="3243"/>
        <pc:sldMkLst>
          <pc:docMk/>
          <pc:sldMk cId="4247104139" sldId="256"/>
        </pc:sldMkLst>
        <pc:spChg chg="add mod">
          <ac:chgData name="Long B Nguyen" userId="f59fb8f3-a021-417a-8bc1-65c8d471c621" providerId="ADAL" clId="{0DD70757-F9C8-C84D-8AD6-11F473F39870}" dt="2021-04-12T13:09:50.831" v="3243"/>
          <ac:spMkLst>
            <pc:docMk/>
            <pc:sldMk cId="4247104139" sldId="256"/>
            <ac:spMk id="5" creationId="{06E64B9F-47E7-6140-ACE4-2F0740B36099}"/>
          </ac:spMkLst>
        </pc:spChg>
      </pc:sldChg>
      <pc:sldChg chg="addSp modSp mod">
        <pc:chgData name="Long B Nguyen" userId="f59fb8f3-a021-417a-8bc1-65c8d471c621" providerId="ADAL" clId="{0DD70757-F9C8-C84D-8AD6-11F473F39870}" dt="2021-04-12T13:09:50.831" v="3243"/>
        <pc:sldMkLst>
          <pc:docMk/>
          <pc:sldMk cId="3533528898" sldId="485"/>
        </pc:sldMkLst>
        <pc:spChg chg="add mod">
          <ac:chgData name="Long B Nguyen" userId="f59fb8f3-a021-417a-8bc1-65c8d471c621" providerId="ADAL" clId="{0DD70757-F9C8-C84D-8AD6-11F473F39870}" dt="2021-04-12T13:09:50.831" v="3243"/>
          <ac:spMkLst>
            <pc:docMk/>
            <pc:sldMk cId="3533528898" sldId="485"/>
            <ac:spMk id="2" creationId="{724F080B-1ED6-344D-A386-20D98D6E6E47}"/>
          </ac:spMkLst>
        </pc:spChg>
        <pc:spChg chg="mod">
          <ac:chgData name="Long B Nguyen" userId="f59fb8f3-a021-417a-8bc1-65c8d471c621" providerId="ADAL" clId="{0DD70757-F9C8-C84D-8AD6-11F473F39870}" dt="2021-04-12T13:09:14.062" v="3242" actId="5793"/>
          <ac:spMkLst>
            <pc:docMk/>
            <pc:sldMk cId="3533528898" sldId="485"/>
            <ac:spMk id="69633" creationId="{071777ED-4693-814F-BA31-CC87D6C5115F}"/>
          </ac:spMkLst>
        </pc:spChg>
        <pc:spChg chg="mod">
          <ac:chgData name="Long B Nguyen" userId="f59fb8f3-a021-417a-8bc1-65c8d471c621" providerId="ADAL" clId="{0DD70757-F9C8-C84D-8AD6-11F473F39870}" dt="2021-04-12T13:08:56.707" v="3194" actId="14100"/>
          <ac:spMkLst>
            <pc:docMk/>
            <pc:sldMk cId="3533528898" sldId="485"/>
            <ac:spMk id="69634" creationId="{73AC1D4A-738F-5940-8278-FCEBD5FB2B5A}"/>
          </ac:spMkLst>
        </pc:spChg>
      </pc:sldChg>
      <pc:sldChg chg="addSp modSp">
        <pc:chgData name="Long B Nguyen" userId="f59fb8f3-a021-417a-8bc1-65c8d471c621" providerId="ADAL" clId="{0DD70757-F9C8-C84D-8AD6-11F473F39870}" dt="2021-04-12T13:09:50.831" v="3243"/>
        <pc:sldMkLst>
          <pc:docMk/>
          <pc:sldMk cId="3162068906" sldId="527"/>
        </pc:sldMkLst>
        <pc:spChg chg="add mod">
          <ac:chgData name="Long B Nguyen" userId="f59fb8f3-a021-417a-8bc1-65c8d471c621" providerId="ADAL" clId="{0DD70757-F9C8-C84D-8AD6-11F473F39870}" dt="2021-04-12T13:09:50.831" v="3243"/>
          <ac:spMkLst>
            <pc:docMk/>
            <pc:sldMk cId="3162068906" sldId="527"/>
            <ac:spMk id="2" creationId="{B91DBC9D-5C95-F84E-A164-C0D83D3E899F}"/>
          </ac:spMkLst>
        </pc:spChg>
        <pc:spChg chg="mod">
          <ac:chgData name="Long B Nguyen" userId="f59fb8f3-a021-417a-8bc1-65c8d471c621" providerId="ADAL" clId="{0DD70757-F9C8-C84D-8AD6-11F473F39870}" dt="2021-04-01T15:56:34.392" v="274" actId="20577"/>
          <ac:spMkLst>
            <pc:docMk/>
            <pc:sldMk cId="3162068906" sldId="527"/>
            <ac:spMk id="16386" creationId="{68E5F79A-ADEF-9749-ACDC-BD05BB57A172}"/>
          </ac:spMkLst>
        </pc:spChg>
      </pc:sldChg>
      <pc:sldChg chg="addSp modSp modNotes">
        <pc:chgData name="Long B Nguyen" userId="f59fb8f3-a021-417a-8bc1-65c8d471c621" providerId="ADAL" clId="{0DD70757-F9C8-C84D-8AD6-11F473F39870}" dt="2021-04-12T13:09:50.831" v="3243"/>
        <pc:sldMkLst>
          <pc:docMk/>
          <pc:sldMk cId="3102825031" sldId="528"/>
        </pc:sldMkLst>
        <pc:spChg chg="add mod">
          <ac:chgData name="Long B Nguyen" userId="f59fb8f3-a021-417a-8bc1-65c8d471c621" providerId="ADAL" clId="{0DD70757-F9C8-C84D-8AD6-11F473F39870}" dt="2021-04-12T13:09:50.831" v="3243"/>
          <ac:spMkLst>
            <pc:docMk/>
            <pc:sldMk cId="3102825031" sldId="528"/>
            <ac:spMk id="2" creationId="{E34C40A6-5A9F-3149-BADF-18B4927FA182}"/>
          </ac:spMkLst>
        </pc:spChg>
      </pc:sldChg>
      <pc:sldChg chg="addSp modSp modAnim">
        <pc:chgData name="Long B Nguyen" userId="f59fb8f3-a021-417a-8bc1-65c8d471c621" providerId="ADAL" clId="{0DD70757-F9C8-C84D-8AD6-11F473F39870}" dt="2021-04-12T13:17:02.261" v="3324"/>
        <pc:sldMkLst>
          <pc:docMk/>
          <pc:sldMk cId="4057016805" sldId="529"/>
        </pc:sldMkLst>
        <pc:spChg chg="add mod">
          <ac:chgData name="Long B Nguyen" userId="f59fb8f3-a021-417a-8bc1-65c8d471c621" providerId="ADAL" clId="{0DD70757-F9C8-C84D-8AD6-11F473F39870}" dt="2021-04-12T13:09:50.831" v="3243"/>
          <ac:spMkLst>
            <pc:docMk/>
            <pc:sldMk cId="4057016805" sldId="529"/>
            <ac:spMk id="2" creationId="{C7DDDF4F-60A3-0640-8AC6-05689DD3873A}"/>
          </ac:spMkLst>
        </pc:spChg>
      </pc:sldChg>
      <pc:sldChg chg="addSp modSp mod">
        <pc:chgData name="Long B Nguyen" userId="f59fb8f3-a021-417a-8bc1-65c8d471c621" providerId="ADAL" clId="{0DD70757-F9C8-C84D-8AD6-11F473F39870}" dt="2021-04-12T13:09:50.831" v="3243"/>
        <pc:sldMkLst>
          <pc:docMk/>
          <pc:sldMk cId="1925924244" sldId="556"/>
        </pc:sldMkLst>
        <pc:spChg chg="add mod">
          <ac:chgData name="Long B Nguyen" userId="f59fb8f3-a021-417a-8bc1-65c8d471c621" providerId="ADAL" clId="{0DD70757-F9C8-C84D-8AD6-11F473F39870}" dt="2021-04-12T13:09:50.831" v="3243"/>
          <ac:spMkLst>
            <pc:docMk/>
            <pc:sldMk cId="1925924244" sldId="556"/>
            <ac:spMk id="2" creationId="{CB412D6F-AE4F-1149-B310-2341F76FA139}"/>
          </ac:spMkLst>
        </pc:spChg>
        <pc:spChg chg="mod">
          <ac:chgData name="Long B Nguyen" userId="f59fb8f3-a021-417a-8bc1-65c8d471c621" providerId="ADAL" clId="{0DD70757-F9C8-C84D-8AD6-11F473F39870}" dt="2021-04-01T15:57:31.285" v="277" actId="14100"/>
          <ac:spMkLst>
            <pc:docMk/>
            <pc:sldMk cId="1925924244" sldId="556"/>
            <ac:spMk id="16386" creationId="{2A7E0F38-3D69-FA4C-A13E-BC74CAF926EB}"/>
          </ac:spMkLst>
        </pc:spChg>
        <pc:spChg chg="mod">
          <ac:chgData name="Long B Nguyen" userId="f59fb8f3-a021-417a-8bc1-65c8d471c621" providerId="ADAL" clId="{0DD70757-F9C8-C84D-8AD6-11F473F39870}" dt="2021-04-01T15:57:28.991" v="276" actId="1076"/>
          <ac:spMkLst>
            <pc:docMk/>
            <pc:sldMk cId="1925924244" sldId="556"/>
            <ac:spMk id="18433" creationId="{02AE339C-E512-214C-87AC-C7DED5975191}"/>
          </ac:spMkLst>
        </pc:spChg>
      </pc:sldChg>
      <pc:sldChg chg="addSp modSp del modNotes">
        <pc:chgData name="Long B Nguyen" userId="f59fb8f3-a021-417a-8bc1-65c8d471c621" providerId="ADAL" clId="{0DD70757-F9C8-C84D-8AD6-11F473F39870}" dt="2021-04-12T13:10:53.389" v="3259" actId="2696"/>
        <pc:sldMkLst>
          <pc:docMk/>
          <pc:sldMk cId="1994733491" sldId="557"/>
        </pc:sldMkLst>
        <pc:spChg chg="add mod">
          <ac:chgData name="Long B Nguyen" userId="f59fb8f3-a021-417a-8bc1-65c8d471c621" providerId="ADAL" clId="{0DD70757-F9C8-C84D-8AD6-11F473F39870}" dt="2021-04-12T13:09:50.831" v="3243"/>
          <ac:spMkLst>
            <pc:docMk/>
            <pc:sldMk cId="1994733491" sldId="557"/>
            <ac:spMk id="2" creationId="{53429977-2412-7343-9622-21771DD587B9}"/>
          </ac:spMkLst>
        </pc:spChg>
      </pc:sldChg>
      <pc:sldChg chg="addSp modSp">
        <pc:chgData name="Long B Nguyen" userId="f59fb8f3-a021-417a-8bc1-65c8d471c621" providerId="ADAL" clId="{0DD70757-F9C8-C84D-8AD6-11F473F39870}" dt="2021-04-12T13:09:50.831" v="3243"/>
        <pc:sldMkLst>
          <pc:docMk/>
          <pc:sldMk cId="748879865" sldId="559"/>
        </pc:sldMkLst>
        <pc:spChg chg="add mod">
          <ac:chgData name="Long B Nguyen" userId="f59fb8f3-a021-417a-8bc1-65c8d471c621" providerId="ADAL" clId="{0DD70757-F9C8-C84D-8AD6-11F473F39870}" dt="2021-04-12T13:09:50.831" v="3243"/>
          <ac:spMkLst>
            <pc:docMk/>
            <pc:sldMk cId="748879865" sldId="559"/>
            <ac:spMk id="2" creationId="{EDEF7940-4D70-204C-B7C3-3224EFA8B7AE}"/>
          </ac:spMkLst>
        </pc:spChg>
      </pc:sldChg>
      <pc:sldChg chg="addSp modSp">
        <pc:chgData name="Long B Nguyen" userId="f59fb8f3-a021-417a-8bc1-65c8d471c621" providerId="ADAL" clId="{0DD70757-F9C8-C84D-8AD6-11F473F39870}" dt="2021-04-12T13:09:50.831" v="3243"/>
        <pc:sldMkLst>
          <pc:docMk/>
          <pc:sldMk cId="3841479407" sldId="560"/>
        </pc:sldMkLst>
        <pc:spChg chg="add mod">
          <ac:chgData name="Long B Nguyen" userId="f59fb8f3-a021-417a-8bc1-65c8d471c621" providerId="ADAL" clId="{0DD70757-F9C8-C84D-8AD6-11F473F39870}" dt="2021-04-12T13:09:50.831" v="3243"/>
          <ac:spMkLst>
            <pc:docMk/>
            <pc:sldMk cId="3841479407" sldId="560"/>
            <ac:spMk id="2" creationId="{4DB12DC6-C4B0-7548-B81A-18ED0C9DF1BB}"/>
          </ac:spMkLst>
        </pc:spChg>
      </pc:sldChg>
      <pc:sldChg chg="addSp modSp mod modAnim">
        <pc:chgData name="Long B Nguyen" userId="f59fb8f3-a021-417a-8bc1-65c8d471c621" providerId="ADAL" clId="{0DD70757-F9C8-C84D-8AD6-11F473F39870}" dt="2021-04-12T13:11:41.780" v="3269"/>
        <pc:sldMkLst>
          <pc:docMk/>
          <pc:sldMk cId="558292674" sldId="561"/>
        </pc:sldMkLst>
        <pc:spChg chg="add mod">
          <ac:chgData name="Long B Nguyen" userId="f59fb8f3-a021-417a-8bc1-65c8d471c621" providerId="ADAL" clId="{0DD70757-F9C8-C84D-8AD6-11F473F39870}" dt="2021-04-12T13:09:50.831" v="3243"/>
          <ac:spMkLst>
            <pc:docMk/>
            <pc:sldMk cId="558292674" sldId="561"/>
            <ac:spMk id="2" creationId="{FC2C2F53-4E2A-B341-9B3B-F4B7D2C3366E}"/>
          </ac:spMkLst>
        </pc:spChg>
        <pc:spChg chg="mod">
          <ac:chgData name="Long B Nguyen" userId="f59fb8f3-a021-417a-8bc1-65c8d471c621" providerId="ADAL" clId="{0DD70757-F9C8-C84D-8AD6-11F473F39870}" dt="2021-04-12T12:39:24.431" v="1832" actId="14100"/>
          <ac:spMkLst>
            <pc:docMk/>
            <pc:sldMk cId="558292674" sldId="561"/>
            <ac:spMk id="16386" creationId="{3185AAF4-BE97-6F4A-B9F7-2CF7E78E26EA}"/>
          </ac:spMkLst>
        </pc:spChg>
        <pc:spChg chg="mod">
          <ac:chgData name="Long B Nguyen" userId="f59fb8f3-a021-417a-8bc1-65c8d471c621" providerId="ADAL" clId="{0DD70757-F9C8-C84D-8AD6-11F473F39870}" dt="2021-04-12T12:39:22.152" v="1831" actId="14100"/>
          <ac:spMkLst>
            <pc:docMk/>
            <pc:sldMk cId="558292674" sldId="561"/>
            <ac:spMk id="32769" creationId="{1AAEA145-136D-F74A-BD41-5DFAA9C09F92}"/>
          </ac:spMkLst>
        </pc:spChg>
      </pc:sldChg>
      <pc:sldChg chg="addSp modSp mod">
        <pc:chgData name="Long B Nguyen" userId="f59fb8f3-a021-417a-8bc1-65c8d471c621" providerId="ADAL" clId="{0DD70757-F9C8-C84D-8AD6-11F473F39870}" dt="2021-04-12T13:09:50.831" v="3243"/>
        <pc:sldMkLst>
          <pc:docMk/>
          <pc:sldMk cId="3239512120" sldId="562"/>
        </pc:sldMkLst>
        <pc:spChg chg="add mod">
          <ac:chgData name="Long B Nguyen" userId="f59fb8f3-a021-417a-8bc1-65c8d471c621" providerId="ADAL" clId="{0DD70757-F9C8-C84D-8AD6-11F473F39870}" dt="2021-04-12T13:09:50.831" v="3243"/>
          <ac:spMkLst>
            <pc:docMk/>
            <pc:sldMk cId="3239512120" sldId="562"/>
            <ac:spMk id="2" creationId="{750DCE67-A864-0542-BFCB-5A55A180B4C1}"/>
          </ac:spMkLst>
        </pc:spChg>
        <pc:spChg chg="mod">
          <ac:chgData name="Long B Nguyen" userId="f59fb8f3-a021-417a-8bc1-65c8d471c621" providerId="ADAL" clId="{0DD70757-F9C8-C84D-8AD6-11F473F39870}" dt="2021-04-01T15:59:55.617" v="339" actId="14100"/>
          <ac:spMkLst>
            <pc:docMk/>
            <pc:sldMk cId="3239512120" sldId="562"/>
            <ac:spMk id="16386" creationId="{BEECF8C6-48A2-4844-8DE5-A821793BF5B7}"/>
          </ac:spMkLst>
        </pc:spChg>
        <pc:spChg chg="mod">
          <ac:chgData name="Long B Nguyen" userId="f59fb8f3-a021-417a-8bc1-65c8d471c621" providerId="ADAL" clId="{0DD70757-F9C8-C84D-8AD6-11F473F39870}" dt="2021-04-01T15:59:53.600" v="338" actId="1076"/>
          <ac:spMkLst>
            <pc:docMk/>
            <pc:sldMk cId="3239512120" sldId="562"/>
            <ac:spMk id="34817" creationId="{A0866BCF-5E35-B741-A5DE-A0C27EB5D25F}"/>
          </ac:spMkLst>
        </pc:spChg>
      </pc:sldChg>
      <pc:sldChg chg="addSp modSp">
        <pc:chgData name="Long B Nguyen" userId="f59fb8f3-a021-417a-8bc1-65c8d471c621" providerId="ADAL" clId="{0DD70757-F9C8-C84D-8AD6-11F473F39870}" dt="2021-04-12T13:09:50.831" v="3243"/>
        <pc:sldMkLst>
          <pc:docMk/>
          <pc:sldMk cId="62561003" sldId="564"/>
        </pc:sldMkLst>
        <pc:spChg chg="add mod">
          <ac:chgData name="Long B Nguyen" userId="f59fb8f3-a021-417a-8bc1-65c8d471c621" providerId="ADAL" clId="{0DD70757-F9C8-C84D-8AD6-11F473F39870}" dt="2021-04-12T13:09:50.831" v="3243"/>
          <ac:spMkLst>
            <pc:docMk/>
            <pc:sldMk cId="62561003" sldId="564"/>
            <ac:spMk id="2" creationId="{F482716C-0AC1-D446-B9D3-7503987A7C36}"/>
          </ac:spMkLst>
        </pc:spChg>
      </pc:sldChg>
      <pc:sldChg chg="addSp modSp">
        <pc:chgData name="Long B Nguyen" userId="f59fb8f3-a021-417a-8bc1-65c8d471c621" providerId="ADAL" clId="{0DD70757-F9C8-C84D-8AD6-11F473F39870}" dt="2021-04-12T13:09:50.831" v="3243"/>
        <pc:sldMkLst>
          <pc:docMk/>
          <pc:sldMk cId="1496186937" sldId="565"/>
        </pc:sldMkLst>
        <pc:spChg chg="add mod">
          <ac:chgData name="Long B Nguyen" userId="f59fb8f3-a021-417a-8bc1-65c8d471c621" providerId="ADAL" clId="{0DD70757-F9C8-C84D-8AD6-11F473F39870}" dt="2021-04-12T13:09:50.831" v="3243"/>
          <ac:spMkLst>
            <pc:docMk/>
            <pc:sldMk cId="1496186937" sldId="565"/>
            <ac:spMk id="5" creationId="{2183558D-A15B-B14A-AC63-9DDC31077FF8}"/>
          </ac:spMkLst>
        </pc:spChg>
      </pc:sldChg>
      <pc:sldChg chg="addSp modSp">
        <pc:chgData name="Long B Nguyen" userId="f59fb8f3-a021-417a-8bc1-65c8d471c621" providerId="ADAL" clId="{0DD70757-F9C8-C84D-8AD6-11F473F39870}" dt="2021-04-12T13:09:50.831" v="3243"/>
        <pc:sldMkLst>
          <pc:docMk/>
          <pc:sldMk cId="1123629102" sldId="566"/>
        </pc:sldMkLst>
        <pc:spChg chg="add mod">
          <ac:chgData name="Long B Nguyen" userId="f59fb8f3-a021-417a-8bc1-65c8d471c621" providerId="ADAL" clId="{0DD70757-F9C8-C84D-8AD6-11F473F39870}" dt="2021-04-12T13:09:50.831" v="3243"/>
          <ac:spMkLst>
            <pc:docMk/>
            <pc:sldMk cId="1123629102" sldId="566"/>
            <ac:spMk id="2" creationId="{41ED9DF9-35E1-2341-93F0-ECD9B722F1B3}"/>
          </ac:spMkLst>
        </pc:spChg>
      </pc:sldChg>
      <pc:sldChg chg="addSp modSp">
        <pc:chgData name="Long B Nguyen" userId="f59fb8f3-a021-417a-8bc1-65c8d471c621" providerId="ADAL" clId="{0DD70757-F9C8-C84D-8AD6-11F473F39870}" dt="2021-04-12T13:09:50.831" v="3243"/>
        <pc:sldMkLst>
          <pc:docMk/>
          <pc:sldMk cId="3949497385" sldId="567"/>
        </pc:sldMkLst>
        <pc:spChg chg="add mod">
          <ac:chgData name="Long B Nguyen" userId="f59fb8f3-a021-417a-8bc1-65c8d471c621" providerId="ADAL" clId="{0DD70757-F9C8-C84D-8AD6-11F473F39870}" dt="2021-04-12T13:09:50.831" v="3243"/>
          <ac:spMkLst>
            <pc:docMk/>
            <pc:sldMk cId="3949497385" sldId="567"/>
            <ac:spMk id="2" creationId="{57867AEC-7744-0A40-95A9-A50116740FA2}"/>
          </ac:spMkLst>
        </pc:spChg>
      </pc:sldChg>
      <pc:sldChg chg="del">
        <pc:chgData name="Long B Nguyen" userId="f59fb8f3-a021-417a-8bc1-65c8d471c621" providerId="ADAL" clId="{0DD70757-F9C8-C84D-8AD6-11F473F39870}" dt="2021-04-12T12:40:04.715" v="1834" actId="2696"/>
        <pc:sldMkLst>
          <pc:docMk/>
          <pc:sldMk cId="2869642700" sldId="568"/>
        </pc:sldMkLst>
      </pc:sldChg>
      <pc:sldChg chg="addSp modSp add">
        <pc:chgData name="Long B Nguyen" userId="f59fb8f3-a021-417a-8bc1-65c8d471c621" providerId="ADAL" clId="{0DD70757-F9C8-C84D-8AD6-11F473F39870}" dt="2021-04-12T13:09:50.831" v="3243"/>
        <pc:sldMkLst>
          <pc:docMk/>
          <pc:sldMk cId="3008892020" sldId="569"/>
        </pc:sldMkLst>
        <pc:spChg chg="add mod">
          <ac:chgData name="Long B Nguyen" userId="f59fb8f3-a021-417a-8bc1-65c8d471c621" providerId="ADAL" clId="{0DD70757-F9C8-C84D-8AD6-11F473F39870}" dt="2021-04-12T13:09:50.831" v="3243"/>
          <ac:spMkLst>
            <pc:docMk/>
            <pc:sldMk cId="3008892020" sldId="569"/>
            <ac:spMk id="2" creationId="{28915630-4AE5-B644-9084-B1DACBAE9F89}"/>
          </ac:spMkLst>
        </pc:spChg>
      </pc:sldChg>
      <pc:sldChg chg="del">
        <pc:chgData name="Long B Nguyen" userId="f59fb8f3-a021-417a-8bc1-65c8d471c621" providerId="ADAL" clId="{0DD70757-F9C8-C84D-8AD6-11F473F39870}" dt="2021-04-12T12:40:55.891" v="1836" actId="2696"/>
        <pc:sldMkLst>
          <pc:docMk/>
          <pc:sldMk cId="3333082340" sldId="569"/>
        </pc:sldMkLst>
      </pc:sldChg>
      <pc:sldChg chg="addSp modSp mod modAnim">
        <pc:chgData name="Long B Nguyen" userId="f59fb8f3-a021-417a-8bc1-65c8d471c621" providerId="ADAL" clId="{0DD70757-F9C8-C84D-8AD6-11F473F39870}" dt="2021-04-12T13:11:06.939" v="3261"/>
        <pc:sldMkLst>
          <pc:docMk/>
          <pc:sldMk cId="2526255488" sldId="570"/>
        </pc:sldMkLst>
        <pc:spChg chg="add mod">
          <ac:chgData name="Long B Nguyen" userId="f59fb8f3-a021-417a-8bc1-65c8d471c621" providerId="ADAL" clId="{0DD70757-F9C8-C84D-8AD6-11F473F39870}" dt="2021-04-12T13:09:50.831" v="3243"/>
          <ac:spMkLst>
            <pc:docMk/>
            <pc:sldMk cId="2526255488" sldId="570"/>
            <ac:spMk id="2" creationId="{239BF271-7E6F-464A-8BDB-FAB0970A7768}"/>
          </ac:spMkLst>
        </pc:spChg>
        <pc:spChg chg="mod">
          <ac:chgData name="Long B Nguyen" userId="f59fb8f3-a021-417a-8bc1-65c8d471c621" providerId="ADAL" clId="{0DD70757-F9C8-C84D-8AD6-11F473F39870}" dt="2021-04-12T13:10:44.882" v="3255" actId="1076"/>
          <ac:spMkLst>
            <pc:docMk/>
            <pc:sldMk cId="2526255488" sldId="570"/>
            <ac:spMk id="20481" creationId="{5A3AE34F-9938-AB4E-97EB-92987E0698C0}"/>
          </ac:spMkLst>
        </pc:spChg>
        <pc:spChg chg="mod">
          <ac:chgData name="Long B Nguyen" userId="f59fb8f3-a021-417a-8bc1-65c8d471c621" providerId="ADAL" clId="{0DD70757-F9C8-C84D-8AD6-11F473F39870}" dt="2021-04-12T13:10:41.483" v="3253" actId="20577"/>
          <ac:spMkLst>
            <pc:docMk/>
            <pc:sldMk cId="2526255488" sldId="570"/>
            <ac:spMk id="20482" creationId="{5E8218B3-465D-6F42-A92F-9D686809D45C}"/>
          </ac:spMkLst>
        </pc:spChg>
        <pc:picChg chg="add mod">
          <ac:chgData name="Long B Nguyen" userId="f59fb8f3-a021-417a-8bc1-65c8d471c621" providerId="ADAL" clId="{0DD70757-F9C8-C84D-8AD6-11F473F39870}" dt="2021-04-12T13:10:51.404" v="3258" actId="1076"/>
          <ac:picMkLst>
            <pc:docMk/>
            <pc:sldMk cId="2526255488" sldId="570"/>
            <ac:picMk id="5" creationId="{FB922DC4-52CF-364C-AEAF-A07B074050A4}"/>
          </ac:picMkLst>
        </pc:picChg>
      </pc:sldChg>
      <pc:sldChg chg="addSp modSp del mod">
        <pc:chgData name="Long B Nguyen" userId="f59fb8f3-a021-417a-8bc1-65c8d471c621" providerId="ADAL" clId="{0DD70757-F9C8-C84D-8AD6-11F473F39870}" dt="2021-04-12T12:41:42.188" v="1840" actId="2696"/>
        <pc:sldMkLst>
          <pc:docMk/>
          <pc:sldMk cId="2952073042" sldId="571"/>
        </pc:sldMkLst>
        <pc:spChg chg="add mod">
          <ac:chgData name="Long B Nguyen" userId="f59fb8f3-a021-417a-8bc1-65c8d471c621" providerId="ADAL" clId="{0DD70757-F9C8-C84D-8AD6-11F473F39870}" dt="2021-04-01T16:01:55.320" v="356" actId="207"/>
          <ac:spMkLst>
            <pc:docMk/>
            <pc:sldMk cId="2952073042" sldId="571"/>
            <ac:spMk id="4" creationId="{65666141-FF84-254A-9BD3-FB2CA65EE8DD}"/>
          </ac:spMkLst>
        </pc:spChg>
        <pc:spChg chg="add mod">
          <ac:chgData name="Long B Nguyen" userId="f59fb8f3-a021-417a-8bc1-65c8d471c621" providerId="ADAL" clId="{0DD70757-F9C8-C84D-8AD6-11F473F39870}" dt="2021-04-01T16:02:02.763" v="361" actId="20577"/>
          <ac:spMkLst>
            <pc:docMk/>
            <pc:sldMk cId="2952073042" sldId="571"/>
            <ac:spMk id="26" creationId="{8734BC5C-9B6F-B042-95C6-0470D88044D1}"/>
          </ac:spMkLst>
        </pc:spChg>
        <pc:spChg chg="mod">
          <ac:chgData name="Long B Nguyen" userId="f59fb8f3-a021-417a-8bc1-65c8d471c621" providerId="ADAL" clId="{0DD70757-F9C8-C84D-8AD6-11F473F39870}" dt="2021-04-01T16:01:40.873" v="347" actId="20577"/>
          <ac:spMkLst>
            <pc:docMk/>
            <pc:sldMk cId="2952073042" sldId="571"/>
            <ac:spMk id="16386" creationId="{329B2B06-1922-5C41-84A6-22DCD0FD3F20}"/>
          </ac:spMkLst>
        </pc:spChg>
        <pc:spChg chg="mod">
          <ac:chgData name="Long B Nguyen" userId="f59fb8f3-a021-417a-8bc1-65c8d471c621" providerId="ADAL" clId="{0DD70757-F9C8-C84D-8AD6-11F473F39870}" dt="2021-04-01T16:00:29.579" v="341" actId="20577"/>
          <ac:spMkLst>
            <pc:docMk/>
            <pc:sldMk cId="2952073042" sldId="571"/>
            <ac:spMk id="49170" creationId="{1C48AFFA-99C6-1D49-AA67-1F13BCF5F8DF}"/>
          </ac:spMkLst>
        </pc:spChg>
        <pc:spChg chg="mod">
          <ac:chgData name="Long B Nguyen" userId="f59fb8f3-a021-417a-8bc1-65c8d471c621" providerId="ADAL" clId="{0DD70757-F9C8-C84D-8AD6-11F473F39870}" dt="2021-04-01T16:00:33.054" v="343" actId="20577"/>
          <ac:spMkLst>
            <pc:docMk/>
            <pc:sldMk cId="2952073042" sldId="571"/>
            <ac:spMk id="49171" creationId="{359EB0E3-8451-E64A-85F4-06128C98C4F6}"/>
          </ac:spMkLst>
        </pc:spChg>
        <pc:cxnChg chg="add mod">
          <ac:chgData name="Long B Nguyen" userId="f59fb8f3-a021-417a-8bc1-65c8d471c621" providerId="ADAL" clId="{0DD70757-F9C8-C84D-8AD6-11F473F39870}" dt="2021-04-01T16:01:28.301" v="346" actId="14100"/>
          <ac:cxnSpMkLst>
            <pc:docMk/>
            <pc:sldMk cId="2952073042" sldId="571"/>
            <ac:cxnSpMk id="21" creationId="{2AC4154D-1C7E-DE4E-8674-02F434004962}"/>
          </ac:cxnSpMkLst>
        </pc:cxnChg>
        <pc:cxnChg chg="add mod">
          <ac:chgData name="Long B Nguyen" userId="f59fb8f3-a021-417a-8bc1-65c8d471c621" providerId="ADAL" clId="{0DD70757-F9C8-C84D-8AD6-11F473F39870}" dt="2021-04-01T16:01:26.014" v="345" actId="14100"/>
          <ac:cxnSpMkLst>
            <pc:docMk/>
            <pc:sldMk cId="2952073042" sldId="571"/>
            <ac:cxnSpMk id="22" creationId="{8828E422-3107-DB46-9287-AB6C948AAF4E}"/>
          </ac:cxnSpMkLst>
        </pc:cxnChg>
      </pc:sldChg>
      <pc:sldChg chg="addSp modSp del mod">
        <pc:chgData name="Long B Nguyen" userId="f59fb8f3-a021-417a-8bc1-65c8d471c621" providerId="ADAL" clId="{0DD70757-F9C8-C84D-8AD6-11F473F39870}" dt="2021-04-12T12:41:42.188" v="1840" actId="2696"/>
        <pc:sldMkLst>
          <pc:docMk/>
          <pc:sldMk cId="270817839" sldId="572"/>
        </pc:sldMkLst>
        <pc:spChg chg="mod">
          <ac:chgData name="Long B Nguyen" userId="f59fb8f3-a021-417a-8bc1-65c8d471c621" providerId="ADAL" clId="{0DD70757-F9C8-C84D-8AD6-11F473F39870}" dt="2021-04-01T12:26:44.631" v="205" actId="20577"/>
          <ac:spMkLst>
            <pc:docMk/>
            <pc:sldMk cId="270817839" sldId="572"/>
            <ac:spMk id="16386" creationId="{D2C45497-8912-0F44-8527-E1D3516D268F}"/>
          </ac:spMkLst>
        </pc:spChg>
        <pc:cxnChg chg="add mod">
          <ac:chgData name="Long B Nguyen" userId="f59fb8f3-a021-417a-8bc1-65c8d471c621" providerId="ADAL" clId="{0DD70757-F9C8-C84D-8AD6-11F473F39870}" dt="2021-04-01T16:02:23.874" v="363" actId="14100"/>
          <ac:cxnSpMkLst>
            <pc:docMk/>
            <pc:sldMk cId="270817839" sldId="572"/>
            <ac:cxnSpMk id="33" creationId="{6162F4E7-82D3-FD44-91B3-A2785E075FFC}"/>
          </ac:cxnSpMkLst>
        </pc:cxnChg>
        <pc:cxnChg chg="add mod">
          <ac:chgData name="Long B Nguyen" userId="f59fb8f3-a021-417a-8bc1-65c8d471c621" providerId="ADAL" clId="{0DD70757-F9C8-C84D-8AD6-11F473F39870}" dt="2021-04-01T16:02:29.170" v="365" actId="14100"/>
          <ac:cxnSpMkLst>
            <pc:docMk/>
            <pc:sldMk cId="270817839" sldId="572"/>
            <ac:cxnSpMk id="34" creationId="{7B18D12E-B736-3E4F-93FF-EE0C1CA2D54E}"/>
          </ac:cxnSpMkLst>
        </pc:cxnChg>
      </pc:sldChg>
      <pc:sldChg chg="addSp modSp">
        <pc:chgData name="Long B Nguyen" userId="f59fb8f3-a021-417a-8bc1-65c8d471c621" providerId="ADAL" clId="{0DD70757-F9C8-C84D-8AD6-11F473F39870}" dt="2021-04-12T13:09:50.831" v="3243"/>
        <pc:sldMkLst>
          <pc:docMk/>
          <pc:sldMk cId="4110945301" sldId="574"/>
        </pc:sldMkLst>
        <pc:spChg chg="add mod">
          <ac:chgData name="Long B Nguyen" userId="f59fb8f3-a021-417a-8bc1-65c8d471c621" providerId="ADAL" clId="{0DD70757-F9C8-C84D-8AD6-11F473F39870}" dt="2021-04-12T13:09:50.831" v="3243"/>
          <ac:spMkLst>
            <pc:docMk/>
            <pc:sldMk cId="4110945301" sldId="574"/>
            <ac:spMk id="2" creationId="{84D08FEE-2AC6-494C-9540-BA634F276B51}"/>
          </ac:spMkLst>
        </pc:spChg>
      </pc:sldChg>
      <pc:sldChg chg="modSp del mod modAnim">
        <pc:chgData name="Long B Nguyen" userId="f59fb8f3-a021-417a-8bc1-65c8d471c621" providerId="ADAL" clId="{0DD70757-F9C8-C84D-8AD6-11F473F39870}" dt="2021-04-12T12:43:15.056" v="1881" actId="2696"/>
        <pc:sldMkLst>
          <pc:docMk/>
          <pc:sldMk cId="1553353509" sldId="575"/>
        </pc:sldMkLst>
        <pc:spChg chg="mod">
          <ac:chgData name="Long B Nguyen" userId="f59fb8f3-a021-417a-8bc1-65c8d471c621" providerId="ADAL" clId="{0DD70757-F9C8-C84D-8AD6-11F473F39870}" dt="2021-04-01T16:11:24.432" v="434" actId="20577"/>
          <ac:spMkLst>
            <pc:docMk/>
            <pc:sldMk cId="1553353509" sldId="575"/>
            <ac:spMk id="16386" creationId="{C563149A-FB03-7F41-801D-086D70B22CED}"/>
          </ac:spMkLst>
        </pc:spChg>
      </pc:sldChg>
      <pc:sldChg chg="addSp modSp">
        <pc:chgData name="Long B Nguyen" userId="f59fb8f3-a021-417a-8bc1-65c8d471c621" providerId="ADAL" clId="{0DD70757-F9C8-C84D-8AD6-11F473F39870}" dt="2021-04-12T13:09:50.831" v="3243"/>
        <pc:sldMkLst>
          <pc:docMk/>
          <pc:sldMk cId="2954573052" sldId="576"/>
        </pc:sldMkLst>
        <pc:spChg chg="add mod">
          <ac:chgData name="Long B Nguyen" userId="f59fb8f3-a021-417a-8bc1-65c8d471c621" providerId="ADAL" clId="{0DD70757-F9C8-C84D-8AD6-11F473F39870}" dt="2021-04-12T13:09:50.831" v="3243"/>
          <ac:spMkLst>
            <pc:docMk/>
            <pc:sldMk cId="2954573052" sldId="576"/>
            <ac:spMk id="2" creationId="{968C89B0-1485-4B49-B4B0-F09A79459563}"/>
          </ac:spMkLst>
        </pc:spChg>
      </pc:sldChg>
      <pc:sldChg chg="addSp modSp">
        <pc:chgData name="Long B Nguyen" userId="f59fb8f3-a021-417a-8bc1-65c8d471c621" providerId="ADAL" clId="{0DD70757-F9C8-C84D-8AD6-11F473F39870}" dt="2021-04-12T13:09:50.831" v="3243"/>
        <pc:sldMkLst>
          <pc:docMk/>
          <pc:sldMk cId="1547101256" sldId="577"/>
        </pc:sldMkLst>
        <pc:spChg chg="add mod">
          <ac:chgData name="Long B Nguyen" userId="f59fb8f3-a021-417a-8bc1-65c8d471c621" providerId="ADAL" clId="{0DD70757-F9C8-C84D-8AD6-11F473F39870}" dt="2021-04-12T13:09:50.831" v="3243"/>
          <ac:spMkLst>
            <pc:docMk/>
            <pc:sldMk cId="1547101256" sldId="577"/>
            <ac:spMk id="2" creationId="{CEF074FF-2762-1D4C-8DA0-EC0574475AD3}"/>
          </ac:spMkLst>
        </pc:spChg>
      </pc:sldChg>
      <pc:sldChg chg="addSp modSp">
        <pc:chgData name="Long B Nguyen" userId="f59fb8f3-a021-417a-8bc1-65c8d471c621" providerId="ADAL" clId="{0DD70757-F9C8-C84D-8AD6-11F473F39870}" dt="2021-04-12T13:09:50.831" v="3243"/>
        <pc:sldMkLst>
          <pc:docMk/>
          <pc:sldMk cId="891751900" sldId="579"/>
        </pc:sldMkLst>
        <pc:spChg chg="add mod">
          <ac:chgData name="Long B Nguyen" userId="f59fb8f3-a021-417a-8bc1-65c8d471c621" providerId="ADAL" clId="{0DD70757-F9C8-C84D-8AD6-11F473F39870}" dt="2021-04-12T13:09:50.831" v="3243"/>
          <ac:spMkLst>
            <pc:docMk/>
            <pc:sldMk cId="891751900" sldId="579"/>
            <ac:spMk id="2" creationId="{61ED436E-B4D7-9248-A1B4-99D5830F5C0E}"/>
          </ac:spMkLst>
        </pc:spChg>
        <pc:spChg chg="mod">
          <ac:chgData name="Long B Nguyen" userId="f59fb8f3-a021-417a-8bc1-65c8d471c621" providerId="ADAL" clId="{0DD70757-F9C8-C84D-8AD6-11F473F39870}" dt="2021-04-01T12:27:31.756" v="211" actId="20577"/>
          <ac:spMkLst>
            <pc:docMk/>
            <pc:sldMk cId="891751900" sldId="579"/>
            <ac:spMk id="16386" creationId="{6B9A5847-1AA8-4A43-AE7E-BF49B20DE6A5}"/>
          </ac:spMkLst>
        </pc:spChg>
      </pc:sldChg>
      <pc:sldChg chg="addSp modSp mod modAnim">
        <pc:chgData name="Long B Nguyen" userId="f59fb8f3-a021-417a-8bc1-65c8d471c621" providerId="ADAL" clId="{0DD70757-F9C8-C84D-8AD6-11F473F39870}" dt="2021-04-12T13:09:50.831" v="3243"/>
        <pc:sldMkLst>
          <pc:docMk/>
          <pc:sldMk cId="2483610180" sldId="580"/>
        </pc:sldMkLst>
        <pc:spChg chg="add mod">
          <ac:chgData name="Long B Nguyen" userId="f59fb8f3-a021-417a-8bc1-65c8d471c621" providerId="ADAL" clId="{0DD70757-F9C8-C84D-8AD6-11F473F39870}" dt="2021-04-12T13:09:50.831" v="3243"/>
          <ac:spMkLst>
            <pc:docMk/>
            <pc:sldMk cId="2483610180" sldId="580"/>
            <ac:spMk id="2" creationId="{CC903B08-7E65-1843-A295-E7F24016A969}"/>
          </ac:spMkLst>
        </pc:spChg>
        <pc:spChg chg="mod">
          <ac:chgData name="Long B Nguyen" userId="f59fb8f3-a021-417a-8bc1-65c8d471c621" providerId="ADAL" clId="{0DD70757-F9C8-C84D-8AD6-11F473F39870}" dt="2021-04-12T12:44:30.981" v="1911" actId="113"/>
          <ac:spMkLst>
            <pc:docMk/>
            <pc:sldMk cId="2483610180" sldId="580"/>
            <ac:spMk id="16386" creationId="{13E0CFFE-50A4-1C4C-9001-CF21878F6693}"/>
          </ac:spMkLst>
        </pc:spChg>
        <pc:spChg chg="mod">
          <ac:chgData name="Long B Nguyen" userId="f59fb8f3-a021-417a-8bc1-65c8d471c621" providerId="ADAL" clId="{0DD70757-F9C8-C84D-8AD6-11F473F39870}" dt="2021-04-01T16:04:18.230" v="391" actId="1076"/>
          <ac:spMkLst>
            <pc:docMk/>
            <pc:sldMk cId="2483610180" sldId="580"/>
            <ac:spMk id="63489" creationId="{0E7B4791-3A32-1042-A62C-C7EDD1EA9627}"/>
          </ac:spMkLst>
        </pc:spChg>
      </pc:sldChg>
      <pc:sldChg chg="addSp modSp mod modAnim">
        <pc:chgData name="Long B Nguyen" userId="f59fb8f3-a021-417a-8bc1-65c8d471c621" providerId="ADAL" clId="{0DD70757-F9C8-C84D-8AD6-11F473F39870}" dt="2021-04-12T13:14:50.290" v="3289"/>
        <pc:sldMkLst>
          <pc:docMk/>
          <pc:sldMk cId="830544632" sldId="581"/>
        </pc:sldMkLst>
        <pc:spChg chg="add mod">
          <ac:chgData name="Long B Nguyen" userId="f59fb8f3-a021-417a-8bc1-65c8d471c621" providerId="ADAL" clId="{0DD70757-F9C8-C84D-8AD6-11F473F39870}" dt="2021-04-12T13:09:50.831" v="3243"/>
          <ac:spMkLst>
            <pc:docMk/>
            <pc:sldMk cId="830544632" sldId="581"/>
            <ac:spMk id="2" creationId="{992AC32D-C53A-1C48-AC99-1565AB7F78CA}"/>
          </ac:spMkLst>
        </pc:spChg>
        <pc:spChg chg="mod">
          <ac:chgData name="Long B Nguyen" userId="f59fb8f3-a021-417a-8bc1-65c8d471c621" providerId="ADAL" clId="{0DD70757-F9C8-C84D-8AD6-11F473F39870}" dt="2021-04-12T12:55:13.416" v="2129"/>
          <ac:spMkLst>
            <pc:docMk/>
            <pc:sldMk cId="830544632" sldId="581"/>
            <ac:spMk id="16386" creationId="{DCDEDE68-7370-A049-B607-4EE7C1C097CC}"/>
          </ac:spMkLst>
        </pc:spChg>
        <pc:spChg chg="mod">
          <ac:chgData name="Long B Nguyen" userId="f59fb8f3-a021-417a-8bc1-65c8d471c621" providerId="ADAL" clId="{0DD70757-F9C8-C84D-8AD6-11F473F39870}" dt="2021-04-12T12:51:49.097" v="2067" actId="20577"/>
          <ac:spMkLst>
            <pc:docMk/>
            <pc:sldMk cId="830544632" sldId="581"/>
            <ac:spMk id="65537" creationId="{07CB10DC-D333-F84F-AEFA-826E23CDD585}"/>
          </ac:spMkLst>
        </pc:spChg>
      </pc:sldChg>
      <pc:sldChg chg="addSp modSp mod modAnim">
        <pc:chgData name="Long B Nguyen" userId="f59fb8f3-a021-417a-8bc1-65c8d471c621" providerId="ADAL" clId="{0DD70757-F9C8-C84D-8AD6-11F473F39870}" dt="2021-04-12T13:18:36.349" v="3339"/>
        <pc:sldMkLst>
          <pc:docMk/>
          <pc:sldMk cId="1603111093" sldId="582"/>
        </pc:sldMkLst>
        <pc:spChg chg="add mod">
          <ac:chgData name="Long B Nguyen" userId="f59fb8f3-a021-417a-8bc1-65c8d471c621" providerId="ADAL" clId="{0DD70757-F9C8-C84D-8AD6-11F473F39870}" dt="2021-04-12T13:09:50.831" v="3243"/>
          <ac:spMkLst>
            <pc:docMk/>
            <pc:sldMk cId="1603111093" sldId="582"/>
            <ac:spMk id="2" creationId="{110B76F3-C645-F24B-B318-7D068F311B0A}"/>
          </ac:spMkLst>
        </pc:spChg>
        <pc:spChg chg="mod">
          <ac:chgData name="Long B Nguyen" userId="f59fb8f3-a021-417a-8bc1-65c8d471c621" providerId="ADAL" clId="{0DD70757-F9C8-C84D-8AD6-11F473F39870}" dt="2021-04-12T13:08:36.265" v="3192" actId="20577"/>
          <ac:spMkLst>
            <pc:docMk/>
            <pc:sldMk cId="1603111093" sldId="582"/>
            <ac:spMk id="16386" creationId="{114BB159-C41E-A046-9481-C57D33802B19}"/>
          </ac:spMkLst>
        </pc:spChg>
        <pc:spChg chg="mod">
          <ac:chgData name="Long B Nguyen" userId="f59fb8f3-a021-417a-8bc1-65c8d471c621" providerId="ADAL" clId="{0DD70757-F9C8-C84D-8AD6-11F473F39870}" dt="2021-04-12T13:06:56.647" v="3049" actId="1076"/>
          <ac:spMkLst>
            <pc:docMk/>
            <pc:sldMk cId="1603111093" sldId="582"/>
            <ac:spMk id="67585" creationId="{300BB9E0-C0BE-124F-82D0-0DD61E546BD9}"/>
          </ac:spMkLst>
        </pc:spChg>
      </pc:sldChg>
      <pc:sldChg chg="addSp modSp">
        <pc:chgData name="Long B Nguyen" userId="f59fb8f3-a021-417a-8bc1-65c8d471c621" providerId="ADAL" clId="{0DD70757-F9C8-C84D-8AD6-11F473F39870}" dt="2021-04-12T13:09:50.831" v="3243"/>
        <pc:sldMkLst>
          <pc:docMk/>
          <pc:sldMk cId="788052383" sldId="583"/>
        </pc:sldMkLst>
        <pc:spChg chg="add mod">
          <ac:chgData name="Long B Nguyen" userId="f59fb8f3-a021-417a-8bc1-65c8d471c621" providerId="ADAL" clId="{0DD70757-F9C8-C84D-8AD6-11F473F39870}" dt="2021-04-12T13:09:50.831" v="3243"/>
          <ac:spMkLst>
            <pc:docMk/>
            <pc:sldMk cId="788052383" sldId="583"/>
            <ac:spMk id="2" creationId="{91A3B73C-BA5D-644E-AA86-182B15429AD7}"/>
          </ac:spMkLst>
        </pc:spChg>
      </pc:sldChg>
      <pc:sldChg chg="addSp modSp new mod">
        <pc:chgData name="Long B Nguyen" userId="f59fb8f3-a021-417a-8bc1-65c8d471c621" providerId="ADAL" clId="{0DD70757-F9C8-C84D-8AD6-11F473F39870}" dt="2021-04-12T13:09:50.831" v="3243"/>
        <pc:sldMkLst>
          <pc:docMk/>
          <pc:sldMk cId="865366439" sldId="584"/>
        </pc:sldMkLst>
        <pc:spChg chg="mod">
          <ac:chgData name="Long B Nguyen" userId="f59fb8f3-a021-417a-8bc1-65c8d471c621" providerId="ADAL" clId="{0DD70757-F9C8-C84D-8AD6-11F473F39870}" dt="2021-04-01T16:05:47.465" v="418" actId="1076"/>
          <ac:spMkLst>
            <pc:docMk/>
            <pc:sldMk cId="865366439" sldId="584"/>
            <ac:spMk id="2" creationId="{8928F0F1-372F-9C4D-AA54-0D3300061B4B}"/>
          </ac:spMkLst>
        </pc:spChg>
        <pc:spChg chg="add mod">
          <ac:chgData name="Long B Nguyen" userId="f59fb8f3-a021-417a-8bc1-65c8d471c621" providerId="ADAL" clId="{0DD70757-F9C8-C84D-8AD6-11F473F39870}" dt="2021-04-12T13:09:50.831" v="3243"/>
          <ac:spMkLst>
            <pc:docMk/>
            <pc:sldMk cId="865366439" sldId="584"/>
            <ac:spMk id="5" creationId="{6B1C35D5-F631-E843-89C0-3A21611EC381}"/>
          </ac:spMkLst>
        </pc:spChg>
        <pc:picChg chg="add mod">
          <ac:chgData name="Long B Nguyen" userId="f59fb8f3-a021-417a-8bc1-65c8d471c621" providerId="ADAL" clId="{0DD70757-F9C8-C84D-8AD6-11F473F39870}" dt="2021-04-01T16:05:40.390" v="397" actId="1076"/>
          <ac:picMkLst>
            <pc:docMk/>
            <pc:sldMk cId="865366439" sldId="584"/>
            <ac:picMk id="4" creationId="{2DC3D235-A640-0946-B66A-CCE317B971AC}"/>
          </ac:picMkLst>
        </pc:picChg>
      </pc:sldChg>
      <pc:sldChg chg="addSp modSp add mod modAnim">
        <pc:chgData name="Long B Nguyen" userId="f59fb8f3-a021-417a-8bc1-65c8d471c621" providerId="ADAL" clId="{0DD70757-F9C8-C84D-8AD6-11F473F39870}" dt="2021-04-12T13:13:17.128" v="3277"/>
        <pc:sldMkLst>
          <pc:docMk/>
          <pc:sldMk cId="1535655186" sldId="585"/>
        </pc:sldMkLst>
        <pc:spChg chg="add mod">
          <ac:chgData name="Long B Nguyen" userId="f59fb8f3-a021-417a-8bc1-65c8d471c621" providerId="ADAL" clId="{0DD70757-F9C8-C84D-8AD6-11F473F39870}" dt="2021-04-01T16:37:10.911" v="1437" actId="255"/>
          <ac:spMkLst>
            <pc:docMk/>
            <pc:sldMk cId="1535655186" sldId="585"/>
            <ac:spMk id="2" creationId="{7668D50A-EA56-BD4E-A78A-4C323FD34BCE}"/>
          </ac:spMkLst>
        </pc:spChg>
        <pc:spChg chg="add mod">
          <ac:chgData name="Long B Nguyen" userId="f59fb8f3-a021-417a-8bc1-65c8d471c621" providerId="ADAL" clId="{0DD70757-F9C8-C84D-8AD6-11F473F39870}" dt="2021-04-12T13:09:50.831" v="3243"/>
          <ac:spMkLst>
            <pc:docMk/>
            <pc:sldMk cId="1535655186" sldId="585"/>
            <ac:spMk id="3" creationId="{3B0792CC-8E4C-8543-8E9B-6FD8283093B1}"/>
          </ac:spMkLst>
        </pc:spChg>
        <pc:spChg chg="mod">
          <ac:chgData name="Long B Nguyen" userId="f59fb8f3-a021-417a-8bc1-65c8d471c621" providerId="ADAL" clId="{0DD70757-F9C8-C84D-8AD6-11F473F39870}" dt="2021-04-01T16:38:17.444" v="1463" actId="113"/>
          <ac:spMkLst>
            <pc:docMk/>
            <pc:sldMk cId="1535655186" sldId="585"/>
            <ac:spMk id="16386" creationId="{13E0CFFE-50A4-1C4C-9001-CF21878F6693}"/>
          </ac:spMkLst>
        </pc:spChg>
        <pc:spChg chg="mod">
          <ac:chgData name="Long B Nguyen" userId="f59fb8f3-a021-417a-8bc1-65c8d471c621" providerId="ADAL" clId="{0DD70757-F9C8-C84D-8AD6-11F473F39870}" dt="2021-04-01T16:34:29.131" v="1331" actId="1076"/>
          <ac:spMkLst>
            <pc:docMk/>
            <pc:sldMk cId="1535655186" sldId="585"/>
            <ac:spMk id="63489" creationId="{0E7B4791-3A32-1042-A62C-C7EDD1EA9627}"/>
          </ac:spMkLst>
        </pc:spChg>
        <pc:cxnChg chg="add mod">
          <ac:chgData name="Long B Nguyen" userId="f59fb8f3-a021-417a-8bc1-65c8d471c621" providerId="ADAL" clId="{0DD70757-F9C8-C84D-8AD6-11F473F39870}" dt="2021-04-01T16:36:55.970" v="1433" actId="1076"/>
          <ac:cxnSpMkLst>
            <pc:docMk/>
            <pc:sldMk cId="1535655186" sldId="585"/>
            <ac:cxnSpMk id="5" creationId="{4EB4E3F9-93D8-EF44-A2B4-07208E731F75}"/>
          </ac:cxnSpMkLst>
        </pc:cxnChg>
        <pc:cxnChg chg="add mod">
          <ac:chgData name="Long B Nguyen" userId="f59fb8f3-a021-417a-8bc1-65c8d471c621" providerId="ADAL" clId="{0DD70757-F9C8-C84D-8AD6-11F473F39870}" dt="2021-04-01T16:37:02.648" v="1436" actId="14100"/>
          <ac:cxnSpMkLst>
            <pc:docMk/>
            <pc:sldMk cId="1535655186" sldId="585"/>
            <ac:cxnSpMk id="9" creationId="{198160DB-B61D-164D-B6C6-2DC056F1EEA5}"/>
          </ac:cxnSpMkLst>
        </pc:cxnChg>
      </pc:sldChg>
      <pc:sldChg chg="addSp modSp add mod modAnim">
        <pc:chgData name="Long B Nguyen" userId="f59fb8f3-a021-417a-8bc1-65c8d471c621" providerId="ADAL" clId="{0DD70757-F9C8-C84D-8AD6-11F473F39870}" dt="2021-04-12T13:14:26.674" v="3285"/>
        <pc:sldMkLst>
          <pc:docMk/>
          <pc:sldMk cId="976775625" sldId="586"/>
        </pc:sldMkLst>
        <pc:spChg chg="add mod">
          <ac:chgData name="Long B Nguyen" userId="f59fb8f3-a021-417a-8bc1-65c8d471c621" providerId="ADAL" clId="{0DD70757-F9C8-C84D-8AD6-11F473F39870}" dt="2021-04-12T13:09:50.831" v="3243"/>
          <ac:spMkLst>
            <pc:docMk/>
            <pc:sldMk cId="976775625" sldId="586"/>
            <ac:spMk id="2" creationId="{E827CF2A-42E1-8A49-83B1-6D7DECA493F6}"/>
          </ac:spMkLst>
        </pc:spChg>
        <pc:spChg chg="mod">
          <ac:chgData name="Long B Nguyen" userId="f59fb8f3-a021-417a-8bc1-65c8d471c621" providerId="ADAL" clId="{0DD70757-F9C8-C84D-8AD6-11F473F39870}" dt="2021-04-01T16:44:26.419" v="1765" actId="20577"/>
          <ac:spMkLst>
            <pc:docMk/>
            <pc:sldMk cId="976775625" sldId="586"/>
            <ac:spMk id="16386" creationId="{13E0CFFE-50A4-1C4C-9001-CF21878F6693}"/>
          </ac:spMkLst>
        </pc:spChg>
        <pc:spChg chg="mod">
          <ac:chgData name="Long B Nguyen" userId="f59fb8f3-a021-417a-8bc1-65c8d471c621" providerId="ADAL" clId="{0DD70757-F9C8-C84D-8AD6-11F473F39870}" dt="2021-04-01T16:31:27.911" v="1284" actId="20577"/>
          <ac:spMkLst>
            <pc:docMk/>
            <pc:sldMk cId="976775625" sldId="586"/>
            <ac:spMk id="63489" creationId="{0E7B4791-3A32-1042-A62C-C7EDD1EA9627}"/>
          </ac:spMkLst>
        </pc:spChg>
      </pc:sldChg>
      <pc:sldChg chg="addSp delSp modSp new mod modAnim">
        <pc:chgData name="Long B Nguyen" userId="f59fb8f3-a021-417a-8bc1-65c8d471c621" providerId="ADAL" clId="{0DD70757-F9C8-C84D-8AD6-11F473F39870}" dt="2021-04-12T13:14:09.155" v="3282"/>
        <pc:sldMkLst>
          <pc:docMk/>
          <pc:sldMk cId="419832948" sldId="587"/>
        </pc:sldMkLst>
        <pc:spChg chg="add mod">
          <ac:chgData name="Long B Nguyen" userId="f59fb8f3-a021-417a-8bc1-65c8d471c621" providerId="ADAL" clId="{0DD70757-F9C8-C84D-8AD6-11F473F39870}" dt="2021-04-12T13:09:50.831" v="3243"/>
          <ac:spMkLst>
            <pc:docMk/>
            <pc:sldMk cId="419832948" sldId="587"/>
            <ac:spMk id="2" creationId="{CCBB4220-EE47-A142-9588-DE138F9E4AA8}"/>
          </ac:spMkLst>
        </pc:spChg>
        <pc:spChg chg="del">
          <ac:chgData name="Long B Nguyen" userId="f59fb8f3-a021-417a-8bc1-65c8d471c621" providerId="ADAL" clId="{0DD70757-F9C8-C84D-8AD6-11F473F39870}" dt="2021-04-01T16:37:51.605" v="1439" actId="478"/>
          <ac:spMkLst>
            <pc:docMk/>
            <pc:sldMk cId="419832948" sldId="587"/>
            <ac:spMk id="2" creationId="{D039739A-5C92-9440-A99A-B78845A9ABB4}"/>
          </ac:spMkLst>
        </pc:spChg>
        <pc:spChg chg="mod">
          <ac:chgData name="Long B Nguyen" userId="f59fb8f3-a021-417a-8bc1-65c8d471c621" providerId="ADAL" clId="{0DD70757-F9C8-C84D-8AD6-11F473F39870}" dt="2021-04-01T16:43:50.087" v="1696" actId="20577"/>
          <ac:spMkLst>
            <pc:docMk/>
            <pc:sldMk cId="419832948" sldId="587"/>
            <ac:spMk id="3" creationId="{482A242F-CC83-9E4D-8503-01F6DC2593D0}"/>
          </ac:spMkLst>
        </pc:spChg>
        <pc:spChg chg="add mod">
          <ac:chgData name="Long B Nguyen" userId="f59fb8f3-a021-417a-8bc1-65c8d471c621" providerId="ADAL" clId="{0DD70757-F9C8-C84D-8AD6-11F473F39870}" dt="2021-04-01T16:44:03.543" v="1712" actId="20577"/>
          <ac:spMkLst>
            <pc:docMk/>
            <pc:sldMk cId="419832948" sldId="587"/>
            <ac:spMk id="4" creationId="{453E49C2-6851-FC47-A951-35DFC9EACEBC}"/>
          </ac:spMkLst>
        </pc:spChg>
      </pc:sldChg>
      <pc:sldChg chg="addSp modSp add">
        <pc:chgData name="Long B Nguyen" userId="f59fb8f3-a021-417a-8bc1-65c8d471c621" providerId="ADAL" clId="{0DD70757-F9C8-C84D-8AD6-11F473F39870}" dt="2021-04-12T13:09:50.831" v="3243"/>
        <pc:sldMkLst>
          <pc:docMk/>
          <pc:sldMk cId="3142613135" sldId="588"/>
        </pc:sldMkLst>
        <pc:spChg chg="add mod">
          <ac:chgData name="Long B Nguyen" userId="f59fb8f3-a021-417a-8bc1-65c8d471c621" providerId="ADAL" clId="{0DD70757-F9C8-C84D-8AD6-11F473F39870}" dt="2021-04-12T13:09:50.831" v="3243"/>
          <ac:spMkLst>
            <pc:docMk/>
            <pc:sldMk cId="3142613135" sldId="588"/>
            <ac:spMk id="2" creationId="{D800A544-D253-9A46-9D09-DBEF0AC2DAD5}"/>
          </ac:spMkLst>
        </pc:spChg>
      </pc:sldChg>
      <pc:sldChg chg="add del">
        <pc:chgData name="Long B Nguyen" userId="f59fb8f3-a021-417a-8bc1-65c8d471c621" providerId="ADAL" clId="{0DD70757-F9C8-C84D-8AD6-11F473F39870}" dt="2021-04-12T12:41:00.308" v="1838" actId="2696"/>
        <pc:sldMkLst>
          <pc:docMk/>
          <pc:sldMk cId="2270508343" sldId="589"/>
        </pc:sldMkLst>
      </pc:sldChg>
      <pc:sldChg chg="addSp modSp add modAnim">
        <pc:chgData name="Long B Nguyen" userId="f59fb8f3-a021-417a-8bc1-65c8d471c621" providerId="ADAL" clId="{0DD70757-F9C8-C84D-8AD6-11F473F39870}" dt="2021-04-12T13:12:13.667" v="3270"/>
        <pc:sldMkLst>
          <pc:docMk/>
          <pc:sldMk cId="2428880685" sldId="589"/>
        </pc:sldMkLst>
        <pc:spChg chg="add mod">
          <ac:chgData name="Long B Nguyen" userId="f59fb8f3-a021-417a-8bc1-65c8d471c621" providerId="ADAL" clId="{0DD70757-F9C8-C84D-8AD6-11F473F39870}" dt="2021-04-12T13:09:50.831" v="3243"/>
          <ac:spMkLst>
            <pc:docMk/>
            <pc:sldMk cId="2428880685" sldId="589"/>
            <ac:spMk id="2" creationId="{56F9A5FC-8A04-4545-AFCF-36E860089361}"/>
          </ac:spMkLst>
        </pc:spChg>
      </pc:sldChg>
      <pc:sldChg chg="addSp modSp add">
        <pc:chgData name="Long B Nguyen" userId="f59fb8f3-a021-417a-8bc1-65c8d471c621" providerId="ADAL" clId="{0DD70757-F9C8-C84D-8AD6-11F473F39870}" dt="2021-04-12T13:09:50.831" v="3243"/>
        <pc:sldMkLst>
          <pc:docMk/>
          <pc:sldMk cId="1250769370" sldId="590"/>
        </pc:sldMkLst>
        <pc:spChg chg="add mod">
          <ac:chgData name="Long B Nguyen" userId="f59fb8f3-a021-417a-8bc1-65c8d471c621" providerId="ADAL" clId="{0DD70757-F9C8-C84D-8AD6-11F473F39870}" dt="2021-04-12T13:09:50.831" v="3243"/>
          <ac:spMkLst>
            <pc:docMk/>
            <pc:sldMk cId="1250769370" sldId="590"/>
            <ac:spMk id="2" creationId="{9E7D14A5-BEA7-684F-89A0-57CC70848239}"/>
          </ac:spMkLst>
        </pc:spChg>
      </pc:sldChg>
      <pc:sldChg chg="addSp modSp add mod modAnim">
        <pc:chgData name="Long B Nguyen" userId="f59fb8f3-a021-417a-8bc1-65c8d471c621" providerId="ADAL" clId="{0DD70757-F9C8-C84D-8AD6-11F473F39870}" dt="2021-04-12T13:09:50.831" v="3243"/>
        <pc:sldMkLst>
          <pc:docMk/>
          <pc:sldMk cId="4161194987" sldId="591"/>
        </pc:sldMkLst>
        <pc:spChg chg="add mod">
          <ac:chgData name="Long B Nguyen" userId="f59fb8f3-a021-417a-8bc1-65c8d471c621" providerId="ADAL" clId="{0DD70757-F9C8-C84D-8AD6-11F473F39870}" dt="2021-04-12T13:09:50.831" v="3243"/>
          <ac:spMkLst>
            <pc:docMk/>
            <pc:sldMk cId="4161194987" sldId="591"/>
            <ac:spMk id="2" creationId="{06B70013-735B-D142-8CF6-5B7561E1D39F}"/>
          </ac:spMkLst>
        </pc:spChg>
        <pc:spChg chg="mod">
          <ac:chgData name="Long B Nguyen" userId="f59fb8f3-a021-417a-8bc1-65c8d471c621" providerId="ADAL" clId="{0DD70757-F9C8-C84D-8AD6-11F473F39870}" dt="2021-04-12T12:43:04.854" v="1880" actId="20577"/>
          <ac:spMkLst>
            <pc:docMk/>
            <pc:sldMk cId="4161194987" sldId="591"/>
            <ac:spMk id="16386" creationId="{C563149A-FB03-7F41-801D-086D70B22CED}"/>
          </ac:spMkLst>
        </pc:spChg>
        <pc:spChg chg="mod">
          <ac:chgData name="Long B Nguyen" userId="f59fb8f3-a021-417a-8bc1-65c8d471c621" providerId="ADAL" clId="{0DD70757-F9C8-C84D-8AD6-11F473F39870}" dt="2021-04-12T12:42:11.729" v="1842" actId="1076"/>
          <ac:spMkLst>
            <pc:docMk/>
            <pc:sldMk cId="4161194987" sldId="591"/>
            <ac:spMk id="55297" creationId="{1AF853D6-D0AB-854B-B143-5FDFC529A2E5}"/>
          </ac:spMkLst>
        </pc:spChg>
      </pc:sldChg>
      <pc:sldChg chg="delSp modSp add del modAnim">
        <pc:chgData name="Long B Nguyen" userId="f59fb8f3-a021-417a-8bc1-65c8d471c621" providerId="ADAL" clId="{0DD70757-F9C8-C84D-8AD6-11F473F39870}" dt="2021-04-12T13:04:40.175" v="3015" actId="2696"/>
        <pc:sldMkLst>
          <pc:docMk/>
          <pc:sldMk cId="2967768867" sldId="592"/>
        </pc:sldMkLst>
        <pc:spChg chg="mod">
          <ac:chgData name="Long B Nguyen" userId="f59fb8f3-a021-417a-8bc1-65c8d471c621" providerId="ADAL" clId="{0DD70757-F9C8-C84D-8AD6-11F473F39870}" dt="2021-04-12T12:52:56.781" v="2077"/>
          <ac:spMkLst>
            <pc:docMk/>
            <pc:sldMk cId="2967768867" sldId="592"/>
            <ac:spMk id="16386" creationId="{DCDEDE68-7370-A049-B607-4EE7C1C097CC}"/>
          </ac:spMkLst>
        </pc:spChg>
        <pc:picChg chg="del">
          <ac:chgData name="Long B Nguyen" userId="f59fb8f3-a021-417a-8bc1-65c8d471c621" providerId="ADAL" clId="{0DD70757-F9C8-C84D-8AD6-11F473F39870}" dt="2021-04-12T12:52:53.367" v="2074" actId="478"/>
          <ac:picMkLst>
            <pc:docMk/>
            <pc:sldMk cId="2967768867" sldId="592"/>
            <ac:picMk id="65539" creationId="{E53CD132-E85D-D245-AAD8-83FB82CE3B68}"/>
          </ac:picMkLst>
        </pc:picChg>
      </pc:sldChg>
      <pc:sldChg chg="addSp delSp modSp add mod modAnim">
        <pc:chgData name="Long B Nguyen" userId="f59fb8f3-a021-417a-8bc1-65c8d471c621" providerId="ADAL" clId="{0DD70757-F9C8-C84D-8AD6-11F473F39870}" dt="2021-04-12T13:15:48.100" v="3316"/>
        <pc:sldMkLst>
          <pc:docMk/>
          <pc:sldMk cId="3535386674" sldId="593"/>
        </pc:sldMkLst>
        <pc:spChg chg="add mod">
          <ac:chgData name="Long B Nguyen" userId="f59fb8f3-a021-417a-8bc1-65c8d471c621" providerId="ADAL" clId="{0DD70757-F9C8-C84D-8AD6-11F473F39870}" dt="2021-04-12T13:09:50.831" v="3243"/>
          <ac:spMkLst>
            <pc:docMk/>
            <pc:sldMk cId="3535386674" sldId="593"/>
            <ac:spMk id="2" creationId="{F0B9C422-EAAC-114B-9C9E-6B33C8334932}"/>
          </ac:spMkLst>
        </pc:spChg>
        <pc:spChg chg="mod">
          <ac:chgData name="Long B Nguyen" userId="f59fb8f3-a021-417a-8bc1-65c8d471c621" providerId="ADAL" clId="{0DD70757-F9C8-C84D-8AD6-11F473F39870}" dt="2021-04-12T13:15:37.603" v="3313" actId="20577"/>
          <ac:spMkLst>
            <pc:docMk/>
            <pc:sldMk cId="3535386674" sldId="593"/>
            <ac:spMk id="16386" creationId="{DCDEDE68-7370-A049-B607-4EE7C1C097CC}"/>
          </ac:spMkLst>
        </pc:spChg>
        <pc:picChg chg="del">
          <ac:chgData name="Long B Nguyen" userId="f59fb8f3-a021-417a-8bc1-65c8d471c621" providerId="ADAL" clId="{0DD70757-F9C8-C84D-8AD6-11F473F39870}" dt="2021-04-12T12:54:47.459" v="2095" actId="478"/>
          <ac:picMkLst>
            <pc:docMk/>
            <pc:sldMk cId="3535386674" sldId="593"/>
            <ac:picMk id="65539" creationId="{E53CD132-E85D-D245-AAD8-83FB82CE3B68}"/>
          </ac:picMkLst>
        </pc:picChg>
      </pc:sldChg>
      <pc:sldChg chg="addSp delSp modSp add mod delAnim modAnim">
        <pc:chgData name="Long B Nguyen" userId="f59fb8f3-a021-417a-8bc1-65c8d471c621" providerId="ADAL" clId="{0DD70757-F9C8-C84D-8AD6-11F473F39870}" dt="2021-04-12T13:18:08.562" v="3332"/>
        <pc:sldMkLst>
          <pc:docMk/>
          <pc:sldMk cId="1476079720" sldId="594"/>
        </pc:sldMkLst>
        <pc:spChg chg="add mod">
          <ac:chgData name="Long B Nguyen" userId="f59fb8f3-a021-417a-8bc1-65c8d471c621" providerId="ADAL" clId="{0DD70757-F9C8-C84D-8AD6-11F473F39870}" dt="2021-04-12T13:09:50.831" v="3243"/>
          <ac:spMkLst>
            <pc:docMk/>
            <pc:sldMk cId="1476079720" sldId="594"/>
            <ac:spMk id="3" creationId="{BF7F93EC-F271-6F45-923B-F3A106EB733F}"/>
          </ac:spMkLst>
        </pc:spChg>
        <pc:spChg chg="mod">
          <ac:chgData name="Long B Nguyen" userId="f59fb8f3-a021-417a-8bc1-65c8d471c621" providerId="ADAL" clId="{0DD70757-F9C8-C84D-8AD6-11F473F39870}" dt="2021-04-12T13:06:45.528" v="3048" actId="20577"/>
          <ac:spMkLst>
            <pc:docMk/>
            <pc:sldMk cId="1476079720" sldId="594"/>
            <ac:spMk id="16386" creationId="{DCDEDE68-7370-A049-B607-4EE7C1C097CC}"/>
          </ac:spMkLst>
        </pc:spChg>
        <pc:spChg chg="mod">
          <ac:chgData name="Long B Nguyen" userId="f59fb8f3-a021-417a-8bc1-65c8d471c621" providerId="ADAL" clId="{0DD70757-F9C8-C84D-8AD6-11F473F39870}" dt="2021-04-12T13:05:57.812" v="3029" actId="1076"/>
          <ac:spMkLst>
            <pc:docMk/>
            <pc:sldMk cId="1476079720" sldId="594"/>
            <ac:spMk id="65537" creationId="{07CB10DC-D333-F84F-AEFA-826E23CDD585}"/>
          </ac:spMkLst>
        </pc:spChg>
        <pc:picChg chg="add mod">
          <ac:chgData name="Long B Nguyen" userId="f59fb8f3-a021-417a-8bc1-65c8d471c621" providerId="ADAL" clId="{0DD70757-F9C8-C84D-8AD6-11F473F39870}" dt="2021-04-12T13:17:48.837" v="3327" actId="1076"/>
          <ac:picMkLst>
            <pc:docMk/>
            <pc:sldMk cId="1476079720" sldId="594"/>
            <ac:picMk id="2" creationId="{63E1D156-037C-2F44-8521-07D633982296}"/>
          </ac:picMkLst>
        </pc:picChg>
        <pc:picChg chg="add del mod">
          <ac:chgData name="Long B Nguyen" userId="f59fb8f3-a021-417a-8bc1-65c8d471c621" providerId="ADAL" clId="{0DD70757-F9C8-C84D-8AD6-11F473F39870}" dt="2021-04-12T13:17:46.616" v="3326" actId="478"/>
          <ac:picMkLst>
            <pc:docMk/>
            <pc:sldMk cId="1476079720" sldId="594"/>
            <ac:picMk id="5" creationId="{8EF09A9B-4B37-5645-B19E-A31F545E03A5}"/>
          </ac:picMkLst>
        </pc:picChg>
      </pc:sldChg>
    </pc:docChg>
  </pc:docChgLst>
  <pc:docChgLst>
    <pc:chgData name="Long B Nguyen" userId="f59fb8f3-a021-417a-8bc1-65c8d471c621" providerId="ADAL" clId="{0E2AE9A0-AA60-BB4A-B160-C870111F23F3}"/>
    <pc:docChg chg="undo custSel addSld delSld modSld">
      <pc:chgData name="Long B Nguyen" userId="f59fb8f3-a021-417a-8bc1-65c8d471c621" providerId="ADAL" clId="{0E2AE9A0-AA60-BB4A-B160-C870111F23F3}" dt="2021-05-10T13:57:48.483" v="7080"/>
      <pc:docMkLst>
        <pc:docMk/>
      </pc:docMkLst>
      <pc:sldChg chg="modSp mod">
        <pc:chgData name="Long B Nguyen" userId="f59fb8f3-a021-417a-8bc1-65c8d471c621" providerId="ADAL" clId="{0E2AE9A0-AA60-BB4A-B160-C870111F23F3}" dt="2021-05-04T16:19:17.537" v="15" actId="20577"/>
        <pc:sldMkLst>
          <pc:docMk/>
          <pc:sldMk cId="4247104139" sldId="256"/>
        </pc:sldMkLst>
        <pc:spChg chg="mod">
          <ac:chgData name="Long B Nguyen" userId="f59fb8f3-a021-417a-8bc1-65c8d471c621" providerId="ADAL" clId="{0E2AE9A0-AA60-BB4A-B160-C870111F23F3}" dt="2021-05-04T16:19:17.537" v="15" actId="20577"/>
          <ac:spMkLst>
            <pc:docMk/>
            <pc:sldMk cId="4247104139" sldId="256"/>
            <ac:spMk id="2" creationId="{6117A749-B1BA-E24B-8FB0-0604EF651FB3}"/>
          </ac:spMkLst>
        </pc:spChg>
      </pc:sldChg>
      <pc:sldChg chg="addSp delSp modSp add mod delAnim">
        <pc:chgData name="Long B Nguyen" userId="f59fb8f3-a021-417a-8bc1-65c8d471c621" providerId="ADAL" clId="{0E2AE9A0-AA60-BB4A-B160-C870111F23F3}" dt="2021-05-07T13:50:56.834" v="6615" actId="1038"/>
        <pc:sldMkLst>
          <pc:docMk/>
          <pc:sldMk cId="1088193638" sldId="302"/>
        </pc:sldMkLst>
        <pc:spChg chg="add mod">
          <ac:chgData name="Long B Nguyen" userId="f59fb8f3-a021-417a-8bc1-65c8d471c621" providerId="ADAL" clId="{0E2AE9A0-AA60-BB4A-B160-C870111F23F3}" dt="2021-05-06T04:39:59.717" v="5760"/>
          <ac:spMkLst>
            <pc:docMk/>
            <pc:sldMk cId="1088193638" sldId="302"/>
            <ac:spMk id="2" creationId="{09AE974D-65F1-154D-B8DE-CE3BC7D05E95}"/>
          </ac:spMkLst>
        </pc:spChg>
        <pc:spChg chg="add del mod">
          <ac:chgData name="Long B Nguyen" userId="f59fb8f3-a021-417a-8bc1-65c8d471c621" providerId="ADAL" clId="{0E2AE9A0-AA60-BB4A-B160-C870111F23F3}" dt="2021-05-04T16:42:43.807" v="863" actId="478"/>
          <ac:spMkLst>
            <pc:docMk/>
            <pc:sldMk cId="1088193638" sldId="302"/>
            <ac:spMk id="5" creationId="{908EFC06-6CFF-0847-8F93-27681A8BADC5}"/>
          </ac:spMkLst>
        </pc:spChg>
        <pc:spChg chg="del mod">
          <ac:chgData name="Long B Nguyen" userId="f59fb8f3-a021-417a-8bc1-65c8d471c621" providerId="ADAL" clId="{0E2AE9A0-AA60-BB4A-B160-C870111F23F3}" dt="2021-05-04T16:42:40.402" v="862" actId="478"/>
          <ac:spMkLst>
            <pc:docMk/>
            <pc:sldMk cId="1088193638" sldId="302"/>
            <ac:spMk id="171010" creationId="{0F6341AF-A3FF-AB43-978C-231459FD1315}"/>
          </ac:spMkLst>
        </pc:spChg>
        <pc:spChg chg="del mod">
          <ac:chgData name="Long B Nguyen" userId="f59fb8f3-a021-417a-8bc1-65c8d471c621" providerId="ADAL" clId="{0E2AE9A0-AA60-BB4A-B160-C870111F23F3}" dt="2021-05-04T16:42:45.231" v="864" actId="478"/>
          <ac:spMkLst>
            <pc:docMk/>
            <pc:sldMk cId="1088193638" sldId="302"/>
            <ac:spMk id="171011" creationId="{D0BF670E-9E67-A04C-931B-9589B2C0F291}"/>
          </ac:spMkLst>
        </pc:spChg>
        <pc:grpChg chg="del">
          <ac:chgData name="Long B Nguyen" userId="f59fb8f3-a021-417a-8bc1-65c8d471c621" providerId="ADAL" clId="{0E2AE9A0-AA60-BB4A-B160-C870111F23F3}" dt="2021-05-06T03:35:05.259" v="5605" actId="478"/>
          <ac:grpSpMkLst>
            <pc:docMk/>
            <pc:sldMk cId="1088193638" sldId="302"/>
            <ac:grpSpMk id="171072" creationId="{4CED5D91-F794-8E41-A9C8-40FABF213AC0}"/>
          </ac:grpSpMkLst>
        </pc:grpChg>
        <pc:grpChg chg="del mod">
          <ac:chgData name="Long B Nguyen" userId="f59fb8f3-a021-417a-8bc1-65c8d471c621" providerId="ADAL" clId="{0E2AE9A0-AA60-BB4A-B160-C870111F23F3}" dt="2021-05-06T03:35:05.259" v="5605" actId="478"/>
          <ac:grpSpMkLst>
            <pc:docMk/>
            <pc:sldMk cId="1088193638" sldId="302"/>
            <ac:grpSpMk id="171075" creationId="{DC0A7996-75E0-4344-BCB7-1C09FC24AE1D}"/>
          </ac:grpSpMkLst>
        </pc:grpChg>
        <pc:grpChg chg="del mod">
          <ac:chgData name="Long B Nguyen" userId="f59fb8f3-a021-417a-8bc1-65c8d471c621" providerId="ADAL" clId="{0E2AE9A0-AA60-BB4A-B160-C870111F23F3}" dt="2021-05-06T03:35:05.259" v="5605" actId="478"/>
          <ac:grpSpMkLst>
            <pc:docMk/>
            <pc:sldMk cId="1088193638" sldId="302"/>
            <ac:grpSpMk id="171078" creationId="{192F648A-880F-2948-9B75-1BB8D02741CD}"/>
          </ac:grpSpMkLst>
        </pc:grpChg>
        <pc:graphicFrameChg chg="del mod modGraphic">
          <ac:chgData name="Long B Nguyen" userId="f59fb8f3-a021-417a-8bc1-65c8d471c621" providerId="ADAL" clId="{0E2AE9A0-AA60-BB4A-B160-C870111F23F3}" dt="2021-05-04T16:31:35.898" v="491" actId="478"/>
          <ac:graphicFrameMkLst>
            <pc:docMk/>
            <pc:sldMk cId="1088193638" sldId="302"/>
            <ac:graphicFrameMk id="171012" creationId="{15E5A27C-A49E-2548-9DE7-F5A26CBB8B3B}"/>
          </ac:graphicFrameMkLst>
        </pc:graphicFrameChg>
        <pc:picChg chg="add mod">
          <ac:chgData name="Long B Nguyen" userId="f59fb8f3-a021-417a-8bc1-65c8d471c621" providerId="ADAL" clId="{0E2AE9A0-AA60-BB4A-B160-C870111F23F3}" dt="2021-05-07T13:50:56.834" v="6615" actId="1038"/>
          <ac:picMkLst>
            <pc:docMk/>
            <pc:sldMk cId="1088193638" sldId="302"/>
            <ac:picMk id="3" creationId="{6BCAB826-F3FF-C34A-9701-CB1AB4066329}"/>
          </ac:picMkLst>
        </pc:picChg>
        <pc:picChg chg="add del mod">
          <ac:chgData name="Long B Nguyen" userId="f59fb8f3-a021-417a-8bc1-65c8d471c621" providerId="ADAL" clId="{0E2AE9A0-AA60-BB4A-B160-C870111F23F3}" dt="2021-05-06T03:34:34.257" v="5604" actId="478"/>
          <ac:picMkLst>
            <pc:docMk/>
            <pc:sldMk cId="1088193638" sldId="302"/>
            <ac:picMk id="14" creationId="{E84CF6D2-5B47-6E46-B2F2-FF597F2E11FC}"/>
          </ac:picMkLst>
        </pc:picChg>
      </pc:sldChg>
      <pc:sldChg chg="addSp delSp modSp add del mod delAnim modAnim">
        <pc:chgData name="Long B Nguyen" userId="f59fb8f3-a021-417a-8bc1-65c8d471c621" providerId="ADAL" clId="{0E2AE9A0-AA60-BB4A-B160-C870111F23F3}" dt="2021-05-04T20:42:24.107" v="1126" actId="2696"/>
        <pc:sldMkLst>
          <pc:docMk/>
          <pc:sldMk cId="3391067489" sldId="317"/>
        </pc:sldMkLst>
        <pc:spChg chg="mod">
          <ac:chgData name="Long B Nguyen" userId="f59fb8f3-a021-417a-8bc1-65c8d471c621" providerId="ADAL" clId="{0E2AE9A0-AA60-BB4A-B160-C870111F23F3}" dt="2021-05-04T16:21:46.976" v="45" actId="20577"/>
          <ac:spMkLst>
            <pc:docMk/>
            <pc:sldMk cId="3391067489" sldId="317"/>
            <ac:spMk id="5183" creationId="{D65883C0-ADEB-7844-9CAE-3479D7A5A75B}"/>
          </ac:spMkLst>
        </pc:spChg>
        <pc:spChg chg="mod">
          <ac:chgData name="Long B Nguyen" userId="f59fb8f3-a021-417a-8bc1-65c8d471c621" providerId="ADAL" clId="{0E2AE9A0-AA60-BB4A-B160-C870111F23F3}" dt="2021-05-04T16:20:17.947" v="19" actId="1076"/>
          <ac:spMkLst>
            <pc:docMk/>
            <pc:sldMk cId="3391067489" sldId="317"/>
            <ac:spMk id="186370" creationId="{D6E10FAF-E655-D943-A67A-780B97487E72}"/>
          </ac:spMkLst>
        </pc:spChg>
        <pc:spChg chg="mod">
          <ac:chgData name="Long B Nguyen" userId="f59fb8f3-a021-417a-8bc1-65c8d471c621" providerId="ADAL" clId="{0E2AE9A0-AA60-BB4A-B160-C870111F23F3}" dt="2021-05-04T16:22:19.536" v="58" actId="20577"/>
          <ac:spMkLst>
            <pc:docMk/>
            <pc:sldMk cId="3391067489" sldId="317"/>
            <ac:spMk id="186371" creationId="{214E48A6-BA1C-C34E-86B2-AEA085EF0B60}"/>
          </ac:spMkLst>
        </pc:spChg>
        <pc:grpChg chg="del">
          <ac:chgData name="Long B Nguyen" userId="f59fb8f3-a021-417a-8bc1-65c8d471c621" providerId="ADAL" clId="{0E2AE9A0-AA60-BB4A-B160-C870111F23F3}" dt="2021-05-04T16:21:48.652" v="46" actId="478"/>
          <ac:grpSpMkLst>
            <pc:docMk/>
            <pc:sldMk cId="3391067489" sldId="317"/>
            <ac:grpSpMk id="186432" creationId="{542A0A7C-BDE9-9647-876F-96A88AC8A7D0}"/>
          </ac:grpSpMkLst>
        </pc:grpChg>
        <pc:graphicFrameChg chg="del mod modGraphic">
          <ac:chgData name="Long B Nguyen" userId="f59fb8f3-a021-417a-8bc1-65c8d471c621" providerId="ADAL" clId="{0E2AE9A0-AA60-BB4A-B160-C870111F23F3}" dt="2021-05-04T16:20:41.570" v="25" actId="478"/>
          <ac:graphicFrameMkLst>
            <pc:docMk/>
            <pc:sldMk cId="3391067489" sldId="317"/>
            <ac:graphicFrameMk id="186372" creationId="{4CAA3F07-5CBD-3349-A038-9E8E665A22F4}"/>
          </ac:graphicFrameMkLst>
        </pc:graphicFrameChg>
        <pc:picChg chg="add mod">
          <ac:chgData name="Long B Nguyen" userId="f59fb8f3-a021-417a-8bc1-65c8d471c621" providerId="ADAL" clId="{0E2AE9A0-AA60-BB4A-B160-C870111F23F3}" dt="2021-05-04T16:21:28.275" v="27" actId="1076"/>
          <ac:picMkLst>
            <pc:docMk/>
            <pc:sldMk cId="3391067489" sldId="317"/>
            <ac:picMk id="2" creationId="{20D4FFD0-EE39-D747-BEF8-1F8589FB3176}"/>
          </ac:picMkLst>
        </pc:picChg>
      </pc:sldChg>
      <pc:sldChg chg="add del">
        <pc:chgData name="Long B Nguyen" userId="f59fb8f3-a021-417a-8bc1-65c8d471c621" providerId="ADAL" clId="{0E2AE9A0-AA60-BB4A-B160-C870111F23F3}" dt="2021-05-04T22:27:25.910" v="1174" actId="2696"/>
        <pc:sldMkLst>
          <pc:docMk/>
          <pc:sldMk cId="661658842" sldId="372"/>
        </pc:sldMkLst>
      </pc:sldChg>
      <pc:sldChg chg="add del">
        <pc:chgData name="Long B Nguyen" userId="f59fb8f3-a021-417a-8bc1-65c8d471c621" providerId="ADAL" clId="{0E2AE9A0-AA60-BB4A-B160-C870111F23F3}" dt="2021-05-04T22:27:25.910" v="1174" actId="2696"/>
        <pc:sldMkLst>
          <pc:docMk/>
          <pc:sldMk cId="4175075890" sldId="374"/>
        </pc:sldMkLst>
      </pc:sldChg>
      <pc:sldChg chg="add del">
        <pc:chgData name="Long B Nguyen" userId="f59fb8f3-a021-417a-8bc1-65c8d471c621" providerId="ADAL" clId="{0E2AE9A0-AA60-BB4A-B160-C870111F23F3}" dt="2021-05-04T22:27:25.910" v="1174" actId="2696"/>
        <pc:sldMkLst>
          <pc:docMk/>
          <pc:sldMk cId="2154343632" sldId="375"/>
        </pc:sldMkLst>
      </pc:sldChg>
      <pc:sldChg chg="add del">
        <pc:chgData name="Long B Nguyen" userId="f59fb8f3-a021-417a-8bc1-65c8d471c621" providerId="ADAL" clId="{0E2AE9A0-AA60-BB4A-B160-C870111F23F3}" dt="2021-05-04T22:27:25.910" v="1174" actId="2696"/>
        <pc:sldMkLst>
          <pc:docMk/>
          <pc:sldMk cId="3197895650" sldId="376"/>
        </pc:sldMkLst>
      </pc:sldChg>
      <pc:sldChg chg="add del">
        <pc:chgData name="Long B Nguyen" userId="f59fb8f3-a021-417a-8bc1-65c8d471c621" providerId="ADAL" clId="{0E2AE9A0-AA60-BB4A-B160-C870111F23F3}" dt="2021-05-04T22:27:25.910" v="1174" actId="2696"/>
        <pc:sldMkLst>
          <pc:docMk/>
          <pc:sldMk cId="2087436691" sldId="377"/>
        </pc:sldMkLst>
      </pc:sldChg>
      <pc:sldChg chg="add del">
        <pc:chgData name="Long B Nguyen" userId="f59fb8f3-a021-417a-8bc1-65c8d471c621" providerId="ADAL" clId="{0E2AE9A0-AA60-BB4A-B160-C870111F23F3}" dt="2021-05-04T22:27:25.910" v="1174" actId="2696"/>
        <pc:sldMkLst>
          <pc:docMk/>
          <pc:sldMk cId="2728668299" sldId="379"/>
        </pc:sldMkLst>
      </pc:sldChg>
      <pc:sldChg chg="del">
        <pc:chgData name="Long B Nguyen" userId="f59fb8f3-a021-417a-8bc1-65c8d471c621" providerId="ADAL" clId="{0E2AE9A0-AA60-BB4A-B160-C870111F23F3}" dt="2021-05-04T16:19:25.283" v="16" actId="2696"/>
        <pc:sldMkLst>
          <pc:docMk/>
          <pc:sldMk cId="3533528898" sldId="485"/>
        </pc:sldMkLst>
      </pc:sldChg>
      <pc:sldChg chg="del">
        <pc:chgData name="Long B Nguyen" userId="f59fb8f3-a021-417a-8bc1-65c8d471c621" providerId="ADAL" clId="{0E2AE9A0-AA60-BB4A-B160-C870111F23F3}" dt="2021-05-04T16:19:25.283" v="16" actId="2696"/>
        <pc:sldMkLst>
          <pc:docMk/>
          <pc:sldMk cId="3162068906" sldId="527"/>
        </pc:sldMkLst>
      </pc:sldChg>
      <pc:sldChg chg="del">
        <pc:chgData name="Long B Nguyen" userId="f59fb8f3-a021-417a-8bc1-65c8d471c621" providerId="ADAL" clId="{0E2AE9A0-AA60-BB4A-B160-C870111F23F3}" dt="2021-05-04T16:19:25.283" v="16" actId="2696"/>
        <pc:sldMkLst>
          <pc:docMk/>
          <pc:sldMk cId="3102825031" sldId="528"/>
        </pc:sldMkLst>
      </pc:sldChg>
      <pc:sldChg chg="del">
        <pc:chgData name="Long B Nguyen" userId="f59fb8f3-a021-417a-8bc1-65c8d471c621" providerId="ADAL" clId="{0E2AE9A0-AA60-BB4A-B160-C870111F23F3}" dt="2021-05-04T16:19:25.283" v="16" actId="2696"/>
        <pc:sldMkLst>
          <pc:docMk/>
          <pc:sldMk cId="4057016805" sldId="529"/>
        </pc:sldMkLst>
      </pc:sldChg>
      <pc:sldChg chg="add del">
        <pc:chgData name="Long B Nguyen" userId="f59fb8f3-a021-417a-8bc1-65c8d471c621" providerId="ADAL" clId="{0E2AE9A0-AA60-BB4A-B160-C870111F23F3}" dt="2021-05-04T16:22:28.929" v="59" actId="2696"/>
        <pc:sldMkLst>
          <pc:docMk/>
          <pc:sldMk cId="1650994070" sldId="540"/>
        </pc:sldMkLst>
      </pc:sldChg>
      <pc:sldChg chg="addSp modSp add mod modAnim">
        <pc:chgData name="Long B Nguyen" userId="f59fb8f3-a021-417a-8bc1-65c8d471c621" providerId="ADAL" clId="{0E2AE9A0-AA60-BB4A-B160-C870111F23F3}" dt="2021-05-06T04:39:59.717" v="5760"/>
        <pc:sldMkLst>
          <pc:docMk/>
          <pc:sldMk cId="1844406166" sldId="540"/>
        </pc:sldMkLst>
        <pc:spChg chg="add mod">
          <ac:chgData name="Long B Nguyen" userId="f59fb8f3-a021-417a-8bc1-65c8d471c621" providerId="ADAL" clId="{0E2AE9A0-AA60-BB4A-B160-C870111F23F3}" dt="2021-05-06T04:39:59.717" v="5760"/>
          <ac:spMkLst>
            <pc:docMk/>
            <pc:sldMk cId="1844406166" sldId="540"/>
            <ac:spMk id="2" creationId="{4C64C124-274A-7B49-AF43-41B6CD5BD0DB}"/>
          </ac:spMkLst>
        </pc:spChg>
        <pc:spChg chg="mod">
          <ac:chgData name="Long B Nguyen" userId="f59fb8f3-a021-417a-8bc1-65c8d471c621" providerId="ADAL" clId="{0E2AE9A0-AA60-BB4A-B160-C870111F23F3}" dt="2021-05-06T03:31:48.457" v="5590" actId="113"/>
          <ac:spMkLst>
            <pc:docMk/>
            <pc:sldMk cId="1844406166" sldId="540"/>
            <ac:spMk id="6146" creationId="{EAA042DF-FAF2-DA4B-9FB9-A8E93FAB0389}"/>
          </ac:spMkLst>
        </pc:spChg>
        <pc:spChg chg="mod">
          <ac:chgData name="Long B Nguyen" userId="f59fb8f3-a021-417a-8bc1-65c8d471c621" providerId="ADAL" clId="{0E2AE9A0-AA60-BB4A-B160-C870111F23F3}" dt="2021-05-04T20:42:36.123" v="1137" actId="20577"/>
          <ac:spMkLst>
            <pc:docMk/>
            <pc:sldMk cId="1844406166" sldId="540"/>
            <ac:spMk id="186370" creationId="{C5506108-D6E6-9641-98CC-A9DA92AF0478}"/>
          </ac:spMkLst>
        </pc:spChg>
      </pc:sldChg>
      <pc:sldChg chg="add del">
        <pc:chgData name="Long B Nguyen" userId="f59fb8f3-a021-417a-8bc1-65c8d471c621" providerId="ADAL" clId="{0E2AE9A0-AA60-BB4A-B160-C870111F23F3}" dt="2021-05-04T16:46:58.729" v="1122" actId="2696"/>
        <pc:sldMkLst>
          <pc:docMk/>
          <pc:sldMk cId="1534853267" sldId="541"/>
        </pc:sldMkLst>
      </pc:sldChg>
      <pc:sldChg chg="add del">
        <pc:chgData name="Long B Nguyen" userId="f59fb8f3-a021-417a-8bc1-65c8d471c621" providerId="ADAL" clId="{0E2AE9A0-AA60-BB4A-B160-C870111F23F3}" dt="2021-05-04T22:27:25.910" v="1174" actId="2696"/>
        <pc:sldMkLst>
          <pc:docMk/>
          <pc:sldMk cId="3737473332" sldId="542"/>
        </pc:sldMkLst>
      </pc:sldChg>
      <pc:sldChg chg="add del">
        <pc:chgData name="Long B Nguyen" userId="f59fb8f3-a021-417a-8bc1-65c8d471c621" providerId="ADAL" clId="{0E2AE9A0-AA60-BB4A-B160-C870111F23F3}" dt="2021-05-04T22:27:25.910" v="1174" actId="2696"/>
        <pc:sldMkLst>
          <pc:docMk/>
          <pc:sldMk cId="906339742" sldId="543"/>
        </pc:sldMkLst>
      </pc:sldChg>
      <pc:sldChg chg="add del">
        <pc:chgData name="Long B Nguyen" userId="f59fb8f3-a021-417a-8bc1-65c8d471c621" providerId="ADAL" clId="{0E2AE9A0-AA60-BB4A-B160-C870111F23F3}" dt="2021-05-04T22:27:25.910" v="1174" actId="2696"/>
        <pc:sldMkLst>
          <pc:docMk/>
          <pc:sldMk cId="3145498210" sldId="549"/>
        </pc:sldMkLst>
      </pc:sldChg>
      <pc:sldChg chg="add del">
        <pc:chgData name="Long B Nguyen" userId="f59fb8f3-a021-417a-8bc1-65c8d471c621" providerId="ADAL" clId="{0E2AE9A0-AA60-BB4A-B160-C870111F23F3}" dt="2021-05-04T16:43:16.606" v="865" actId="2696"/>
        <pc:sldMkLst>
          <pc:docMk/>
          <pc:sldMk cId="3284391586" sldId="550"/>
        </pc:sldMkLst>
      </pc:sldChg>
      <pc:sldChg chg="addSp modSp add mod modAnim">
        <pc:chgData name="Long B Nguyen" userId="f59fb8f3-a021-417a-8bc1-65c8d471c621" providerId="ADAL" clId="{0E2AE9A0-AA60-BB4A-B160-C870111F23F3}" dt="2021-05-07T12:04:44.914" v="6588" actId="20577"/>
        <pc:sldMkLst>
          <pc:docMk/>
          <pc:sldMk cId="1466770109" sldId="551"/>
        </pc:sldMkLst>
        <pc:spChg chg="add mod">
          <ac:chgData name="Long B Nguyen" userId="f59fb8f3-a021-417a-8bc1-65c8d471c621" providerId="ADAL" clId="{0E2AE9A0-AA60-BB4A-B160-C870111F23F3}" dt="2021-05-06T04:39:59.717" v="5760"/>
          <ac:spMkLst>
            <pc:docMk/>
            <pc:sldMk cId="1466770109" sldId="551"/>
            <ac:spMk id="3" creationId="{33128759-E241-B749-9574-6BA836BFE00B}"/>
          </ac:spMkLst>
        </pc:spChg>
        <pc:spChg chg="mod">
          <ac:chgData name="Long B Nguyen" userId="f59fb8f3-a021-417a-8bc1-65c8d471c621" providerId="ADAL" clId="{0E2AE9A0-AA60-BB4A-B160-C870111F23F3}" dt="2021-05-04T22:16:36.074" v="1169" actId="1076"/>
          <ac:spMkLst>
            <pc:docMk/>
            <pc:sldMk cId="1466770109" sldId="551"/>
            <ac:spMk id="186370" creationId="{D6E10FAF-E655-D943-A67A-780B97487E72}"/>
          </ac:spMkLst>
        </pc:spChg>
        <pc:spChg chg="mod">
          <ac:chgData name="Long B Nguyen" userId="f59fb8f3-a021-417a-8bc1-65c8d471c621" providerId="ADAL" clId="{0E2AE9A0-AA60-BB4A-B160-C870111F23F3}" dt="2021-05-07T12:04:44.914" v="6588" actId="20577"/>
          <ac:spMkLst>
            <pc:docMk/>
            <pc:sldMk cId="1466770109" sldId="551"/>
            <ac:spMk id="186371" creationId="{214E48A6-BA1C-C34E-86B2-AEA085EF0B60}"/>
          </ac:spMkLst>
        </pc:spChg>
        <pc:picChg chg="mod">
          <ac:chgData name="Long B Nguyen" userId="f59fb8f3-a021-417a-8bc1-65c8d471c621" providerId="ADAL" clId="{0E2AE9A0-AA60-BB4A-B160-C870111F23F3}" dt="2021-05-04T22:16:32.182" v="1168" actId="1076"/>
          <ac:picMkLst>
            <pc:docMk/>
            <pc:sldMk cId="1466770109" sldId="551"/>
            <ac:picMk id="2" creationId="{20D4FFD0-EE39-D747-BEF8-1F8589FB3176}"/>
          </ac:picMkLst>
        </pc:picChg>
      </pc:sldChg>
      <pc:sldChg chg="addSp modSp add del mod modAnim">
        <pc:chgData name="Long B Nguyen" userId="f59fb8f3-a021-417a-8bc1-65c8d471c621" providerId="ADAL" clId="{0E2AE9A0-AA60-BB4A-B160-C870111F23F3}" dt="2021-05-07T11:56:35.417" v="6391" actId="2696"/>
        <pc:sldMkLst>
          <pc:docMk/>
          <pc:sldMk cId="2853411292" sldId="552"/>
        </pc:sldMkLst>
        <pc:spChg chg="add mod">
          <ac:chgData name="Long B Nguyen" userId="f59fb8f3-a021-417a-8bc1-65c8d471c621" providerId="ADAL" clId="{0E2AE9A0-AA60-BB4A-B160-C870111F23F3}" dt="2021-05-06T04:39:59.717" v="5760"/>
          <ac:spMkLst>
            <pc:docMk/>
            <pc:sldMk cId="2853411292" sldId="552"/>
            <ac:spMk id="2" creationId="{676CE5E9-0770-7D40-A2D2-7D96FDD0BEB5}"/>
          </ac:spMkLst>
        </pc:spChg>
        <pc:spChg chg="mod">
          <ac:chgData name="Long B Nguyen" userId="f59fb8f3-a021-417a-8bc1-65c8d471c621" providerId="ADAL" clId="{0E2AE9A0-AA60-BB4A-B160-C870111F23F3}" dt="2021-05-04T22:17:27.755" v="1173" actId="255"/>
          <ac:spMkLst>
            <pc:docMk/>
            <pc:sldMk cId="2853411292" sldId="552"/>
            <ac:spMk id="6146" creationId="{EAA042DF-FAF2-DA4B-9FB9-A8E93FAB0389}"/>
          </ac:spMkLst>
        </pc:spChg>
        <pc:spChg chg="mod">
          <ac:chgData name="Long B Nguyen" userId="f59fb8f3-a021-417a-8bc1-65c8d471c621" providerId="ADAL" clId="{0E2AE9A0-AA60-BB4A-B160-C870111F23F3}" dt="2021-05-04T16:46:39.267" v="1117" actId="1076"/>
          <ac:spMkLst>
            <pc:docMk/>
            <pc:sldMk cId="2853411292" sldId="552"/>
            <ac:spMk id="186370" creationId="{C5506108-D6E6-9641-98CC-A9DA92AF0478}"/>
          </ac:spMkLst>
        </pc:spChg>
      </pc:sldChg>
      <pc:sldChg chg="add">
        <pc:chgData name="Long B Nguyen" userId="f59fb8f3-a021-417a-8bc1-65c8d471c621" providerId="ADAL" clId="{0E2AE9A0-AA60-BB4A-B160-C870111F23F3}" dt="2021-05-07T11:56:39.185" v="6392"/>
        <pc:sldMkLst>
          <pc:docMk/>
          <pc:sldMk cId="3614929084" sldId="552"/>
        </pc:sldMkLst>
      </pc:sldChg>
      <pc:sldChg chg="addSp modSp add mod modAnim">
        <pc:chgData name="Long B Nguyen" userId="f59fb8f3-a021-417a-8bc1-65c8d471c621" providerId="ADAL" clId="{0E2AE9A0-AA60-BB4A-B160-C870111F23F3}" dt="2021-05-07T12:01:25.594" v="6545"/>
        <pc:sldMkLst>
          <pc:docMk/>
          <pc:sldMk cId="3802582321" sldId="553"/>
        </pc:sldMkLst>
        <pc:spChg chg="add mod">
          <ac:chgData name="Long B Nguyen" userId="f59fb8f3-a021-417a-8bc1-65c8d471c621" providerId="ADAL" clId="{0E2AE9A0-AA60-BB4A-B160-C870111F23F3}" dt="2021-05-06T04:39:59.717" v="5760"/>
          <ac:spMkLst>
            <pc:docMk/>
            <pc:sldMk cId="3802582321" sldId="553"/>
            <ac:spMk id="2" creationId="{212358BB-7F38-DE4B-B13F-EC3F7FF7E613}"/>
          </ac:spMkLst>
        </pc:spChg>
        <pc:spChg chg="mod">
          <ac:chgData name="Long B Nguyen" userId="f59fb8f3-a021-417a-8bc1-65c8d471c621" providerId="ADAL" clId="{0E2AE9A0-AA60-BB4A-B160-C870111F23F3}" dt="2021-05-07T12:00:55.561" v="6543" actId="20577"/>
          <ac:spMkLst>
            <pc:docMk/>
            <pc:sldMk cId="3802582321" sldId="553"/>
            <ac:spMk id="6146" creationId="{EAA042DF-FAF2-DA4B-9FB9-A8E93FAB0389}"/>
          </ac:spMkLst>
        </pc:spChg>
        <pc:spChg chg="mod">
          <ac:chgData name="Long B Nguyen" userId="f59fb8f3-a021-417a-8bc1-65c8d471c621" providerId="ADAL" clId="{0E2AE9A0-AA60-BB4A-B160-C870111F23F3}" dt="2021-05-04T22:15:42.997" v="1160" actId="1076"/>
          <ac:spMkLst>
            <pc:docMk/>
            <pc:sldMk cId="3802582321" sldId="553"/>
            <ac:spMk id="186370" creationId="{C5506108-D6E6-9641-98CC-A9DA92AF0478}"/>
          </ac:spMkLst>
        </pc:spChg>
        <pc:cxnChg chg="add mod">
          <ac:chgData name="Long B Nguyen" userId="f59fb8f3-a021-417a-8bc1-65c8d471c621" providerId="ADAL" clId="{0E2AE9A0-AA60-BB4A-B160-C870111F23F3}" dt="2021-05-07T12:00:07.539" v="6539" actId="692"/>
          <ac:cxnSpMkLst>
            <pc:docMk/>
            <pc:sldMk cId="3802582321" sldId="553"/>
            <ac:cxnSpMk id="4" creationId="{6F7FAA95-1CB1-6246-9247-83FDFD7281C5}"/>
          </ac:cxnSpMkLst>
        </pc:cxnChg>
        <pc:cxnChg chg="add mod">
          <ac:chgData name="Long B Nguyen" userId="f59fb8f3-a021-417a-8bc1-65c8d471c621" providerId="ADAL" clId="{0E2AE9A0-AA60-BB4A-B160-C870111F23F3}" dt="2021-05-07T12:00:16.595" v="6541" actId="1076"/>
          <ac:cxnSpMkLst>
            <pc:docMk/>
            <pc:sldMk cId="3802582321" sldId="553"/>
            <ac:cxnSpMk id="9" creationId="{696833A3-9446-104B-8B36-CF472B191E13}"/>
          </ac:cxnSpMkLst>
        </pc:cxnChg>
      </pc:sldChg>
      <pc:sldChg chg="add">
        <pc:chgData name="Long B Nguyen" userId="f59fb8f3-a021-417a-8bc1-65c8d471c621" providerId="ADAL" clId="{0E2AE9A0-AA60-BB4A-B160-C870111F23F3}" dt="2021-05-07T13:34:46.957" v="6596"/>
        <pc:sldMkLst>
          <pc:docMk/>
          <pc:sldMk cId="394221605" sldId="554"/>
        </pc:sldMkLst>
      </pc:sldChg>
      <pc:sldChg chg="addSp delSp modSp add del mod modAnim">
        <pc:chgData name="Long B Nguyen" userId="f59fb8f3-a021-417a-8bc1-65c8d471c621" providerId="ADAL" clId="{0E2AE9A0-AA60-BB4A-B160-C870111F23F3}" dt="2021-05-07T13:34:31.161" v="6589" actId="2696"/>
        <pc:sldMkLst>
          <pc:docMk/>
          <pc:sldMk cId="2716603920" sldId="554"/>
        </pc:sldMkLst>
        <pc:spChg chg="add del mod">
          <ac:chgData name="Long B Nguyen" userId="f59fb8f3-a021-417a-8bc1-65c8d471c621" providerId="ADAL" clId="{0E2AE9A0-AA60-BB4A-B160-C870111F23F3}" dt="2021-05-04T22:31:56.106" v="1250"/>
          <ac:spMkLst>
            <pc:docMk/>
            <pc:sldMk cId="2716603920" sldId="554"/>
            <ac:spMk id="2" creationId="{91FACAD6-67CF-D048-A67F-38828B978B2A}"/>
          </ac:spMkLst>
        </pc:spChg>
        <pc:spChg chg="add mod">
          <ac:chgData name="Long B Nguyen" userId="f59fb8f3-a021-417a-8bc1-65c8d471c621" providerId="ADAL" clId="{0E2AE9A0-AA60-BB4A-B160-C870111F23F3}" dt="2021-05-06T04:39:59.717" v="5760"/>
          <ac:spMkLst>
            <pc:docMk/>
            <pc:sldMk cId="2716603920" sldId="554"/>
            <ac:spMk id="2" creationId="{EAEC08EF-B495-0248-BDF8-D62158BA5FFD}"/>
          </ac:spMkLst>
        </pc:spChg>
        <pc:spChg chg="mod">
          <ac:chgData name="Long B Nguyen" userId="f59fb8f3-a021-417a-8bc1-65c8d471c621" providerId="ADAL" clId="{0E2AE9A0-AA60-BB4A-B160-C870111F23F3}" dt="2021-05-06T03:36:30.204" v="5620" actId="113"/>
          <ac:spMkLst>
            <pc:docMk/>
            <pc:sldMk cId="2716603920" sldId="554"/>
            <ac:spMk id="6146" creationId="{EAA042DF-FAF2-DA4B-9FB9-A8E93FAB0389}"/>
          </ac:spMkLst>
        </pc:spChg>
        <pc:spChg chg="mod">
          <ac:chgData name="Long B Nguyen" userId="f59fb8f3-a021-417a-8bc1-65c8d471c621" providerId="ADAL" clId="{0E2AE9A0-AA60-BB4A-B160-C870111F23F3}" dt="2021-05-04T22:28:32.008" v="1198" actId="20577"/>
          <ac:spMkLst>
            <pc:docMk/>
            <pc:sldMk cId="2716603920" sldId="554"/>
            <ac:spMk id="186370" creationId="{C5506108-D6E6-9641-98CC-A9DA92AF0478}"/>
          </ac:spMkLst>
        </pc:spChg>
      </pc:sldChg>
      <pc:sldChg chg="new del">
        <pc:chgData name="Long B Nguyen" userId="f59fb8f3-a021-417a-8bc1-65c8d471c621" providerId="ADAL" clId="{0E2AE9A0-AA60-BB4A-B160-C870111F23F3}" dt="2021-05-05T22:24:48.929" v="5448" actId="2696"/>
        <pc:sldMkLst>
          <pc:docMk/>
          <pc:sldMk cId="1079926079" sldId="555"/>
        </pc:sldMkLst>
      </pc:sldChg>
      <pc:sldChg chg="addSp modSp add del mod modAnim">
        <pc:chgData name="Long B Nguyen" userId="f59fb8f3-a021-417a-8bc1-65c8d471c621" providerId="ADAL" clId="{0E2AE9A0-AA60-BB4A-B160-C870111F23F3}" dt="2021-05-07T13:34:31.259" v="6593" actId="2696"/>
        <pc:sldMkLst>
          <pc:docMk/>
          <pc:sldMk cId="63885118" sldId="556"/>
        </pc:sldMkLst>
        <pc:spChg chg="add mod">
          <ac:chgData name="Long B Nguyen" userId="f59fb8f3-a021-417a-8bc1-65c8d471c621" providerId="ADAL" clId="{0E2AE9A0-AA60-BB4A-B160-C870111F23F3}" dt="2021-05-06T04:39:59.717" v="5760"/>
          <ac:spMkLst>
            <pc:docMk/>
            <pc:sldMk cId="63885118" sldId="556"/>
            <ac:spMk id="2" creationId="{B20B7105-DF5A-C340-AECE-D8A3C15DF162}"/>
          </ac:spMkLst>
        </pc:spChg>
        <pc:spChg chg="mod">
          <ac:chgData name="Long B Nguyen" userId="f59fb8f3-a021-417a-8bc1-65c8d471c621" providerId="ADAL" clId="{0E2AE9A0-AA60-BB4A-B160-C870111F23F3}" dt="2021-05-06T03:38:16.367" v="5660" actId="20577"/>
          <ac:spMkLst>
            <pc:docMk/>
            <pc:sldMk cId="63885118" sldId="556"/>
            <ac:spMk id="6146" creationId="{EAA042DF-FAF2-DA4B-9FB9-A8E93FAB0389}"/>
          </ac:spMkLst>
        </pc:spChg>
        <pc:spChg chg="mod">
          <ac:chgData name="Long B Nguyen" userId="f59fb8f3-a021-417a-8bc1-65c8d471c621" providerId="ADAL" clId="{0E2AE9A0-AA60-BB4A-B160-C870111F23F3}" dt="2021-05-05T02:21:16.279" v="2187" actId="20577"/>
          <ac:spMkLst>
            <pc:docMk/>
            <pc:sldMk cId="63885118" sldId="556"/>
            <ac:spMk id="186370" creationId="{C5506108-D6E6-9641-98CC-A9DA92AF0478}"/>
          </ac:spMkLst>
        </pc:spChg>
      </pc:sldChg>
      <pc:sldChg chg="del">
        <pc:chgData name="Long B Nguyen" userId="f59fb8f3-a021-417a-8bc1-65c8d471c621" providerId="ADAL" clId="{0E2AE9A0-AA60-BB4A-B160-C870111F23F3}" dt="2021-05-04T16:19:25.283" v="16" actId="2696"/>
        <pc:sldMkLst>
          <pc:docMk/>
          <pc:sldMk cId="1925924244" sldId="556"/>
        </pc:sldMkLst>
      </pc:sldChg>
      <pc:sldChg chg="add">
        <pc:chgData name="Long B Nguyen" userId="f59fb8f3-a021-417a-8bc1-65c8d471c621" providerId="ADAL" clId="{0E2AE9A0-AA60-BB4A-B160-C870111F23F3}" dt="2021-05-07T13:34:46.957" v="6596"/>
        <pc:sldMkLst>
          <pc:docMk/>
          <pc:sldMk cId="2114242178" sldId="556"/>
        </pc:sldMkLst>
      </pc:sldChg>
      <pc:sldChg chg="addSp modSp add del mod modAnim">
        <pc:chgData name="Long B Nguyen" userId="f59fb8f3-a021-417a-8bc1-65c8d471c621" providerId="ADAL" clId="{0E2AE9A0-AA60-BB4A-B160-C870111F23F3}" dt="2021-05-07T13:34:31.183" v="6590" actId="2696"/>
        <pc:sldMkLst>
          <pc:docMk/>
          <pc:sldMk cId="1296694967" sldId="557"/>
        </pc:sldMkLst>
        <pc:spChg chg="add mod">
          <ac:chgData name="Long B Nguyen" userId="f59fb8f3-a021-417a-8bc1-65c8d471c621" providerId="ADAL" clId="{0E2AE9A0-AA60-BB4A-B160-C870111F23F3}" dt="2021-05-06T04:39:59.717" v="5760"/>
          <ac:spMkLst>
            <pc:docMk/>
            <pc:sldMk cId="1296694967" sldId="557"/>
            <ac:spMk id="2" creationId="{8E7659A5-BFDF-0941-9706-1003922E6812}"/>
          </ac:spMkLst>
        </pc:spChg>
        <pc:spChg chg="mod">
          <ac:chgData name="Long B Nguyen" userId="f59fb8f3-a021-417a-8bc1-65c8d471c621" providerId="ADAL" clId="{0E2AE9A0-AA60-BB4A-B160-C870111F23F3}" dt="2021-05-06T03:37:27.977" v="5644" actId="20577"/>
          <ac:spMkLst>
            <pc:docMk/>
            <pc:sldMk cId="1296694967" sldId="557"/>
            <ac:spMk id="6146" creationId="{EAA042DF-FAF2-DA4B-9FB9-A8E93FAB0389}"/>
          </ac:spMkLst>
        </pc:spChg>
        <pc:spChg chg="mod">
          <ac:chgData name="Long B Nguyen" userId="f59fb8f3-a021-417a-8bc1-65c8d471c621" providerId="ADAL" clId="{0E2AE9A0-AA60-BB4A-B160-C870111F23F3}" dt="2021-05-04T22:39:28.485" v="1429" actId="20577"/>
          <ac:spMkLst>
            <pc:docMk/>
            <pc:sldMk cId="1296694967" sldId="557"/>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431525960" sldId="557"/>
        </pc:sldMkLst>
      </pc:sldChg>
      <pc:sldChg chg="modSp add del mod">
        <pc:chgData name="Long B Nguyen" userId="f59fb8f3-a021-417a-8bc1-65c8d471c621" providerId="ADAL" clId="{0E2AE9A0-AA60-BB4A-B160-C870111F23F3}" dt="2021-05-05T21:33:32.440" v="3641" actId="2696"/>
        <pc:sldMkLst>
          <pc:docMk/>
          <pc:sldMk cId="2441755984" sldId="558"/>
        </pc:sldMkLst>
        <pc:spChg chg="mod">
          <ac:chgData name="Long B Nguyen" userId="f59fb8f3-a021-417a-8bc1-65c8d471c621" providerId="ADAL" clId="{0E2AE9A0-AA60-BB4A-B160-C870111F23F3}" dt="2021-05-05T02:17:38.279" v="2075" actId="20577"/>
          <ac:spMkLst>
            <pc:docMk/>
            <pc:sldMk cId="2441755984" sldId="558"/>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748879865" sldId="559"/>
        </pc:sldMkLst>
      </pc:sldChg>
      <pc:sldChg chg="add">
        <pc:chgData name="Long B Nguyen" userId="f59fb8f3-a021-417a-8bc1-65c8d471c621" providerId="ADAL" clId="{0E2AE9A0-AA60-BB4A-B160-C870111F23F3}" dt="2021-05-07T13:34:46.957" v="6596"/>
        <pc:sldMkLst>
          <pc:docMk/>
          <pc:sldMk cId="1567828261" sldId="559"/>
        </pc:sldMkLst>
      </pc:sldChg>
      <pc:sldChg chg="addSp modSp add del mod modAnim">
        <pc:chgData name="Long B Nguyen" userId="f59fb8f3-a021-417a-8bc1-65c8d471c621" providerId="ADAL" clId="{0E2AE9A0-AA60-BB4A-B160-C870111F23F3}" dt="2021-05-07T13:34:31.201" v="6591" actId="2696"/>
        <pc:sldMkLst>
          <pc:docMk/>
          <pc:sldMk cId="2856452792" sldId="559"/>
        </pc:sldMkLst>
        <pc:spChg chg="add mod">
          <ac:chgData name="Long B Nguyen" userId="f59fb8f3-a021-417a-8bc1-65c8d471c621" providerId="ADAL" clId="{0E2AE9A0-AA60-BB4A-B160-C870111F23F3}" dt="2021-05-06T04:39:59.717" v="5760"/>
          <ac:spMkLst>
            <pc:docMk/>
            <pc:sldMk cId="2856452792" sldId="559"/>
            <ac:spMk id="2" creationId="{9C3CA69A-9F9B-CC4B-BBCA-6F6F89332FC4}"/>
          </ac:spMkLst>
        </pc:spChg>
        <pc:spChg chg="mod">
          <ac:chgData name="Long B Nguyen" userId="f59fb8f3-a021-417a-8bc1-65c8d471c621" providerId="ADAL" clId="{0E2AE9A0-AA60-BB4A-B160-C870111F23F3}" dt="2021-05-06T03:39:23.431" v="5671" actId="20577"/>
          <ac:spMkLst>
            <pc:docMk/>
            <pc:sldMk cId="2856452792" sldId="559"/>
            <ac:spMk id="6146" creationId="{EAA042DF-FAF2-DA4B-9FB9-A8E93FAB0389}"/>
          </ac:spMkLst>
        </pc:spChg>
        <pc:spChg chg="mod">
          <ac:chgData name="Long B Nguyen" userId="f59fb8f3-a021-417a-8bc1-65c8d471c621" providerId="ADAL" clId="{0E2AE9A0-AA60-BB4A-B160-C870111F23F3}" dt="2021-05-05T02:28:29.285" v="2493" actId="20577"/>
          <ac:spMkLst>
            <pc:docMk/>
            <pc:sldMk cId="2856452792" sldId="559"/>
            <ac:spMk id="186370" creationId="{C5506108-D6E6-9641-98CC-A9DA92AF0478}"/>
          </ac:spMkLst>
        </pc:spChg>
      </pc:sldChg>
      <pc:sldChg chg="addSp delSp modSp add del mod modAnim">
        <pc:chgData name="Long B Nguyen" userId="f59fb8f3-a021-417a-8bc1-65c8d471c621" providerId="ADAL" clId="{0E2AE9A0-AA60-BB4A-B160-C870111F23F3}" dt="2021-05-07T13:34:31.303" v="6594" actId="2696"/>
        <pc:sldMkLst>
          <pc:docMk/>
          <pc:sldMk cId="1421442645" sldId="560"/>
        </pc:sldMkLst>
        <pc:spChg chg="add mod">
          <ac:chgData name="Long B Nguyen" userId="f59fb8f3-a021-417a-8bc1-65c8d471c621" providerId="ADAL" clId="{0E2AE9A0-AA60-BB4A-B160-C870111F23F3}" dt="2021-05-06T04:39:59.717" v="5760"/>
          <ac:spMkLst>
            <pc:docMk/>
            <pc:sldMk cId="1421442645" sldId="560"/>
            <ac:spMk id="2" creationId="{3F3777BB-3610-4B44-80AB-6B366FF42E17}"/>
          </ac:spMkLst>
        </pc:spChg>
        <pc:spChg chg="add del mod">
          <ac:chgData name="Long B Nguyen" userId="f59fb8f3-a021-417a-8bc1-65c8d471c621" providerId="ADAL" clId="{0E2AE9A0-AA60-BB4A-B160-C870111F23F3}" dt="2021-05-05T21:29:34.660" v="3553" actId="478"/>
          <ac:spMkLst>
            <pc:docMk/>
            <pc:sldMk cId="1421442645" sldId="560"/>
            <ac:spMk id="3" creationId="{AB4FE4FC-2971-B943-A976-B130B6E93B71}"/>
          </ac:spMkLst>
        </pc:spChg>
        <pc:spChg chg="mod">
          <ac:chgData name="Long B Nguyen" userId="f59fb8f3-a021-417a-8bc1-65c8d471c621" providerId="ADAL" clId="{0E2AE9A0-AA60-BB4A-B160-C870111F23F3}" dt="2021-05-06T03:42:05.881" v="5676" actId="20577"/>
          <ac:spMkLst>
            <pc:docMk/>
            <pc:sldMk cId="1421442645" sldId="560"/>
            <ac:spMk id="6146" creationId="{EAA042DF-FAF2-DA4B-9FB9-A8E93FAB0389}"/>
          </ac:spMkLst>
        </pc:spChg>
        <pc:spChg chg="del mod">
          <ac:chgData name="Long B Nguyen" userId="f59fb8f3-a021-417a-8bc1-65c8d471c621" providerId="ADAL" clId="{0E2AE9A0-AA60-BB4A-B160-C870111F23F3}" dt="2021-05-05T21:29:32.583" v="3552" actId="478"/>
          <ac:spMkLst>
            <pc:docMk/>
            <pc:sldMk cId="1421442645" sldId="560"/>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659410340" sldId="560"/>
        </pc:sldMkLst>
      </pc:sldChg>
      <pc:sldChg chg="del">
        <pc:chgData name="Long B Nguyen" userId="f59fb8f3-a021-417a-8bc1-65c8d471c621" providerId="ADAL" clId="{0E2AE9A0-AA60-BB4A-B160-C870111F23F3}" dt="2021-05-04T16:19:25.283" v="16" actId="2696"/>
        <pc:sldMkLst>
          <pc:docMk/>
          <pc:sldMk cId="3841479407" sldId="560"/>
        </pc:sldMkLst>
      </pc:sldChg>
      <pc:sldChg chg="del">
        <pc:chgData name="Long B Nguyen" userId="f59fb8f3-a021-417a-8bc1-65c8d471c621" providerId="ADAL" clId="{0E2AE9A0-AA60-BB4A-B160-C870111F23F3}" dt="2021-05-04T16:19:25.283" v="16" actId="2696"/>
        <pc:sldMkLst>
          <pc:docMk/>
          <pc:sldMk cId="558292674" sldId="561"/>
        </pc:sldMkLst>
      </pc:sldChg>
      <pc:sldChg chg="add">
        <pc:chgData name="Long B Nguyen" userId="f59fb8f3-a021-417a-8bc1-65c8d471c621" providerId="ADAL" clId="{0E2AE9A0-AA60-BB4A-B160-C870111F23F3}" dt="2021-05-07T13:34:46.957" v="6596"/>
        <pc:sldMkLst>
          <pc:docMk/>
          <pc:sldMk cId="1610208212" sldId="561"/>
        </pc:sldMkLst>
      </pc:sldChg>
      <pc:sldChg chg="addSp modSp add del mod modAnim">
        <pc:chgData name="Long B Nguyen" userId="f59fb8f3-a021-417a-8bc1-65c8d471c621" providerId="ADAL" clId="{0E2AE9A0-AA60-BB4A-B160-C870111F23F3}" dt="2021-05-07T13:34:31.330" v="6595" actId="2696"/>
        <pc:sldMkLst>
          <pc:docMk/>
          <pc:sldMk cId="4162457998" sldId="561"/>
        </pc:sldMkLst>
        <pc:spChg chg="add mod">
          <ac:chgData name="Long B Nguyen" userId="f59fb8f3-a021-417a-8bc1-65c8d471c621" providerId="ADAL" clId="{0E2AE9A0-AA60-BB4A-B160-C870111F23F3}" dt="2021-05-06T04:39:59.717" v="5760"/>
          <ac:spMkLst>
            <pc:docMk/>
            <pc:sldMk cId="4162457998" sldId="561"/>
            <ac:spMk id="2" creationId="{8FBD42D2-FB35-334B-9DC6-7C44CA59319B}"/>
          </ac:spMkLst>
        </pc:spChg>
        <pc:spChg chg="mod">
          <ac:chgData name="Long B Nguyen" userId="f59fb8f3-a021-417a-8bc1-65c8d471c621" providerId="ADAL" clId="{0E2AE9A0-AA60-BB4A-B160-C870111F23F3}" dt="2021-05-05T21:55:59.668" v="4288" actId="20577"/>
          <ac:spMkLst>
            <pc:docMk/>
            <pc:sldMk cId="4162457998" sldId="561"/>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3239512120" sldId="562"/>
        </pc:sldMkLst>
      </pc:sldChg>
      <pc:sldChg chg="del">
        <pc:chgData name="Long B Nguyen" userId="f59fb8f3-a021-417a-8bc1-65c8d471c621" providerId="ADAL" clId="{0E2AE9A0-AA60-BB4A-B160-C870111F23F3}" dt="2021-05-04T16:19:25.283" v="16" actId="2696"/>
        <pc:sldMkLst>
          <pc:docMk/>
          <pc:sldMk cId="62561003" sldId="564"/>
        </pc:sldMkLst>
      </pc:sldChg>
      <pc:sldChg chg="del">
        <pc:chgData name="Long B Nguyen" userId="f59fb8f3-a021-417a-8bc1-65c8d471c621" providerId="ADAL" clId="{0E2AE9A0-AA60-BB4A-B160-C870111F23F3}" dt="2021-05-04T16:19:25.283" v="16" actId="2696"/>
        <pc:sldMkLst>
          <pc:docMk/>
          <pc:sldMk cId="1496186937" sldId="565"/>
        </pc:sldMkLst>
      </pc:sldChg>
      <pc:sldChg chg="del">
        <pc:chgData name="Long B Nguyen" userId="f59fb8f3-a021-417a-8bc1-65c8d471c621" providerId="ADAL" clId="{0E2AE9A0-AA60-BB4A-B160-C870111F23F3}" dt="2021-05-04T16:19:25.283" v="16" actId="2696"/>
        <pc:sldMkLst>
          <pc:docMk/>
          <pc:sldMk cId="1123629102" sldId="566"/>
        </pc:sldMkLst>
      </pc:sldChg>
      <pc:sldChg chg="del">
        <pc:chgData name="Long B Nguyen" userId="f59fb8f3-a021-417a-8bc1-65c8d471c621" providerId="ADAL" clId="{0E2AE9A0-AA60-BB4A-B160-C870111F23F3}" dt="2021-05-04T16:19:25.283" v="16" actId="2696"/>
        <pc:sldMkLst>
          <pc:docMk/>
          <pc:sldMk cId="3949497385" sldId="567"/>
        </pc:sldMkLst>
      </pc:sldChg>
      <pc:sldChg chg="del">
        <pc:chgData name="Long B Nguyen" userId="f59fb8f3-a021-417a-8bc1-65c8d471c621" providerId="ADAL" clId="{0E2AE9A0-AA60-BB4A-B160-C870111F23F3}" dt="2021-05-04T16:19:25.283" v="16" actId="2696"/>
        <pc:sldMkLst>
          <pc:docMk/>
          <pc:sldMk cId="3008892020" sldId="569"/>
        </pc:sldMkLst>
      </pc:sldChg>
      <pc:sldChg chg="del">
        <pc:chgData name="Long B Nguyen" userId="f59fb8f3-a021-417a-8bc1-65c8d471c621" providerId="ADAL" clId="{0E2AE9A0-AA60-BB4A-B160-C870111F23F3}" dt="2021-05-04T16:19:25.283" v="16" actId="2696"/>
        <pc:sldMkLst>
          <pc:docMk/>
          <pc:sldMk cId="2526255488" sldId="570"/>
        </pc:sldMkLst>
      </pc:sldChg>
      <pc:sldChg chg="del">
        <pc:chgData name="Long B Nguyen" userId="f59fb8f3-a021-417a-8bc1-65c8d471c621" providerId="ADAL" clId="{0E2AE9A0-AA60-BB4A-B160-C870111F23F3}" dt="2021-05-04T16:19:25.283" v="16" actId="2696"/>
        <pc:sldMkLst>
          <pc:docMk/>
          <pc:sldMk cId="4110945301" sldId="574"/>
        </pc:sldMkLst>
      </pc:sldChg>
      <pc:sldChg chg="del">
        <pc:chgData name="Long B Nguyen" userId="f59fb8f3-a021-417a-8bc1-65c8d471c621" providerId="ADAL" clId="{0E2AE9A0-AA60-BB4A-B160-C870111F23F3}" dt="2021-05-04T16:19:25.283" v="16" actId="2696"/>
        <pc:sldMkLst>
          <pc:docMk/>
          <pc:sldMk cId="2954573052" sldId="576"/>
        </pc:sldMkLst>
      </pc:sldChg>
      <pc:sldChg chg="del">
        <pc:chgData name="Long B Nguyen" userId="f59fb8f3-a021-417a-8bc1-65c8d471c621" providerId="ADAL" clId="{0E2AE9A0-AA60-BB4A-B160-C870111F23F3}" dt="2021-05-04T16:19:25.283" v="16" actId="2696"/>
        <pc:sldMkLst>
          <pc:docMk/>
          <pc:sldMk cId="1547101256" sldId="577"/>
        </pc:sldMkLst>
      </pc:sldChg>
      <pc:sldChg chg="del">
        <pc:chgData name="Long B Nguyen" userId="f59fb8f3-a021-417a-8bc1-65c8d471c621" providerId="ADAL" clId="{0E2AE9A0-AA60-BB4A-B160-C870111F23F3}" dt="2021-05-04T16:19:25.283" v="16" actId="2696"/>
        <pc:sldMkLst>
          <pc:docMk/>
          <pc:sldMk cId="891751900" sldId="579"/>
        </pc:sldMkLst>
      </pc:sldChg>
      <pc:sldChg chg="del">
        <pc:chgData name="Long B Nguyen" userId="f59fb8f3-a021-417a-8bc1-65c8d471c621" providerId="ADAL" clId="{0E2AE9A0-AA60-BB4A-B160-C870111F23F3}" dt="2021-05-04T16:19:25.283" v="16" actId="2696"/>
        <pc:sldMkLst>
          <pc:docMk/>
          <pc:sldMk cId="2483610180" sldId="580"/>
        </pc:sldMkLst>
      </pc:sldChg>
      <pc:sldChg chg="del">
        <pc:chgData name="Long B Nguyen" userId="f59fb8f3-a021-417a-8bc1-65c8d471c621" providerId="ADAL" clId="{0E2AE9A0-AA60-BB4A-B160-C870111F23F3}" dt="2021-05-04T16:19:25.283" v="16" actId="2696"/>
        <pc:sldMkLst>
          <pc:docMk/>
          <pc:sldMk cId="830544632" sldId="581"/>
        </pc:sldMkLst>
      </pc:sldChg>
      <pc:sldChg chg="del">
        <pc:chgData name="Long B Nguyen" userId="f59fb8f3-a021-417a-8bc1-65c8d471c621" providerId="ADAL" clId="{0E2AE9A0-AA60-BB4A-B160-C870111F23F3}" dt="2021-05-04T16:19:25.283" v="16" actId="2696"/>
        <pc:sldMkLst>
          <pc:docMk/>
          <pc:sldMk cId="1603111093" sldId="582"/>
        </pc:sldMkLst>
      </pc:sldChg>
      <pc:sldChg chg="del">
        <pc:chgData name="Long B Nguyen" userId="f59fb8f3-a021-417a-8bc1-65c8d471c621" providerId="ADAL" clId="{0E2AE9A0-AA60-BB4A-B160-C870111F23F3}" dt="2021-05-04T16:19:25.283" v="16" actId="2696"/>
        <pc:sldMkLst>
          <pc:docMk/>
          <pc:sldMk cId="788052383" sldId="583"/>
        </pc:sldMkLst>
      </pc:sldChg>
      <pc:sldChg chg="del">
        <pc:chgData name="Long B Nguyen" userId="f59fb8f3-a021-417a-8bc1-65c8d471c621" providerId="ADAL" clId="{0E2AE9A0-AA60-BB4A-B160-C870111F23F3}" dt="2021-05-04T16:19:25.283" v="16" actId="2696"/>
        <pc:sldMkLst>
          <pc:docMk/>
          <pc:sldMk cId="865366439" sldId="584"/>
        </pc:sldMkLst>
      </pc:sldChg>
      <pc:sldChg chg="del">
        <pc:chgData name="Long B Nguyen" userId="f59fb8f3-a021-417a-8bc1-65c8d471c621" providerId="ADAL" clId="{0E2AE9A0-AA60-BB4A-B160-C870111F23F3}" dt="2021-05-04T16:19:25.283" v="16" actId="2696"/>
        <pc:sldMkLst>
          <pc:docMk/>
          <pc:sldMk cId="1535655186" sldId="585"/>
        </pc:sldMkLst>
      </pc:sldChg>
      <pc:sldChg chg="del">
        <pc:chgData name="Long B Nguyen" userId="f59fb8f3-a021-417a-8bc1-65c8d471c621" providerId="ADAL" clId="{0E2AE9A0-AA60-BB4A-B160-C870111F23F3}" dt="2021-05-04T16:19:25.283" v="16" actId="2696"/>
        <pc:sldMkLst>
          <pc:docMk/>
          <pc:sldMk cId="976775625" sldId="586"/>
        </pc:sldMkLst>
      </pc:sldChg>
      <pc:sldChg chg="del">
        <pc:chgData name="Long B Nguyen" userId="f59fb8f3-a021-417a-8bc1-65c8d471c621" providerId="ADAL" clId="{0E2AE9A0-AA60-BB4A-B160-C870111F23F3}" dt="2021-05-04T16:19:25.283" v="16" actId="2696"/>
        <pc:sldMkLst>
          <pc:docMk/>
          <pc:sldMk cId="419832948" sldId="587"/>
        </pc:sldMkLst>
      </pc:sldChg>
      <pc:sldChg chg="addSp modSp add mod">
        <pc:chgData name="Long B Nguyen" userId="f59fb8f3-a021-417a-8bc1-65c8d471c621" providerId="ADAL" clId="{0E2AE9A0-AA60-BB4A-B160-C870111F23F3}" dt="2021-05-06T04:39:59.717" v="5760"/>
        <pc:sldMkLst>
          <pc:docMk/>
          <pc:sldMk cId="3124746191" sldId="588"/>
        </pc:sldMkLst>
        <pc:spChg chg="add mod">
          <ac:chgData name="Long B Nguyen" userId="f59fb8f3-a021-417a-8bc1-65c8d471c621" providerId="ADAL" clId="{0E2AE9A0-AA60-BB4A-B160-C870111F23F3}" dt="2021-05-06T04:39:59.717" v="5760"/>
          <ac:spMkLst>
            <pc:docMk/>
            <pc:sldMk cId="3124746191" sldId="588"/>
            <ac:spMk id="2" creationId="{F18D6BF9-3478-624B-A505-7A23E9DDF205}"/>
          </ac:spMkLst>
        </pc:spChg>
        <pc:spChg chg="mod">
          <ac:chgData name="Long B Nguyen" userId="f59fb8f3-a021-417a-8bc1-65c8d471c621" providerId="ADAL" clId="{0E2AE9A0-AA60-BB4A-B160-C870111F23F3}" dt="2021-05-05T21:54:01.272" v="4280" actId="20577"/>
          <ac:spMkLst>
            <pc:docMk/>
            <pc:sldMk cId="3124746191" sldId="588"/>
            <ac:spMk id="47105" creationId="{C8154E32-04E5-994F-A863-516F32A3B719}"/>
          </ac:spMkLst>
        </pc:spChg>
        <pc:spChg chg="mod">
          <ac:chgData name="Long B Nguyen" userId="f59fb8f3-a021-417a-8bc1-65c8d471c621" providerId="ADAL" clId="{0E2AE9A0-AA60-BB4A-B160-C870111F23F3}" dt="2021-05-05T21:53:58.077" v="4269" actId="20577"/>
          <ac:spMkLst>
            <pc:docMk/>
            <pc:sldMk cId="3124746191" sldId="588"/>
            <ac:spMk id="47106" creationId="{03AAE472-E2B9-5B45-9120-3BE39D1BFBEC}"/>
          </ac:spMkLst>
        </pc:spChg>
      </pc:sldChg>
      <pc:sldChg chg="del">
        <pc:chgData name="Long B Nguyen" userId="f59fb8f3-a021-417a-8bc1-65c8d471c621" providerId="ADAL" clId="{0E2AE9A0-AA60-BB4A-B160-C870111F23F3}" dt="2021-05-04T16:19:25.283" v="16" actId="2696"/>
        <pc:sldMkLst>
          <pc:docMk/>
          <pc:sldMk cId="3142613135" sldId="588"/>
        </pc:sldMkLst>
      </pc:sldChg>
      <pc:sldChg chg="addSp delSp modSp add mod modAnim">
        <pc:chgData name="Long B Nguyen" userId="f59fb8f3-a021-417a-8bc1-65c8d471c621" providerId="ADAL" clId="{0E2AE9A0-AA60-BB4A-B160-C870111F23F3}" dt="2021-05-07T11:55:40.426" v="6390"/>
        <pc:sldMkLst>
          <pc:docMk/>
          <pc:sldMk cId="2267031669" sldId="589"/>
        </pc:sldMkLst>
        <pc:spChg chg="add mod">
          <ac:chgData name="Long B Nguyen" userId="f59fb8f3-a021-417a-8bc1-65c8d471c621" providerId="ADAL" clId="{0E2AE9A0-AA60-BB4A-B160-C870111F23F3}" dt="2021-05-06T04:39:59.717" v="5760"/>
          <ac:spMkLst>
            <pc:docMk/>
            <pc:sldMk cId="2267031669" sldId="589"/>
            <ac:spMk id="2" creationId="{AAE5DC38-A514-8846-BB0C-2845CB131A8A}"/>
          </ac:spMkLst>
        </pc:spChg>
        <pc:spChg chg="add mod">
          <ac:chgData name="Long B Nguyen" userId="f59fb8f3-a021-417a-8bc1-65c8d471c621" providerId="ADAL" clId="{0E2AE9A0-AA60-BB4A-B160-C870111F23F3}" dt="2021-05-07T11:55:30.477" v="6389" actId="1076"/>
          <ac:spMkLst>
            <pc:docMk/>
            <pc:sldMk cId="2267031669" sldId="589"/>
            <ac:spMk id="3" creationId="{157C9F1F-BE23-5541-957D-6CB6CA2E8125}"/>
          </ac:spMkLst>
        </pc:spChg>
        <pc:spChg chg="mod">
          <ac:chgData name="Long B Nguyen" userId="f59fb8f3-a021-417a-8bc1-65c8d471c621" providerId="ADAL" clId="{0E2AE9A0-AA60-BB4A-B160-C870111F23F3}" dt="2021-05-05T21:54:08.346" v="4282" actId="1076"/>
          <ac:spMkLst>
            <pc:docMk/>
            <pc:sldMk cId="2267031669" sldId="589"/>
            <ac:spMk id="48129" creationId="{033258B3-D657-F847-85DB-E79A81AC8073}"/>
          </ac:spMkLst>
        </pc:spChg>
        <pc:spChg chg="del mod">
          <ac:chgData name="Long B Nguyen" userId="f59fb8f3-a021-417a-8bc1-65c8d471c621" providerId="ADAL" clId="{0E2AE9A0-AA60-BB4A-B160-C870111F23F3}" dt="2021-05-05T21:54:14.846" v="4285" actId="478"/>
          <ac:spMkLst>
            <pc:docMk/>
            <pc:sldMk cId="2267031669" sldId="589"/>
            <ac:spMk id="48130" creationId="{CAD9A54B-7E1B-C741-A43A-58B1E3F34507}"/>
          </ac:spMkLst>
        </pc:spChg>
        <pc:picChg chg="mod">
          <ac:chgData name="Long B Nguyen" userId="f59fb8f3-a021-417a-8bc1-65c8d471c621" providerId="ADAL" clId="{0E2AE9A0-AA60-BB4A-B160-C870111F23F3}" dt="2021-05-07T11:55:19.867" v="6385" actId="1076"/>
          <ac:picMkLst>
            <pc:docMk/>
            <pc:sldMk cId="2267031669" sldId="589"/>
            <ac:picMk id="48131" creationId="{2083CB2E-F785-864C-8DF6-E24ED0222608}"/>
          </ac:picMkLst>
        </pc:picChg>
      </pc:sldChg>
      <pc:sldChg chg="del">
        <pc:chgData name="Long B Nguyen" userId="f59fb8f3-a021-417a-8bc1-65c8d471c621" providerId="ADAL" clId="{0E2AE9A0-AA60-BB4A-B160-C870111F23F3}" dt="2021-05-04T16:19:25.283" v="16" actId="2696"/>
        <pc:sldMkLst>
          <pc:docMk/>
          <pc:sldMk cId="2428880685" sldId="589"/>
        </pc:sldMkLst>
      </pc:sldChg>
      <pc:sldChg chg="del">
        <pc:chgData name="Long B Nguyen" userId="f59fb8f3-a021-417a-8bc1-65c8d471c621" providerId="ADAL" clId="{0E2AE9A0-AA60-BB4A-B160-C870111F23F3}" dt="2021-05-04T16:19:25.283" v="16" actId="2696"/>
        <pc:sldMkLst>
          <pc:docMk/>
          <pc:sldMk cId="1250769370" sldId="590"/>
        </pc:sldMkLst>
      </pc:sldChg>
      <pc:sldChg chg="del">
        <pc:chgData name="Long B Nguyen" userId="f59fb8f3-a021-417a-8bc1-65c8d471c621" providerId="ADAL" clId="{0E2AE9A0-AA60-BB4A-B160-C870111F23F3}" dt="2021-05-04T16:19:25.283" v="16" actId="2696"/>
        <pc:sldMkLst>
          <pc:docMk/>
          <pc:sldMk cId="4161194987" sldId="591"/>
        </pc:sldMkLst>
      </pc:sldChg>
      <pc:sldChg chg="del">
        <pc:chgData name="Long B Nguyen" userId="f59fb8f3-a021-417a-8bc1-65c8d471c621" providerId="ADAL" clId="{0E2AE9A0-AA60-BB4A-B160-C870111F23F3}" dt="2021-05-04T16:19:25.283" v="16" actId="2696"/>
        <pc:sldMkLst>
          <pc:docMk/>
          <pc:sldMk cId="3535386674" sldId="593"/>
        </pc:sldMkLst>
      </pc:sldChg>
      <pc:sldChg chg="del">
        <pc:chgData name="Long B Nguyen" userId="f59fb8f3-a021-417a-8bc1-65c8d471c621" providerId="ADAL" clId="{0E2AE9A0-AA60-BB4A-B160-C870111F23F3}" dt="2021-05-04T16:19:25.283" v="16" actId="2696"/>
        <pc:sldMkLst>
          <pc:docMk/>
          <pc:sldMk cId="1476079720" sldId="594"/>
        </pc:sldMkLst>
      </pc:sldChg>
      <pc:sldChg chg="addSp modSp add mod modAnim">
        <pc:chgData name="Long B Nguyen" userId="f59fb8f3-a021-417a-8bc1-65c8d471c621" providerId="ADAL" clId="{0E2AE9A0-AA60-BB4A-B160-C870111F23F3}" dt="2021-05-06T04:39:59.717" v="5760"/>
        <pc:sldMkLst>
          <pc:docMk/>
          <pc:sldMk cId="1028645906" sldId="598"/>
        </pc:sldMkLst>
        <pc:spChg chg="add mod">
          <ac:chgData name="Long B Nguyen" userId="f59fb8f3-a021-417a-8bc1-65c8d471c621" providerId="ADAL" clId="{0E2AE9A0-AA60-BB4A-B160-C870111F23F3}" dt="2021-05-06T04:39:59.717" v="5760"/>
          <ac:spMkLst>
            <pc:docMk/>
            <pc:sldMk cId="1028645906" sldId="598"/>
            <ac:spMk id="2" creationId="{A4CB0179-28F5-974A-B202-8BFC596C0093}"/>
          </ac:spMkLst>
        </pc:spChg>
        <pc:spChg chg="mod">
          <ac:chgData name="Long B Nguyen" userId="f59fb8f3-a021-417a-8bc1-65c8d471c621" providerId="ADAL" clId="{0E2AE9A0-AA60-BB4A-B160-C870111F23F3}" dt="2021-05-05T22:06:46.437" v="4530" actId="113"/>
          <ac:spMkLst>
            <pc:docMk/>
            <pc:sldMk cId="1028645906" sldId="598"/>
            <ac:spMk id="26627" creationId="{BD7CEE5B-C52A-794A-BCE5-C92159F2026F}"/>
          </ac:spMkLst>
        </pc:spChg>
        <pc:spChg chg="mod">
          <ac:chgData name="Long B Nguyen" userId="f59fb8f3-a021-417a-8bc1-65c8d471c621" providerId="ADAL" clId="{0E2AE9A0-AA60-BB4A-B160-C870111F23F3}" dt="2021-05-05T21:45:53.341" v="3989" actId="20577"/>
          <ac:spMkLst>
            <pc:docMk/>
            <pc:sldMk cId="1028645906" sldId="598"/>
            <ac:spMk id="40961" creationId="{FE63D7D0-16AC-974E-AF55-6BAED8C880F6}"/>
          </ac:spMkLst>
        </pc:spChg>
      </pc:sldChg>
      <pc:sldChg chg="addSp modSp add mod modAnim">
        <pc:chgData name="Long B Nguyen" userId="f59fb8f3-a021-417a-8bc1-65c8d471c621" providerId="ADAL" clId="{0E2AE9A0-AA60-BB4A-B160-C870111F23F3}" dt="2021-05-06T16:55:40.477" v="5821" actId="255"/>
        <pc:sldMkLst>
          <pc:docMk/>
          <pc:sldMk cId="3182606397" sldId="600"/>
        </pc:sldMkLst>
        <pc:spChg chg="add mod">
          <ac:chgData name="Long B Nguyen" userId="f59fb8f3-a021-417a-8bc1-65c8d471c621" providerId="ADAL" clId="{0E2AE9A0-AA60-BB4A-B160-C870111F23F3}" dt="2021-05-06T04:39:59.717" v="5760"/>
          <ac:spMkLst>
            <pc:docMk/>
            <pc:sldMk cId="3182606397" sldId="600"/>
            <ac:spMk id="2" creationId="{E84E7056-87A5-0548-98A6-537CA8B5F75C}"/>
          </ac:spMkLst>
        </pc:spChg>
        <pc:spChg chg="mod">
          <ac:chgData name="Long B Nguyen" userId="f59fb8f3-a021-417a-8bc1-65c8d471c621" providerId="ADAL" clId="{0E2AE9A0-AA60-BB4A-B160-C870111F23F3}" dt="2021-05-06T16:55:40.477" v="5821" actId="255"/>
          <ac:spMkLst>
            <pc:docMk/>
            <pc:sldMk cId="3182606397" sldId="600"/>
            <ac:spMk id="26627" creationId="{B6877C2B-693C-FB47-8825-67E05FA1C999}"/>
          </ac:spMkLst>
        </pc:spChg>
        <pc:spChg chg="mod">
          <ac:chgData name="Long B Nguyen" userId="f59fb8f3-a021-417a-8bc1-65c8d471c621" providerId="ADAL" clId="{0E2AE9A0-AA60-BB4A-B160-C870111F23F3}" dt="2021-05-05T21:52:36.311" v="4215" actId="2711"/>
          <ac:spMkLst>
            <pc:docMk/>
            <pc:sldMk cId="3182606397" sldId="600"/>
            <ac:spMk id="43009" creationId="{1CB6B526-C09C-C949-9FC4-4AD8C5153452}"/>
          </ac:spMkLst>
        </pc:spChg>
      </pc:sldChg>
      <pc:sldChg chg="addSp modSp add mod">
        <pc:chgData name="Long B Nguyen" userId="f59fb8f3-a021-417a-8bc1-65c8d471c621" providerId="ADAL" clId="{0E2AE9A0-AA60-BB4A-B160-C870111F23F3}" dt="2021-05-07T11:53:49.995" v="6218" actId="20577"/>
        <pc:sldMkLst>
          <pc:docMk/>
          <pc:sldMk cId="1311847592" sldId="601"/>
        </pc:sldMkLst>
        <pc:spChg chg="add mod">
          <ac:chgData name="Long B Nguyen" userId="f59fb8f3-a021-417a-8bc1-65c8d471c621" providerId="ADAL" clId="{0E2AE9A0-AA60-BB4A-B160-C870111F23F3}" dt="2021-05-06T04:39:59.717" v="5760"/>
          <ac:spMkLst>
            <pc:docMk/>
            <pc:sldMk cId="1311847592" sldId="601"/>
            <ac:spMk id="2" creationId="{11284210-85DA-994B-BD88-E726FFF952BC}"/>
          </ac:spMkLst>
        </pc:spChg>
        <pc:spChg chg="mod">
          <ac:chgData name="Long B Nguyen" userId="f59fb8f3-a021-417a-8bc1-65c8d471c621" providerId="ADAL" clId="{0E2AE9A0-AA60-BB4A-B160-C870111F23F3}" dt="2021-05-07T11:53:49.995" v="6218" actId="20577"/>
          <ac:spMkLst>
            <pc:docMk/>
            <pc:sldMk cId="1311847592" sldId="601"/>
            <ac:spMk id="26627" creationId="{2D82B300-4359-6C4B-BE04-DC6C746710D1}"/>
          </ac:spMkLst>
        </pc:spChg>
        <pc:spChg chg="mod">
          <ac:chgData name="Long B Nguyen" userId="f59fb8f3-a021-417a-8bc1-65c8d471c621" providerId="ADAL" clId="{0E2AE9A0-AA60-BB4A-B160-C870111F23F3}" dt="2021-05-05T21:52:54.612" v="4220" actId="1076"/>
          <ac:spMkLst>
            <pc:docMk/>
            <pc:sldMk cId="1311847592" sldId="601"/>
            <ac:spMk id="45057" creationId="{D6723D76-6113-A446-B182-A2F6E655CF5E}"/>
          </ac:spMkLst>
        </pc:spChg>
      </pc:sldChg>
      <pc:sldChg chg="addSp modSp add mod modAnim">
        <pc:chgData name="Long B Nguyen" userId="f59fb8f3-a021-417a-8bc1-65c8d471c621" providerId="ADAL" clId="{0E2AE9A0-AA60-BB4A-B160-C870111F23F3}" dt="2021-05-06T04:39:59.717" v="5760"/>
        <pc:sldMkLst>
          <pc:docMk/>
          <pc:sldMk cId="62773732" sldId="602"/>
        </pc:sldMkLst>
        <pc:spChg chg="add mod">
          <ac:chgData name="Long B Nguyen" userId="f59fb8f3-a021-417a-8bc1-65c8d471c621" providerId="ADAL" clId="{0E2AE9A0-AA60-BB4A-B160-C870111F23F3}" dt="2021-05-06T04:39:59.717" v="5760"/>
          <ac:spMkLst>
            <pc:docMk/>
            <pc:sldMk cId="62773732" sldId="602"/>
            <ac:spMk id="2" creationId="{694758AE-C7B2-8844-866A-6BF5B60A2629}"/>
          </ac:spMkLst>
        </pc:spChg>
        <pc:spChg chg="mod">
          <ac:chgData name="Long B Nguyen" userId="f59fb8f3-a021-417a-8bc1-65c8d471c621" providerId="ADAL" clId="{0E2AE9A0-AA60-BB4A-B160-C870111F23F3}" dt="2021-05-06T04:32:00.312" v="5759" actId="20577"/>
          <ac:spMkLst>
            <pc:docMk/>
            <pc:sldMk cId="62773732" sldId="602"/>
            <ac:spMk id="26627" creationId="{AA018CDD-1CB9-8C4C-87A2-C27A2A82440A}"/>
          </ac:spMkLst>
        </pc:spChg>
        <pc:spChg chg="mod">
          <ac:chgData name="Long B Nguyen" userId="f59fb8f3-a021-417a-8bc1-65c8d471c621" providerId="ADAL" clId="{0E2AE9A0-AA60-BB4A-B160-C870111F23F3}" dt="2021-05-05T21:56:42.424" v="4290" actId="1076"/>
          <ac:spMkLst>
            <pc:docMk/>
            <pc:sldMk cId="62773732" sldId="602"/>
            <ac:spMk id="49153" creationId="{10DC4524-FEAA-1C43-9A5F-D4EED83A9121}"/>
          </ac:spMkLst>
        </pc:spChg>
      </pc:sldChg>
      <pc:sldChg chg="modSp add del mod modAnim">
        <pc:chgData name="Long B Nguyen" userId="f59fb8f3-a021-417a-8bc1-65c8d471c621" providerId="ADAL" clId="{0E2AE9A0-AA60-BB4A-B160-C870111F23F3}" dt="2021-05-06T04:30:26.655" v="5754" actId="2696"/>
        <pc:sldMkLst>
          <pc:docMk/>
          <pc:sldMk cId="1303734712" sldId="603"/>
        </pc:sldMkLst>
        <pc:spChg chg="mod">
          <ac:chgData name="Long B Nguyen" userId="f59fb8f3-a021-417a-8bc1-65c8d471c621" providerId="ADAL" clId="{0E2AE9A0-AA60-BB4A-B160-C870111F23F3}" dt="2021-05-05T22:08:04.928" v="4534" actId="113"/>
          <ac:spMkLst>
            <pc:docMk/>
            <pc:sldMk cId="1303734712" sldId="603"/>
            <ac:spMk id="26627" creationId="{DA672C56-62F0-594F-AFAC-95BCFCA25F4F}"/>
          </ac:spMkLst>
        </pc:spChg>
        <pc:spChg chg="mod">
          <ac:chgData name="Long B Nguyen" userId="f59fb8f3-a021-417a-8bc1-65c8d471c621" providerId="ADAL" clId="{0E2AE9A0-AA60-BB4A-B160-C870111F23F3}" dt="2021-05-05T22:04:56.968" v="4463" actId="1076"/>
          <ac:spMkLst>
            <pc:docMk/>
            <pc:sldMk cId="1303734712" sldId="603"/>
            <ac:spMk id="51201" creationId="{CABF62BB-E8D7-884B-841B-9A86F9A3210B}"/>
          </ac:spMkLst>
        </pc:spChg>
      </pc:sldChg>
      <pc:sldChg chg="modSp add del mod">
        <pc:chgData name="Long B Nguyen" userId="f59fb8f3-a021-417a-8bc1-65c8d471c621" providerId="ADAL" clId="{0E2AE9A0-AA60-BB4A-B160-C870111F23F3}" dt="2021-05-06T04:30:26.655" v="5754" actId="2696"/>
        <pc:sldMkLst>
          <pc:docMk/>
          <pc:sldMk cId="3406913709" sldId="604"/>
        </pc:sldMkLst>
        <pc:spChg chg="mod">
          <ac:chgData name="Long B Nguyen" userId="f59fb8f3-a021-417a-8bc1-65c8d471c621" providerId="ADAL" clId="{0E2AE9A0-AA60-BB4A-B160-C870111F23F3}" dt="2021-05-05T22:08:29.990" v="4543" actId="2711"/>
          <ac:spMkLst>
            <pc:docMk/>
            <pc:sldMk cId="3406913709" sldId="604"/>
            <ac:spMk id="26627" creationId="{DB54BE9F-9FF4-8943-9076-C1A8397CB6C0}"/>
          </ac:spMkLst>
        </pc:spChg>
        <pc:spChg chg="mod">
          <ac:chgData name="Long B Nguyen" userId="f59fb8f3-a021-417a-8bc1-65c8d471c621" providerId="ADAL" clId="{0E2AE9A0-AA60-BB4A-B160-C870111F23F3}" dt="2021-05-05T22:08:12.883" v="4536" actId="1076"/>
          <ac:spMkLst>
            <pc:docMk/>
            <pc:sldMk cId="3406913709" sldId="604"/>
            <ac:spMk id="53249" creationId="{011FE95C-874D-6A41-8E58-8B312CEF906B}"/>
          </ac:spMkLst>
        </pc:spChg>
      </pc:sldChg>
      <pc:sldChg chg="modSp add del mod">
        <pc:chgData name="Long B Nguyen" userId="f59fb8f3-a021-417a-8bc1-65c8d471c621" providerId="ADAL" clId="{0E2AE9A0-AA60-BB4A-B160-C870111F23F3}" dt="2021-05-06T04:30:30.329" v="5755" actId="2696"/>
        <pc:sldMkLst>
          <pc:docMk/>
          <pc:sldMk cId="1178120386" sldId="605"/>
        </pc:sldMkLst>
        <pc:spChg chg="mod">
          <ac:chgData name="Long B Nguyen" userId="f59fb8f3-a021-417a-8bc1-65c8d471c621" providerId="ADAL" clId="{0E2AE9A0-AA60-BB4A-B160-C870111F23F3}" dt="2021-05-05T22:09:04.619" v="4555" actId="14100"/>
          <ac:spMkLst>
            <pc:docMk/>
            <pc:sldMk cId="1178120386" sldId="605"/>
            <ac:spMk id="26627" creationId="{5ECF4887-5E6B-1943-A540-770B2CF1125F}"/>
          </ac:spMkLst>
        </pc:spChg>
        <pc:spChg chg="mod">
          <ac:chgData name="Long B Nguyen" userId="f59fb8f3-a021-417a-8bc1-65c8d471c621" providerId="ADAL" clId="{0E2AE9A0-AA60-BB4A-B160-C870111F23F3}" dt="2021-05-05T22:09:01.690" v="4554" actId="2711"/>
          <ac:spMkLst>
            <pc:docMk/>
            <pc:sldMk cId="1178120386" sldId="605"/>
            <ac:spMk id="55297" creationId="{CC80E267-EFF6-4245-9741-747FE4D6799E}"/>
          </ac:spMkLst>
        </pc:spChg>
      </pc:sldChg>
      <pc:sldChg chg="addSp modSp add mod modAnim">
        <pc:chgData name="Long B Nguyen" userId="f59fb8f3-a021-417a-8bc1-65c8d471c621" providerId="ADAL" clId="{0E2AE9A0-AA60-BB4A-B160-C870111F23F3}" dt="2021-05-06T04:39:59.717" v="5760"/>
        <pc:sldMkLst>
          <pc:docMk/>
          <pc:sldMk cId="51278377" sldId="608"/>
        </pc:sldMkLst>
        <pc:spChg chg="add mod">
          <ac:chgData name="Long B Nguyen" userId="f59fb8f3-a021-417a-8bc1-65c8d471c621" providerId="ADAL" clId="{0E2AE9A0-AA60-BB4A-B160-C870111F23F3}" dt="2021-05-06T04:39:59.717" v="5760"/>
          <ac:spMkLst>
            <pc:docMk/>
            <pc:sldMk cId="51278377" sldId="608"/>
            <ac:spMk id="2" creationId="{890C1C5E-5C56-5440-8BE4-54237F383ACA}"/>
          </ac:spMkLst>
        </pc:spChg>
        <pc:spChg chg="mod">
          <ac:chgData name="Long B Nguyen" userId="f59fb8f3-a021-417a-8bc1-65c8d471c621" providerId="ADAL" clId="{0E2AE9A0-AA60-BB4A-B160-C870111F23F3}" dt="2021-05-05T22:12:39.852" v="4747" actId="20577"/>
          <ac:spMkLst>
            <pc:docMk/>
            <pc:sldMk cId="51278377" sldId="608"/>
            <ac:spMk id="26627" creationId="{2866E521-C643-A640-8C85-770D4B956A75}"/>
          </ac:spMkLst>
        </pc:spChg>
        <pc:spChg chg="mod">
          <ac:chgData name="Long B Nguyen" userId="f59fb8f3-a021-417a-8bc1-65c8d471c621" providerId="ADAL" clId="{0E2AE9A0-AA60-BB4A-B160-C870111F23F3}" dt="2021-05-05T22:09:34.894" v="4563" actId="2711"/>
          <ac:spMkLst>
            <pc:docMk/>
            <pc:sldMk cId="51278377" sldId="608"/>
            <ac:spMk id="57345" creationId="{53AFC3D9-E72E-2B4F-B892-82CAC5FCF163}"/>
          </ac:spMkLst>
        </pc:spChg>
      </pc:sldChg>
      <pc:sldChg chg="addSp modSp add mod modAnim">
        <pc:chgData name="Long B Nguyen" userId="f59fb8f3-a021-417a-8bc1-65c8d471c621" providerId="ADAL" clId="{0E2AE9A0-AA60-BB4A-B160-C870111F23F3}" dt="2021-05-06T04:39:59.717" v="5760"/>
        <pc:sldMkLst>
          <pc:docMk/>
          <pc:sldMk cId="2892160896" sldId="609"/>
        </pc:sldMkLst>
        <pc:spChg chg="add mod">
          <ac:chgData name="Long B Nguyen" userId="f59fb8f3-a021-417a-8bc1-65c8d471c621" providerId="ADAL" clId="{0E2AE9A0-AA60-BB4A-B160-C870111F23F3}" dt="2021-05-06T04:39:59.717" v="5760"/>
          <ac:spMkLst>
            <pc:docMk/>
            <pc:sldMk cId="2892160896" sldId="609"/>
            <ac:spMk id="2" creationId="{86F49B2A-4E0E-E54E-AC2E-88FD75DD53ED}"/>
          </ac:spMkLst>
        </pc:spChg>
        <pc:spChg chg="mod">
          <ac:chgData name="Long B Nguyen" userId="f59fb8f3-a021-417a-8bc1-65c8d471c621" providerId="ADAL" clId="{0E2AE9A0-AA60-BB4A-B160-C870111F23F3}" dt="2021-05-05T22:26:44.554" v="5586" actId="20577"/>
          <ac:spMkLst>
            <pc:docMk/>
            <pc:sldMk cId="2892160896" sldId="609"/>
            <ac:spMk id="26627" creationId="{7661587A-2BF3-9445-BC18-44350E3935D4}"/>
          </ac:spMkLst>
        </pc:spChg>
        <pc:spChg chg="mod">
          <ac:chgData name="Long B Nguyen" userId="f59fb8f3-a021-417a-8bc1-65c8d471c621" providerId="ADAL" clId="{0E2AE9A0-AA60-BB4A-B160-C870111F23F3}" dt="2021-05-05T22:09:42.112" v="4565" actId="1076"/>
          <ac:spMkLst>
            <pc:docMk/>
            <pc:sldMk cId="2892160896" sldId="609"/>
            <ac:spMk id="59393" creationId="{ED11F17B-90BB-E643-864C-A7CD96ECBCD5}"/>
          </ac:spMkLst>
        </pc:spChg>
      </pc:sldChg>
      <pc:sldChg chg="modSp add del mod">
        <pc:chgData name="Long B Nguyen" userId="f59fb8f3-a021-417a-8bc1-65c8d471c621" providerId="ADAL" clId="{0E2AE9A0-AA60-BB4A-B160-C870111F23F3}" dt="2021-05-05T22:24:47.654" v="5447" actId="2696"/>
        <pc:sldMkLst>
          <pc:docMk/>
          <pc:sldMk cId="4265832579" sldId="611"/>
        </pc:sldMkLst>
        <pc:spChg chg="mod">
          <ac:chgData name="Long B Nguyen" userId="f59fb8f3-a021-417a-8bc1-65c8d471c621" providerId="ADAL" clId="{0E2AE9A0-AA60-BB4A-B160-C870111F23F3}" dt="2021-05-05T22:23:40.889" v="5437" actId="21"/>
          <ac:spMkLst>
            <pc:docMk/>
            <pc:sldMk cId="4265832579" sldId="611"/>
            <ac:spMk id="26627" creationId="{C0CBE1A7-72E6-1D40-A88E-F7445875D7E7}"/>
          </ac:spMkLst>
        </pc:spChg>
      </pc:sldChg>
      <pc:sldChg chg="addSp modSp add modAnim">
        <pc:chgData name="Long B Nguyen" userId="f59fb8f3-a021-417a-8bc1-65c8d471c621" providerId="ADAL" clId="{0E2AE9A0-AA60-BB4A-B160-C870111F23F3}" dt="2021-05-06T04:39:59.717" v="5760"/>
        <pc:sldMkLst>
          <pc:docMk/>
          <pc:sldMk cId="892130114" sldId="612"/>
        </pc:sldMkLst>
        <pc:spChg chg="add mod">
          <ac:chgData name="Long B Nguyen" userId="f59fb8f3-a021-417a-8bc1-65c8d471c621" providerId="ADAL" clId="{0E2AE9A0-AA60-BB4A-B160-C870111F23F3}" dt="2021-05-06T04:39:59.717" v="5760"/>
          <ac:spMkLst>
            <pc:docMk/>
            <pc:sldMk cId="892130114" sldId="612"/>
            <ac:spMk id="2" creationId="{699FD964-70C4-F341-B4C5-F152247F1F1B}"/>
          </ac:spMkLst>
        </pc:spChg>
      </pc:sldChg>
      <pc:sldChg chg="addSp modSp add mod modAnim">
        <pc:chgData name="Long B Nguyen" userId="f59fb8f3-a021-417a-8bc1-65c8d471c621" providerId="ADAL" clId="{0E2AE9A0-AA60-BB4A-B160-C870111F23F3}" dt="2021-05-06T04:39:59.717" v="5760"/>
        <pc:sldMkLst>
          <pc:docMk/>
          <pc:sldMk cId="1241156272" sldId="613"/>
        </pc:sldMkLst>
        <pc:spChg chg="add mod">
          <ac:chgData name="Long B Nguyen" userId="f59fb8f3-a021-417a-8bc1-65c8d471c621" providerId="ADAL" clId="{0E2AE9A0-AA60-BB4A-B160-C870111F23F3}" dt="2021-05-06T04:39:59.717" v="5760"/>
          <ac:spMkLst>
            <pc:docMk/>
            <pc:sldMk cId="1241156272" sldId="613"/>
            <ac:spMk id="2" creationId="{502FCDCF-F7A3-194E-B43B-D9F5FB7BDC6F}"/>
          </ac:spMkLst>
        </pc:spChg>
        <pc:spChg chg="mod">
          <ac:chgData name="Long B Nguyen" userId="f59fb8f3-a021-417a-8bc1-65c8d471c621" providerId="ADAL" clId="{0E2AE9A0-AA60-BB4A-B160-C870111F23F3}" dt="2021-05-06T03:46:24.689" v="5715" actId="20577"/>
          <ac:spMkLst>
            <pc:docMk/>
            <pc:sldMk cId="1241156272" sldId="613"/>
            <ac:spMk id="26627" creationId="{7661587A-2BF3-9445-BC18-44350E3935D4}"/>
          </ac:spMkLst>
        </pc:spChg>
        <pc:spChg chg="mod">
          <ac:chgData name="Long B Nguyen" userId="f59fb8f3-a021-417a-8bc1-65c8d471c621" providerId="ADAL" clId="{0E2AE9A0-AA60-BB4A-B160-C870111F23F3}" dt="2021-05-05T22:23:48.096" v="5440" actId="1076"/>
          <ac:spMkLst>
            <pc:docMk/>
            <pc:sldMk cId="1241156272" sldId="613"/>
            <ac:spMk id="59393" creationId="{ED11F17B-90BB-E643-864C-A7CD96ECBCD5}"/>
          </ac:spMkLst>
        </pc:spChg>
      </pc:sldChg>
      <pc:sldChg chg="addSp modSp new del">
        <pc:chgData name="Long B Nguyen" userId="f59fb8f3-a021-417a-8bc1-65c8d471c621" providerId="ADAL" clId="{0E2AE9A0-AA60-BB4A-B160-C870111F23F3}" dt="2021-05-06T04:11:03.423" v="5731" actId="2696"/>
        <pc:sldMkLst>
          <pc:docMk/>
          <pc:sldMk cId="4126330051" sldId="614"/>
        </pc:sldMkLst>
        <pc:picChg chg="add mod">
          <ac:chgData name="Long B Nguyen" userId="f59fb8f3-a021-417a-8bc1-65c8d471c621" providerId="ADAL" clId="{0E2AE9A0-AA60-BB4A-B160-C870111F23F3}" dt="2021-05-06T04:08:58.241" v="5721" actId="1076"/>
          <ac:picMkLst>
            <pc:docMk/>
            <pc:sldMk cId="4126330051" sldId="614"/>
            <ac:picMk id="1026" creationId="{5274FBAC-585F-3F40-BD56-B1619D8E0B32}"/>
          </ac:picMkLst>
        </pc:picChg>
      </pc:sldChg>
      <pc:sldChg chg="addSp modSp new">
        <pc:chgData name="Long B Nguyen" userId="f59fb8f3-a021-417a-8bc1-65c8d471c621" providerId="ADAL" clId="{0E2AE9A0-AA60-BB4A-B160-C870111F23F3}" dt="2021-05-06T04:16:04.349" v="5736" actId="1076"/>
        <pc:sldMkLst>
          <pc:docMk/>
          <pc:sldMk cId="4014748011" sldId="615"/>
        </pc:sldMkLst>
        <pc:picChg chg="add mod">
          <ac:chgData name="Long B Nguyen" userId="f59fb8f3-a021-417a-8bc1-65c8d471c621" providerId="ADAL" clId="{0E2AE9A0-AA60-BB4A-B160-C870111F23F3}" dt="2021-05-06T04:16:04.349" v="5736" actId="1076"/>
          <ac:picMkLst>
            <pc:docMk/>
            <pc:sldMk cId="4014748011" sldId="615"/>
            <ac:picMk id="2050" creationId="{4C1A8568-6BE7-864B-9CB6-B14EFA657C18}"/>
          </ac:picMkLst>
        </pc:picChg>
      </pc:sldChg>
      <pc:sldChg chg="addSp modSp new">
        <pc:chgData name="Long B Nguyen" userId="f59fb8f3-a021-417a-8bc1-65c8d471c621" providerId="ADAL" clId="{0E2AE9A0-AA60-BB4A-B160-C870111F23F3}" dt="2021-05-06T04:10:02.295" v="5730" actId="14100"/>
        <pc:sldMkLst>
          <pc:docMk/>
          <pc:sldMk cId="445830501" sldId="616"/>
        </pc:sldMkLst>
        <pc:picChg chg="add mod">
          <ac:chgData name="Long B Nguyen" userId="f59fb8f3-a021-417a-8bc1-65c8d471c621" providerId="ADAL" clId="{0E2AE9A0-AA60-BB4A-B160-C870111F23F3}" dt="2021-05-06T04:10:02.295" v="5730" actId="14100"/>
          <ac:picMkLst>
            <pc:docMk/>
            <pc:sldMk cId="445830501" sldId="616"/>
            <ac:picMk id="3074" creationId="{99CCC77D-1423-344F-B685-CB69DFD3690B}"/>
          </ac:picMkLst>
        </pc:picChg>
      </pc:sldChg>
      <pc:sldChg chg="addSp modSp new">
        <pc:chgData name="Long B Nguyen" userId="f59fb8f3-a021-417a-8bc1-65c8d471c621" providerId="ADAL" clId="{0E2AE9A0-AA60-BB4A-B160-C870111F23F3}" dt="2021-05-06T04:15:59.768" v="5735" actId="1076"/>
        <pc:sldMkLst>
          <pc:docMk/>
          <pc:sldMk cId="3966117082" sldId="617"/>
        </pc:sldMkLst>
        <pc:picChg chg="add mod">
          <ac:chgData name="Long B Nguyen" userId="f59fb8f3-a021-417a-8bc1-65c8d471c621" providerId="ADAL" clId="{0E2AE9A0-AA60-BB4A-B160-C870111F23F3}" dt="2021-05-06T04:15:59.768" v="5735" actId="1076"/>
          <ac:picMkLst>
            <pc:docMk/>
            <pc:sldMk cId="3966117082" sldId="617"/>
            <ac:picMk id="4098" creationId="{D04E949F-75DA-9B49-B3E8-E0770B3290B3}"/>
          </ac:picMkLst>
        </pc:picChg>
      </pc:sldChg>
      <pc:sldChg chg="modSp new mod">
        <pc:chgData name="Long B Nguyen" userId="f59fb8f3-a021-417a-8bc1-65c8d471c621" providerId="ADAL" clId="{0E2AE9A0-AA60-BB4A-B160-C870111F23F3}" dt="2021-05-06T04:19:32.208" v="5753" actId="20577"/>
        <pc:sldMkLst>
          <pc:docMk/>
          <pc:sldMk cId="1946329213" sldId="618"/>
        </pc:sldMkLst>
        <pc:spChg chg="mod">
          <ac:chgData name="Long B Nguyen" userId="f59fb8f3-a021-417a-8bc1-65c8d471c621" providerId="ADAL" clId="{0E2AE9A0-AA60-BB4A-B160-C870111F23F3}" dt="2021-05-06T04:19:09.983" v="5748" actId="20577"/>
          <ac:spMkLst>
            <pc:docMk/>
            <pc:sldMk cId="1946329213" sldId="618"/>
            <ac:spMk id="2" creationId="{5377AA73-DC96-0B4E-8504-96B84F7CAE34}"/>
          </ac:spMkLst>
        </pc:spChg>
        <pc:spChg chg="mod">
          <ac:chgData name="Long B Nguyen" userId="f59fb8f3-a021-417a-8bc1-65c8d471c621" providerId="ADAL" clId="{0E2AE9A0-AA60-BB4A-B160-C870111F23F3}" dt="2021-05-06T04:19:32.208" v="5753" actId="20577"/>
          <ac:spMkLst>
            <pc:docMk/>
            <pc:sldMk cId="1946329213" sldId="618"/>
            <ac:spMk id="3" creationId="{68EE4754-4E64-0E43-8081-45CEF8E72EE2}"/>
          </ac:spMkLst>
        </pc:spChg>
      </pc:sldChg>
      <pc:sldChg chg="modSp add del mod modAnim">
        <pc:chgData name="Long B Nguyen" userId="f59fb8f3-a021-417a-8bc1-65c8d471c621" providerId="ADAL" clId="{0E2AE9A0-AA60-BB4A-B160-C870111F23F3}" dt="2021-05-07T13:34:31.226" v="6592" actId="2696"/>
        <pc:sldMkLst>
          <pc:docMk/>
          <pc:sldMk cId="328759724" sldId="619"/>
        </pc:sldMkLst>
        <pc:spChg chg="mod">
          <ac:chgData name="Long B Nguyen" userId="f59fb8f3-a021-417a-8bc1-65c8d471c621" providerId="ADAL" clId="{0E2AE9A0-AA60-BB4A-B160-C870111F23F3}" dt="2021-05-07T11:57:04.458" v="6446" actId="20577"/>
          <ac:spMkLst>
            <pc:docMk/>
            <pc:sldMk cId="328759724" sldId="619"/>
            <ac:spMk id="6146" creationId="{EAA042DF-FAF2-DA4B-9FB9-A8E93FAB0389}"/>
          </ac:spMkLst>
        </pc:spChg>
        <pc:spChg chg="mod">
          <ac:chgData name="Long B Nguyen" userId="f59fb8f3-a021-417a-8bc1-65c8d471c621" providerId="ADAL" clId="{0E2AE9A0-AA60-BB4A-B160-C870111F23F3}" dt="2021-05-07T11:57:01.423" v="6445" actId="20577"/>
          <ac:spMkLst>
            <pc:docMk/>
            <pc:sldMk cId="328759724" sldId="619"/>
            <ac:spMk id="186370" creationId="{C5506108-D6E6-9641-98CC-A9DA92AF0478}"/>
          </ac:spMkLst>
        </pc:spChg>
      </pc:sldChg>
      <pc:sldChg chg="add del">
        <pc:chgData name="Long B Nguyen" userId="f59fb8f3-a021-417a-8bc1-65c8d471c621" providerId="ADAL" clId="{0E2AE9A0-AA60-BB4A-B160-C870111F23F3}" dt="2021-05-07T15:45:52.264" v="6616" actId="2696"/>
        <pc:sldMkLst>
          <pc:docMk/>
          <pc:sldMk cId="3714703612" sldId="619"/>
        </pc:sldMkLst>
      </pc:sldChg>
      <pc:sldChg chg="modSp add mod modAnim">
        <pc:chgData name="Long B Nguyen" userId="f59fb8f3-a021-417a-8bc1-65c8d471c621" providerId="ADAL" clId="{0E2AE9A0-AA60-BB4A-B160-C870111F23F3}" dt="2021-05-07T12:02:33.220" v="6553"/>
        <pc:sldMkLst>
          <pc:docMk/>
          <pc:sldMk cId="2497825085" sldId="620"/>
        </pc:sldMkLst>
        <pc:spChg chg="mod">
          <ac:chgData name="Long B Nguyen" userId="f59fb8f3-a021-417a-8bc1-65c8d471c621" providerId="ADAL" clId="{0E2AE9A0-AA60-BB4A-B160-C870111F23F3}" dt="2021-05-07T12:02:17.851" v="6550" actId="20577"/>
          <ac:spMkLst>
            <pc:docMk/>
            <pc:sldMk cId="2497825085" sldId="620"/>
            <ac:spMk id="6146" creationId="{EAA042DF-FAF2-DA4B-9FB9-A8E93FAB0389}"/>
          </ac:spMkLst>
        </pc:spChg>
        <pc:cxnChg chg="mod">
          <ac:chgData name="Long B Nguyen" userId="f59fb8f3-a021-417a-8bc1-65c8d471c621" providerId="ADAL" clId="{0E2AE9A0-AA60-BB4A-B160-C870111F23F3}" dt="2021-05-07T12:01:52.225" v="6547" actId="14100"/>
          <ac:cxnSpMkLst>
            <pc:docMk/>
            <pc:sldMk cId="2497825085" sldId="620"/>
            <ac:cxnSpMk id="4" creationId="{6F7FAA95-1CB1-6246-9247-83FDFD7281C5}"/>
          </ac:cxnSpMkLst>
        </pc:cxnChg>
        <pc:cxnChg chg="mod">
          <ac:chgData name="Long B Nguyen" userId="f59fb8f3-a021-417a-8bc1-65c8d471c621" providerId="ADAL" clId="{0E2AE9A0-AA60-BB4A-B160-C870111F23F3}" dt="2021-05-07T12:01:58.428" v="6549" actId="14100"/>
          <ac:cxnSpMkLst>
            <pc:docMk/>
            <pc:sldMk cId="2497825085" sldId="620"/>
            <ac:cxnSpMk id="9" creationId="{696833A3-9446-104B-8B36-CF472B191E13}"/>
          </ac:cxnSpMkLst>
        </pc:cxnChg>
      </pc:sldChg>
      <pc:sldChg chg="modSp add mod modAnim">
        <pc:chgData name="Long B Nguyen" userId="f59fb8f3-a021-417a-8bc1-65c8d471c621" providerId="ADAL" clId="{0E2AE9A0-AA60-BB4A-B160-C870111F23F3}" dt="2021-05-07T12:04:21.599" v="6571" actId="14100"/>
        <pc:sldMkLst>
          <pc:docMk/>
          <pc:sldMk cId="5411246" sldId="621"/>
        </pc:sldMkLst>
        <pc:spChg chg="mod">
          <ac:chgData name="Long B Nguyen" userId="f59fb8f3-a021-417a-8bc1-65c8d471c621" providerId="ADAL" clId="{0E2AE9A0-AA60-BB4A-B160-C870111F23F3}" dt="2021-05-07T12:03:10.838" v="6563" actId="20577"/>
          <ac:spMkLst>
            <pc:docMk/>
            <pc:sldMk cId="5411246" sldId="621"/>
            <ac:spMk id="6146" creationId="{EAA042DF-FAF2-DA4B-9FB9-A8E93FAB0389}"/>
          </ac:spMkLst>
        </pc:spChg>
        <pc:cxnChg chg="mod">
          <ac:chgData name="Long B Nguyen" userId="f59fb8f3-a021-417a-8bc1-65c8d471c621" providerId="ADAL" clId="{0E2AE9A0-AA60-BB4A-B160-C870111F23F3}" dt="2021-05-07T12:04:21.599" v="6571" actId="14100"/>
          <ac:cxnSpMkLst>
            <pc:docMk/>
            <pc:sldMk cId="5411246" sldId="621"/>
            <ac:cxnSpMk id="4" creationId="{6F7FAA95-1CB1-6246-9247-83FDFD7281C5}"/>
          </ac:cxnSpMkLst>
        </pc:cxnChg>
        <pc:cxnChg chg="mod">
          <ac:chgData name="Long B Nguyen" userId="f59fb8f3-a021-417a-8bc1-65c8d471c621" providerId="ADAL" clId="{0E2AE9A0-AA60-BB4A-B160-C870111F23F3}" dt="2021-05-07T12:04:09.723" v="6568" actId="14100"/>
          <ac:cxnSpMkLst>
            <pc:docMk/>
            <pc:sldMk cId="5411246" sldId="621"/>
            <ac:cxnSpMk id="9" creationId="{696833A3-9446-104B-8B36-CF472B191E13}"/>
          </ac:cxnSpMkLst>
        </pc:cxnChg>
      </pc:sldChg>
      <pc:sldChg chg="modSp add mod modAnim">
        <pc:chgData name="Long B Nguyen" userId="f59fb8f3-a021-417a-8bc1-65c8d471c621" providerId="ADAL" clId="{0E2AE9A0-AA60-BB4A-B160-C870111F23F3}" dt="2021-05-10T13:57:48.483" v="7080"/>
        <pc:sldMkLst>
          <pc:docMk/>
          <pc:sldMk cId="3215879385" sldId="622"/>
        </pc:sldMkLst>
        <pc:spChg chg="mod">
          <ac:chgData name="Long B Nguyen" userId="f59fb8f3-a021-417a-8bc1-65c8d471c621" providerId="ADAL" clId="{0E2AE9A0-AA60-BB4A-B160-C870111F23F3}" dt="2021-05-07T15:50:23.052" v="7017" actId="20577"/>
          <ac:spMkLst>
            <pc:docMk/>
            <pc:sldMk cId="3215879385" sldId="622"/>
            <ac:spMk id="26627" creationId="{BD7CEE5B-C52A-794A-BCE5-C92159F2026F}"/>
          </ac:spMkLst>
        </pc:spChg>
        <pc:spChg chg="mod">
          <ac:chgData name="Long B Nguyen" userId="f59fb8f3-a021-417a-8bc1-65c8d471c621" providerId="ADAL" clId="{0E2AE9A0-AA60-BB4A-B160-C870111F23F3}" dt="2021-05-07T15:48:49.073" v="6858" actId="20577"/>
          <ac:spMkLst>
            <pc:docMk/>
            <pc:sldMk cId="3215879385" sldId="622"/>
            <ac:spMk id="40961" creationId="{FE63D7D0-16AC-974E-AF55-6BAED8C880F6}"/>
          </ac:spMkLst>
        </pc:spChg>
      </pc:sldChg>
      <pc:sldChg chg="modSp add mod modAnim">
        <pc:chgData name="Long B Nguyen" userId="f59fb8f3-a021-417a-8bc1-65c8d471c621" providerId="ADAL" clId="{0E2AE9A0-AA60-BB4A-B160-C870111F23F3}" dt="2021-05-10T13:57:35.908" v="7078"/>
        <pc:sldMkLst>
          <pc:docMk/>
          <pc:sldMk cId="2484292394" sldId="623"/>
        </pc:sldMkLst>
        <pc:spChg chg="mod">
          <ac:chgData name="Long B Nguyen" userId="f59fb8f3-a021-417a-8bc1-65c8d471c621" providerId="ADAL" clId="{0E2AE9A0-AA60-BB4A-B160-C870111F23F3}" dt="2021-05-07T15:51:03.427" v="7021" actId="20577"/>
          <ac:spMkLst>
            <pc:docMk/>
            <pc:sldMk cId="2484292394" sldId="623"/>
            <ac:spMk id="26627" creationId="{BD7CEE5B-C52A-794A-BCE5-C92159F2026F}"/>
          </ac:spMkLst>
        </pc:spChg>
        <pc:spChg chg="mod">
          <ac:chgData name="Long B Nguyen" userId="f59fb8f3-a021-417a-8bc1-65c8d471c621" providerId="ADAL" clId="{0E2AE9A0-AA60-BB4A-B160-C870111F23F3}" dt="2021-05-07T15:48:45.936" v="6854" actId="20577"/>
          <ac:spMkLst>
            <pc:docMk/>
            <pc:sldMk cId="2484292394" sldId="623"/>
            <ac:spMk id="40961" creationId="{FE63D7D0-16AC-974E-AF55-6BAED8C880F6}"/>
          </ac:spMkLst>
        </pc:spChg>
      </pc:sldChg>
      <pc:sldChg chg="modSp add mod modAnim">
        <pc:chgData name="Long B Nguyen" userId="f59fb8f3-a021-417a-8bc1-65c8d471c621" providerId="ADAL" clId="{0E2AE9A0-AA60-BB4A-B160-C870111F23F3}" dt="2021-05-10T13:57:41.559" v="7079"/>
        <pc:sldMkLst>
          <pc:docMk/>
          <pc:sldMk cId="1444664834" sldId="624"/>
        </pc:sldMkLst>
        <pc:spChg chg="mod">
          <ac:chgData name="Long B Nguyen" userId="f59fb8f3-a021-417a-8bc1-65c8d471c621" providerId="ADAL" clId="{0E2AE9A0-AA60-BB4A-B160-C870111F23F3}" dt="2021-05-07T15:52:06.608" v="7077" actId="20577"/>
          <ac:spMkLst>
            <pc:docMk/>
            <pc:sldMk cId="1444664834" sldId="624"/>
            <ac:spMk id="26627" creationId="{BD7CEE5B-C52A-794A-BCE5-C92159F2026F}"/>
          </ac:spMkLst>
        </pc:spChg>
        <pc:spChg chg="mod">
          <ac:chgData name="Long B Nguyen" userId="f59fb8f3-a021-417a-8bc1-65c8d471c621" providerId="ADAL" clId="{0E2AE9A0-AA60-BB4A-B160-C870111F23F3}" dt="2021-05-07T15:51:12.812" v="7024" actId="20577"/>
          <ac:spMkLst>
            <pc:docMk/>
            <pc:sldMk cId="1444664834" sldId="624"/>
            <ac:spMk id="40961" creationId="{FE63D7D0-16AC-974E-AF55-6BAED8C880F6}"/>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09EBCD6D-3E32-1447-A1AF-87925F52689B}"/>
    <pc:docChg chg="undo custSel addSld delSld modSld">
      <pc:chgData name="Long B Nguyen" userId="f59fb8f3-a021-417a-8bc1-65c8d471c621" providerId="ADAL" clId="{09EBCD6D-3E32-1447-A1AF-87925F52689B}" dt="2021-06-01T12:06:07.791" v="9674" actId="20577"/>
      <pc:docMkLst>
        <pc:docMk/>
      </pc:docMkLst>
      <pc:sldChg chg="modSp mod">
        <pc:chgData name="Long B Nguyen" userId="f59fb8f3-a021-417a-8bc1-65c8d471c621" providerId="ADAL" clId="{09EBCD6D-3E32-1447-A1AF-87925F52689B}" dt="2021-05-17T13:13:38.226" v="2005" actId="20577"/>
        <pc:sldMkLst>
          <pc:docMk/>
          <pc:sldMk cId="4247104139" sldId="256"/>
        </pc:sldMkLst>
        <pc:spChg chg="mod">
          <ac:chgData name="Long B Nguyen" userId="f59fb8f3-a021-417a-8bc1-65c8d471c621" providerId="ADAL" clId="{09EBCD6D-3E32-1447-A1AF-87925F52689B}" dt="2021-05-17T13:13:38.226" v="2005" actId="20577"/>
          <ac:spMkLst>
            <pc:docMk/>
            <pc:sldMk cId="4247104139" sldId="256"/>
            <ac:spMk id="2" creationId="{6117A749-B1BA-E24B-8FB0-0604EF651FB3}"/>
          </ac:spMkLst>
        </pc:spChg>
      </pc:sldChg>
      <pc:sldChg chg="del">
        <pc:chgData name="Long B Nguyen" userId="f59fb8f3-a021-417a-8bc1-65c8d471c621" providerId="ADAL" clId="{09EBCD6D-3E32-1447-A1AF-87925F52689B}" dt="2021-05-17T12:18:23.192" v="23" actId="2696"/>
        <pc:sldMkLst>
          <pc:docMk/>
          <pc:sldMk cId="1088193638" sldId="302"/>
        </pc:sldMkLst>
      </pc:sldChg>
      <pc:sldChg chg="addSp delSp modSp del mod modAnim">
        <pc:chgData name="Long B Nguyen" userId="f59fb8f3-a021-417a-8bc1-65c8d471c621" providerId="ADAL" clId="{09EBCD6D-3E32-1447-A1AF-87925F52689B}" dt="2021-05-17T12:21:11.616" v="38" actId="2696"/>
        <pc:sldMkLst>
          <pc:docMk/>
          <pc:sldMk cId="1844406166" sldId="540"/>
        </pc:sldMkLst>
        <pc:spChg chg="del mod">
          <ac:chgData name="Long B Nguyen" userId="f59fb8f3-a021-417a-8bc1-65c8d471c621" providerId="ADAL" clId="{09EBCD6D-3E32-1447-A1AF-87925F52689B}" dt="2021-05-17T12:21:06.915" v="36" actId="478"/>
          <ac:spMkLst>
            <pc:docMk/>
            <pc:sldMk cId="1844406166" sldId="540"/>
            <ac:spMk id="6146" creationId="{EAA042DF-FAF2-DA4B-9FB9-A8E93FAB0389}"/>
          </ac:spMkLst>
        </pc:spChg>
        <pc:spChg chg="mod">
          <ac:chgData name="Long B Nguyen" userId="f59fb8f3-a021-417a-8bc1-65c8d471c621" providerId="ADAL" clId="{09EBCD6D-3E32-1447-A1AF-87925F52689B}" dt="2021-05-17T12:20:17.224" v="31" actId="20577"/>
          <ac:spMkLst>
            <pc:docMk/>
            <pc:sldMk cId="1844406166" sldId="540"/>
            <ac:spMk id="186370" creationId="{C5506108-D6E6-9641-98CC-A9DA92AF0478}"/>
          </ac:spMkLst>
        </pc:spChg>
        <pc:picChg chg="add del">
          <ac:chgData name="Long B Nguyen" userId="f59fb8f3-a021-417a-8bc1-65c8d471c621" providerId="ADAL" clId="{09EBCD6D-3E32-1447-A1AF-87925F52689B}" dt="2021-05-17T12:21:07.816" v="37" actId="478"/>
          <ac:picMkLst>
            <pc:docMk/>
            <pc:sldMk cId="1844406166" sldId="540"/>
            <ac:picMk id="3" creationId="{CC09CF2C-F8FB-0E46-8140-AB8E9EEBFA5C}"/>
          </ac:picMkLst>
        </pc:picChg>
      </pc:sldChg>
      <pc:sldChg chg="add">
        <pc:chgData name="Long B Nguyen" userId="f59fb8f3-a021-417a-8bc1-65c8d471c621" providerId="ADAL" clId="{09EBCD6D-3E32-1447-A1AF-87925F52689B}" dt="2021-05-17T12:20:21.876" v="33"/>
        <pc:sldMkLst>
          <pc:docMk/>
          <pc:sldMk cId="2617664950" sldId="541"/>
        </pc:sldMkLst>
      </pc:sldChg>
      <pc:sldChg chg="modSp new mod modAnim">
        <pc:chgData name="Long B Nguyen" userId="f59fb8f3-a021-417a-8bc1-65c8d471c621" providerId="ADAL" clId="{09EBCD6D-3E32-1447-A1AF-87925F52689B}" dt="2021-05-17T13:06:39.116" v="1567"/>
        <pc:sldMkLst>
          <pc:docMk/>
          <pc:sldMk cId="2179738950" sldId="542"/>
        </pc:sldMkLst>
        <pc:spChg chg="mod">
          <ac:chgData name="Long B Nguyen" userId="f59fb8f3-a021-417a-8bc1-65c8d471c621" providerId="ADAL" clId="{09EBCD6D-3E32-1447-A1AF-87925F52689B}" dt="2021-05-17T12:21:21.534" v="49" actId="1076"/>
          <ac:spMkLst>
            <pc:docMk/>
            <pc:sldMk cId="2179738950" sldId="542"/>
            <ac:spMk id="2" creationId="{F9B45207-3758-EE4E-AE72-A18C7DCF880E}"/>
          </ac:spMkLst>
        </pc:spChg>
        <pc:spChg chg="mod">
          <ac:chgData name="Long B Nguyen" userId="f59fb8f3-a021-417a-8bc1-65c8d471c621" providerId="ADAL" clId="{09EBCD6D-3E32-1447-A1AF-87925F52689B}" dt="2021-05-17T12:25:45.335" v="343" actId="14100"/>
          <ac:spMkLst>
            <pc:docMk/>
            <pc:sldMk cId="2179738950" sldId="542"/>
            <ac:spMk id="3" creationId="{93A17F48-4F51-5547-A8A8-BEB6B1341C84}"/>
          </ac:spMkLst>
        </pc:spChg>
      </pc:sldChg>
      <pc:sldChg chg="addSp delSp modSp new mod modAnim">
        <pc:chgData name="Long B Nguyen" userId="f59fb8f3-a021-417a-8bc1-65c8d471c621" providerId="ADAL" clId="{09EBCD6D-3E32-1447-A1AF-87925F52689B}" dt="2021-05-17T13:10:04.827" v="1962"/>
        <pc:sldMkLst>
          <pc:docMk/>
          <pc:sldMk cId="1470496707" sldId="543"/>
        </pc:sldMkLst>
        <pc:spChg chg="mod">
          <ac:chgData name="Long B Nguyen" userId="f59fb8f3-a021-417a-8bc1-65c8d471c621" providerId="ADAL" clId="{09EBCD6D-3E32-1447-A1AF-87925F52689B}" dt="2021-05-17T13:07:52.627" v="1593" actId="20577"/>
          <ac:spMkLst>
            <pc:docMk/>
            <pc:sldMk cId="1470496707" sldId="543"/>
            <ac:spMk id="2" creationId="{893AF10F-C12D-6B4A-84C5-206A244BF7C6}"/>
          </ac:spMkLst>
        </pc:spChg>
        <pc:spChg chg="mod">
          <ac:chgData name="Long B Nguyen" userId="f59fb8f3-a021-417a-8bc1-65c8d471c621" providerId="ADAL" clId="{09EBCD6D-3E32-1447-A1AF-87925F52689B}" dt="2021-05-17T13:09:44.763" v="1959" actId="20577"/>
          <ac:spMkLst>
            <pc:docMk/>
            <pc:sldMk cId="1470496707" sldId="543"/>
            <ac:spMk id="3" creationId="{8EE44610-8AB0-B84C-9003-2B8BA850F328}"/>
          </ac:spMkLst>
        </pc:spChg>
        <pc:picChg chg="add del">
          <ac:chgData name="Long B Nguyen" userId="f59fb8f3-a021-417a-8bc1-65c8d471c621" providerId="ADAL" clId="{09EBCD6D-3E32-1447-A1AF-87925F52689B}" dt="2021-05-17T12:38:02.805" v="844" actId="478"/>
          <ac:picMkLst>
            <pc:docMk/>
            <pc:sldMk cId="1470496707" sldId="543"/>
            <ac:picMk id="5" creationId="{F90046AD-7DA6-F24E-BA81-3FFD8A80B892}"/>
          </ac:picMkLst>
        </pc:picChg>
      </pc:sldChg>
      <pc:sldChg chg="modSp add mod">
        <pc:chgData name="Long B Nguyen" userId="f59fb8f3-a021-417a-8bc1-65c8d471c621" providerId="ADAL" clId="{09EBCD6D-3E32-1447-A1AF-87925F52689B}" dt="2021-05-18T17:55:30.701" v="2328" actId="20577"/>
        <pc:sldMkLst>
          <pc:docMk/>
          <pc:sldMk cId="805492927" sldId="544"/>
        </pc:sldMkLst>
        <pc:spChg chg="mod">
          <ac:chgData name="Long B Nguyen" userId="f59fb8f3-a021-417a-8bc1-65c8d471c621" providerId="ADAL" clId="{09EBCD6D-3E32-1447-A1AF-87925F52689B}" dt="2021-05-17T12:26:39.050" v="355" actId="20577"/>
          <ac:spMkLst>
            <pc:docMk/>
            <pc:sldMk cId="805492927" sldId="544"/>
            <ac:spMk id="2" creationId="{F9B45207-3758-EE4E-AE72-A18C7DCF880E}"/>
          </ac:spMkLst>
        </pc:spChg>
        <pc:spChg chg="mod">
          <ac:chgData name="Long B Nguyen" userId="f59fb8f3-a021-417a-8bc1-65c8d471c621" providerId="ADAL" clId="{09EBCD6D-3E32-1447-A1AF-87925F52689B}" dt="2021-05-18T17:55:30.701" v="2328" actId="20577"/>
          <ac:spMkLst>
            <pc:docMk/>
            <pc:sldMk cId="805492927" sldId="544"/>
            <ac:spMk id="3" creationId="{93A17F48-4F51-5547-A8A8-BEB6B1341C84}"/>
          </ac:spMkLst>
        </pc:spChg>
      </pc:sldChg>
      <pc:sldChg chg="add del">
        <pc:chgData name="Long B Nguyen" userId="f59fb8f3-a021-417a-8bc1-65c8d471c621" providerId="ADAL" clId="{09EBCD6D-3E32-1447-A1AF-87925F52689B}" dt="2021-05-17T12:26:27.928" v="346" actId="2696"/>
        <pc:sldMkLst>
          <pc:docMk/>
          <pc:sldMk cId="3743420203" sldId="544"/>
        </pc:sldMkLst>
      </pc:sldChg>
      <pc:sldChg chg="add">
        <pc:chgData name="Long B Nguyen" userId="f59fb8f3-a021-417a-8bc1-65c8d471c621" providerId="ADAL" clId="{09EBCD6D-3E32-1447-A1AF-87925F52689B}" dt="2021-05-18T17:53:07.750" v="2277"/>
        <pc:sldMkLst>
          <pc:docMk/>
          <pc:sldMk cId="593690865" sldId="545"/>
        </pc:sldMkLst>
      </pc:sldChg>
      <pc:sldChg chg="addSp modSp new del mod">
        <pc:chgData name="Long B Nguyen" userId="f59fb8f3-a021-417a-8bc1-65c8d471c621" providerId="ADAL" clId="{09EBCD6D-3E32-1447-A1AF-87925F52689B}" dt="2021-05-18T17:53:05.035" v="2276" actId="2696"/>
        <pc:sldMkLst>
          <pc:docMk/>
          <pc:sldMk cId="3021435203" sldId="545"/>
        </pc:sldMkLst>
        <pc:spChg chg="mod">
          <ac:chgData name="Long B Nguyen" userId="f59fb8f3-a021-417a-8bc1-65c8d471c621" providerId="ADAL" clId="{09EBCD6D-3E32-1447-A1AF-87925F52689B}" dt="2021-05-17T12:32:49.775" v="582" actId="1076"/>
          <ac:spMkLst>
            <pc:docMk/>
            <pc:sldMk cId="3021435203" sldId="545"/>
            <ac:spMk id="2" creationId="{DFC6737B-C2EF-3F44-90BB-2743686986C3}"/>
          </ac:spMkLst>
        </pc:spChg>
        <pc:picChg chg="add mod">
          <ac:chgData name="Long B Nguyen" userId="f59fb8f3-a021-417a-8bc1-65c8d471c621" providerId="ADAL" clId="{09EBCD6D-3E32-1447-A1AF-87925F52689B}" dt="2021-05-17T12:32:53.071" v="583" actId="1076"/>
          <ac:picMkLst>
            <pc:docMk/>
            <pc:sldMk cId="3021435203" sldId="545"/>
            <ac:picMk id="5" creationId="{85B581F6-849D-7642-BAC8-DF1ECE9A39D6}"/>
          </ac:picMkLst>
        </pc:picChg>
      </pc:sldChg>
      <pc:sldChg chg="modSp add mod modAnim">
        <pc:chgData name="Long B Nguyen" userId="f59fb8f3-a021-417a-8bc1-65c8d471c621" providerId="ADAL" clId="{09EBCD6D-3E32-1447-A1AF-87925F52689B}" dt="2021-05-17T13:07:08.860" v="1571"/>
        <pc:sldMkLst>
          <pc:docMk/>
          <pc:sldMk cId="1964010373" sldId="546"/>
        </pc:sldMkLst>
        <pc:spChg chg="mod">
          <ac:chgData name="Long B Nguyen" userId="f59fb8f3-a021-417a-8bc1-65c8d471c621" providerId="ADAL" clId="{09EBCD6D-3E32-1447-A1AF-87925F52689B}" dt="2021-05-17T12:38:22.565" v="848" actId="20577"/>
          <ac:spMkLst>
            <pc:docMk/>
            <pc:sldMk cId="1964010373" sldId="546"/>
            <ac:spMk id="3" creationId="{8EE44610-8AB0-B84C-9003-2B8BA850F328}"/>
          </ac:spMkLst>
        </pc:spChg>
        <pc:picChg chg="mod">
          <ac:chgData name="Long B Nguyen" userId="f59fb8f3-a021-417a-8bc1-65c8d471c621" providerId="ADAL" clId="{09EBCD6D-3E32-1447-A1AF-87925F52689B}" dt="2021-05-17T12:38:30.283" v="849" actId="1076"/>
          <ac:picMkLst>
            <pc:docMk/>
            <pc:sldMk cId="1964010373" sldId="546"/>
            <ac:picMk id="5" creationId="{F90046AD-7DA6-F24E-BA81-3FFD8A80B892}"/>
          </ac:picMkLst>
        </pc:picChg>
      </pc:sldChg>
      <pc:sldChg chg="modSp add mod modAnim">
        <pc:chgData name="Long B Nguyen" userId="f59fb8f3-a021-417a-8bc1-65c8d471c621" providerId="ADAL" clId="{09EBCD6D-3E32-1447-A1AF-87925F52689B}" dt="2021-05-17T13:11:59.997" v="1978" actId="113"/>
        <pc:sldMkLst>
          <pc:docMk/>
          <pc:sldMk cId="1086886768" sldId="547"/>
        </pc:sldMkLst>
        <pc:spChg chg="mod">
          <ac:chgData name="Long B Nguyen" userId="f59fb8f3-a021-417a-8bc1-65c8d471c621" providerId="ADAL" clId="{09EBCD6D-3E32-1447-A1AF-87925F52689B}" dt="2021-05-17T13:11:59.997" v="1978" actId="113"/>
          <ac:spMkLst>
            <pc:docMk/>
            <pc:sldMk cId="1086886768" sldId="547"/>
            <ac:spMk id="3" creationId="{8EE44610-8AB0-B84C-9003-2B8BA850F328}"/>
          </ac:spMkLst>
        </pc:spChg>
      </pc:sldChg>
      <pc:sldChg chg="modSp add mod modAnim">
        <pc:chgData name="Long B Nguyen" userId="f59fb8f3-a021-417a-8bc1-65c8d471c621" providerId="ADAL" clId="{09EBCD6D-3E32-1447-A1AF-87925F52689B}" dt="2021-05-17T13:07:29.271" v="1575"/>
        <pc:sldMkLst>
          <pc:docMk/>
          <pc:sldMk cId="2697634557" sldId="548"/>
        </pc:sldMkLst>
        <pc:spChg chg="mod">
          <ac:chgData name="Long B Nguyen" userId="f59fb8f3-a021-417a-8bc1-65c8d471c621" providerId="ADAL" clId="{09EBCD6D-3E32-1447-A1AF-87925F52689B}" dt="2021-05-17T12:41:14.963" v="891" actId="20577"/>
          <ac:spMkLst>
            <pc:docMk/>
            <pc:sldMk cId="2697634557" sldId="548"/>
            <ac:spMk id="3" creationId="{8EE44610-8AB0-B84C-9003-2B8BA850F328}"/>
          </ac:spMkLst>
        </pc:spChg>
      </pc:sldChg>
      <pc:sldChg chg="modSp add mod">
        <pc:chgData name="Long B Nguyen" userId="f59fb8f3-a021-417a-8bc1-65c8d471c621" providerId="ADAL" clId="{09EBCD6D-3E32-1447-A1AF-87925F52689B}" dt="2021-05-17T13:13:20.213" v="1991" actId="20577"/>
        <pc:sldMkLst>
          <pc:docMk/>
          <pc:sldMk cId="1253310971" sldId="549"/>
        </pc:sldMkLst>
        <pc:spChg chg="mod">
          <ac:chgData name="Long B Nguyen" userId="f59fb8f3-a021-417a-8bc1-65c8d471c621" providerId="ADAL" clId="{09EBCD6D-3E32-1447-A1AF-87925F52689B}" dt="2021-05-17T12:40:17.481" v="883" actId="20577"/>
          <ac:spMkLst>
            <pc:docMk/>
            <pc:sldMk cId="1253310971" sldId="549"/>
            <ac:spMk id="2" creationId="{893AF10F-C12D-6B4A-84C5-206A244BF7C6}"/>
          </ac:spMkLst>
        </pc:spChg>
        <pc:spChg chg="mod">
          <ac:chgData name="Long B Nguyen" userId="f59fb8f3-a021-417a-8bc1-65c8d471c621" providerId="ADAL" clId="{09EBCD6D-3E32-1447-A1AF-87925F52689B}" dt="2021-05-17T13:13:20.213" v="1991" actId="20577"/>
          <ac:spMkLst>
            <pc:docMk/>
            <pc:sldMk cId="1253310971" sldId="549"/>
            <ac:spMk id="3" creationId="{8EE44610-8AB0-B84C-9003-2B8BA850F328}"/>
          </ac:spMkLst>
        </pc:spChg>
      </pc:sldChg>
      <pc:sldChg chg="modSp add mod modAnim">
        <pc:chgData name="Long B Nguyen" userId="f59fb8f3-a021-417a-8bc1-65c8d471c621" providerId="ADAL" clId="{09EBCD6D-3E32-1447-A1AF-87925F52689B}" dt="2021-05-17T13:12:13.783" v="1980" actId="113"/>
        <pc:sldMkLst>
          <pc:docMk/>
          <pc:sldMk cId="2046665042" sldId="550"/>
        </pc:sldMkLst>
        <pc:spChg chg="mod">
          <ac:chgData name="Long B Nguyen" userId="f59fb8f3-a021-417a-8bc1-65c8d471c621" providerId="ADAL" clId="{09EBCD6D-3E32-1447-A1AF-87925F52689B}" dt="2021-05-17T13:12:13.783" v="1980" actId="113"/>
          <ac:spMkLst>
            <pc:docMk/>
            <pc:sldMk cId="2046665042" sldId="550"/>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1466770109" sldId="551"/>
        </pc:sldMkLst>
      </pc:sldChg>
      <pc:sldChg chg="modSp add mod">
        <pc:chgData name="Long B Nguyen" userId="f59fb8f3-a021-417a-8bc1-65c8d471c621" providerId="ADAL" clId="{09EBCD6D-3E32-1447-A1AF-87925F52689B}" dt="2021-05-17T13:12:20.264" v="1981" actId="113"/>
        <pc:sldMkLst>
          <pc:docMk/>
          <pc:sldMk cId="2482590100" sldId="551"/>
        </pc:sldMkLst>
        <pc:spChg chg="mod">
          <ac:chgData name="Long B Nguyen" userId="f59fb8f3-a021-417a-8bc1-65c8d471c621" providerId="ADAL" clId="{09EBCD6D-3E32-1447-A1AF-87925F52689B}" dt="2021-05-17T13:12:20.264" v="1981" actId="113"/>
          <ac:spMkLst>
            <pc:docMk/>
            <pc:sldMk cId="2482590100" sldId="551"/>
            <ac:spMk id="3" creationId="{8EE44610-8AB0-B84C-9003-2B8BA850F328}"/>
          </ac:spMkLst>
        </pc:spChg>
      </pc:sldChg>
      <pc:sldChg chg="addSp modSp add mod modAnim">
        <pc:chgData name="Long B Nguyen" userId="f59fb8f3-a021-417a-8bc1-65c8d471c621" providerId="ADAL" clId="{09EBCD6D-3E32-1447-A1AF-87925F52689B}" dt="2021-05-17T13:12:27.062" v="1983" actId="113"/>
        <pc:sldMkLst>
          <pc:docMk/>
          <pc:sldMk cId="2441235609" sldId="552"/>
        </pc:sldMkLst>
        <pc:spChg chg="mod">
          <ac:chgData name="Long B Nguyen" userId="f59fb8f3-a021-417a-8bc1-65c8d471c621" providerId="ADAL" clId="{09EBCD6D-3E32-1447-A1AF-87925F52689B}" dt="2021-05-17T13:12:27.062" v="1983" actId="113"/>
          <ac:spMkLst>
            <pc:docMk/>
            <pc:sldMk cId="2441235609" sldId="552"/>
            <ac:spMk id="3" creationId="{8EE44610-8AB0-B84C-9003-2B8BA850F328}"/>
          </ac:spMkLst>
        </pc:spChg>
        <pc:picChg chg="add mod">
          <ac:chgData name="Long B Nguyen" userId="f59fb8f3-a021-417a-8bc1-65c8d471c621" providerId="ADAL" clId="{09EBCD6D-3E32-1447-A1AF-87925F52689B}" dt="2021-05-17T12:49:39.057" v="946" actId="1076"/>
          <ac:picMkLst>
            <pc:docMk/>
            <pc:sldMk cId="2441235609" sldId="552"/>
            <ac:picMk id="5" creationId="{1B4B8285-7339-B742-85B6-2C1BE39A8871}"/>
          </ac:picMkLst>
        </pc:picChg>
      </pc:sldChg>
      <pc:sldChg chg="del">
        <pc:chgData name="Long B Nguyen" userId="f59fb8f3-a021-417a-8bc1-65c8d471c621" providerId="ADAL" clId="{09EBCD6D-3E32-1447-A1AF-87925F52689B}" dt="2021-05-17T12:18:23.192" v="23" actId="2696"/>
        <pc:sldMkLst>
          <pc:docMk/>
          <pc:sldMk cId="3614929084" sldId="552"/>
        </pc:sldMkLst>
      </pc:sldChg>
      <pc:sldChg chg="add del">
        <pc:chgData name="Long B Nguyen" userId="f59fb8f3-a021-417a-8bc1-65c8d471c621" providerId="ADAL" clId="{09EBCD6D-3E32-1447-A1AF-87925F52689B}" dt="2021-05-17T12:45:36.966" v="926" actId="2696"/>
        <pc:sldMkLst>
          <pc:docMk/>
          <pc:sldMk cId="2407725389" sldId="553"/>
        </pc:sldMkLst>
      </pc:sldChg>
      <pc:sldChg chg="addSp delSp modSp add mod modAnim">
        <pc:chgData name="Long B Nguyen" userId="f59fb8f3-a021-417a-8bc1-65c8d471c621" providerId="ADAL" clId="{09EBCD6D-3E32-1447-A1AF-87925F52689B}" dt="2021-05-17T13:12:46.142" v="1986" actId="113"/>
        <pc:sldMkLst>
          <pc:docMk/>
          <pc:sldMk cId="3468078659" sldId="553"/>
        </pc:sldMkLst>
        <pc:spChg chg="mod">
          <ac:chgData name="Long B Nguyen" userId="f59fb8f3-a021-417a-8bc1-65c8d471c621" providerId="ADAL" clId="{09EBCD6D-3E32-1447-A1AF-87925F52689B}" dt="2021-05-17T13:12:46.142" v="1986" actId="113"/>
          <ac:spMkLst>
            <pc:docMk/>
            <pc:sldMk cId="3468078659" sldId="553"/>
            <ac:spMk id="3" creationId="{8EE44610-8AB0-B84C-9003-2B8BA850F328}"/>
          </ac:spMkLst>
        </pc:spChg>
        <pc:picChg chg="add del mod">
          <ac:chgData name="Long B Nguyen" userId="f59fb8f3-a021-417a-8bc1-65c8d471c621" providerId="ADAL" clId="{09EBCD6D-3E32-1447-A1AF-87925F52689B}" dt="2021-05-17T12:53:52.160" v="958" actId="478"/>
          <ac:picMkLst>
            <pc:docMk/>
            <pc:sldMk cId="3468078659" sldId="553"/>
            <ac:picMk id="5" creationId="{79B1DB9F-9106-2F49-8A5E-505E5FF2E87A}"/>
          </ac:picMkLst>
        </pc:picChg>
        <pc:picChg chg="add mod">
          <ac:chgData name="Long B Nguyen" userId="f59fb8f3-a021-417a-8bc1-65c8d471c621" providerId="ADAL" clId="{09EBCD6D-3E32-1447-A1AF-87925F52689B}" dt="2021-05-17T12:54:27.061" v="966" actId="1076"/>
          <ac:picMkLst>
            <pc:docMk/>
            <pc:sldMk cId="3468078659" sldId="553"/>
            <ac:picMk id="6" creationId="{A7DF7F21-37AB-604D-989E-273A39E009F7}"/>
          </ac:picMkLst>
        </pc:picChg>
      </pc:sldChg>
      <pc:sldChg chg="del">
        <pc:chgData name="Long B Nguyen" userId="f59fb8f3-a021-417a-8bc1-65c8d471c621" providerId="ADAL" clId="{09EBCD6D-3E32-1447-A1AF-87925F52689B}" dt="2021-05-17T12:18:23.192" v="23" actId="2696"/>
        <pc:sldMkLst>
          <pc:docMk/>
          <pc:sldMk cId="3802582321" sldId="553"/>
        </pc:sldMkLst>
      </pc:sldChg>
      <pc:sldChg chg="del">
        <pc:chgData name="Long B Nguyen" userId="f59fb8f3-a021-417a-8bc1-65c8d471c621" providerId="ADAL" clId="{09EBCD6D-3E32-1447-A1AF-87925F52689B}" dt="2021-05-17T12:18:23.192" v="23" actId="2696"/>
        <pc:sldMkLst>
          <pc:docMk/>
          <pc:sldMk cId="394221605" sldId="554"/>
        </pc:sldMkLst>
      </pc:sldChg>
      <pc:sldChg chg="modSp add mod modAnim">
        <pc:chgData name="Long B Nguyen" userId="f59fb8f3-a021-417a-8bc1-65c8d471c621" providerId="ADAL" clId="{09EBCD6D-3E32-1447-A1AF-87925F52689B}" dt="2021-05-17T13:11:08.966" v="1972"/>
        <pc:sldMkLst>
          <pc:docMk/>
          <pc:sldMk cId="3694330075" sldId="554"/>
        </pc:sldMkLst>
        <pc:spChg chg="mod">
          <ac:chgData name="Long B Nguyen" userId="f59fb8f3-a021-417a-8bc1-65c8d471c621" providerId="ADAL" clId="{09EBCD6D-3E32-1447-A1AF-87925F52689B}" dt="2021-05-17T12:56:26.941" v="982" actId="20577"/>
          <ac:spMkLst>
            <pc:docMk/>
            <pc:sldMk cId="3694330075" sldId="554"/>
            <ac:spMk id="3" creationId="{8EE44610-8AB0-B84C-9003-2B8BA850F328}"/>
          </ac:spMkLst>
        </pc:spChg>
      </pc:sldChg>
      <pc:sldChg chg="modSp add mod modAnim">
        <pc:chgData name="Long B Nguyen" userId="f59fb8f3-a021-417a-8bc1-65c8d471c621" providerId="ADAL" clId="{09EBCD6D-3E32-1447-A1AF-87925F52689B}" dt="2021-05-17T13:11:15.854" v="1974"/>
        <pc:sldMkLst>
          <pc:docMk/>
          <pc:sldMk cId="2056741379" sldId="555"/>
        </pc:sldMkLst>
        <pc:spChg chg="mod">
          <ac:chgData name="Long B Nguyen" userId="f59fb8f3-a021-417a-8bc1-65c8d471c621" providerId="ADAL" clId="{09EBCD6D-3E32-1447-A1AF-87925F52689B}" dt="2021-05-17T12:59:44.465" v="1005" actId="113"/>
          <ac:spMkLst>
            <pc:docMk/>
            <pc:sldMk cId="2056741379" sldId="555"/>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2114242178" sldId="556"/>
        </pc:sldMkLst>
      </pc:sldChg>
      <pc:sldChg chg="modSp add mod modAnim">
        <pc:chgData name="Long B Nguyen" userId="f59fb8f3-a021-417a-8bc1-65c8d471c621" providerId="ADAL" clId="{09EBCD6D-3E32-1447-A1AF-87925F52689B}" dt="2021-05-17T13:11:23.273" v="1975"/>
        <pc:sldMkLst>
          <pc:docMk/>
          <pc:sldMk cId="2208601633" sldId="556"/>
        </pc:sldMkLst>
        <pc:spChg chg="mod">
          <ac:chgData name="Long B Nguyen" userId="f59fb8f3-a021-417a-8bc1-65c8d471c621" providerId="ADAL" clId="{09EBCD6D-3E32-1447-A1AF-87925F52689B}" dt="2021-05-17T13:01:15.475" v="1058" actId="20577"/>
          <ac:spMkLst>
            <pc:docMk/>
            <pc:sldMk cId="2208601633" sldId="556"/>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2431525960" sldId="557"/>
        </pc:sldMkLst>
      </pc:sldChg>
      <pc:sldChg chg="addSp delSp modSp add mod modAnim">
        <pc:chgData name="Long B Nguyen" userId="f59fb8f3-a021-417a-8bc1-65c8d471c621" providerId="ADAL" clId="{09EBCD6D-3E32-1447-A1AF-87925F52689B}" dt="2021-05-17T13:13:13.905" v="1989" actId="113"/>
        <pc:sldMkLst>
          <pc:docMk/>
          <pc:sldMk cId="2688033915" sldId="557"/>
        </pc:sldMkLst>
        <pc:spChg chg="mod">
          <ac:chgData name="Long B Nguyen" userId="f59fb8f3-a021-417a-8bc1-65c8d471c621" providerId="ADAL" clId="{09EBCD6D-3E32-1447-A1AF-87925F52689B}" dt="2021-05-17T13:13:13.905" v="1989" actId="113"/>
          <ac:spMkLst>
            <pc:docMk/>
            <pc:sldMk cId="2688033915" sldId="557"/>
            <ac:spMk id="3" creationId="{8EE44610-8AB0-B84C-9003-2B8BA850F328}"/>
          </ac:spMkLst>
        </pc:spChg>
        <pc:picChg chg="add del">
          <ac:chgData name="Long B Nguyen" userId="f59fb8f3-a021-417a-8bc1-65c8d471c621" providerId="ADAL" clId="{09EBCD6D-3E32-1447-A1AF-87925F52689B}" dt="2021-05-17T13:05:13.361" v="1434" actId="478"/>
          <ac:picMkLst>
            <pc:docMk/>
            <pc:sldMk cId="2688033915" sldId="557"/>
            <ac:picMk id="5" creationId="{3278C868-0CA9-294E-9D02-FACB9C3D4C52}"/>
          </ac:picMkLst>
        </pc:picChg>
      </pc:sldChg>
      <pc:sldChg chg="addSp delSp modSp add mod modAnim">
        <pc:chgData name="Long B Nguyen" userId="f59fb8f3-a021-417a-8bc1-65c8d471c621" providerId="ADAL" clId="{09EBCD6D-3E32-1447-A1AF-87925F52689B}" dt="2021-05-17T14:35:00.472" v="2275"/>
        <pc:sldMkLst>
          <pc:docMk/>
          <pc:sldMk cId="709272090" sldId="558"/>
        </pc:sldMkLst>
        <pc:spChg chg="mod">
          <ac:chgData name="Long B Nguyen" userId="f59fb8f3-a021-417a-8bc1-65c8d471c621" providerId="ADAL" clId="{09EBCD6D-3E32-1447-A1AF-87925F52689B}" dt="2021-05-17T14:34:53.123" v="2274" actId="20577"/>
          <ac:spMkLst>
            <pc:docMk/>
            <pc:sldMk cId="709272090" sldId="558"/>
            <ac:spMk id="3" creationId="{8EE44610-8AB0-B84C-9003-2B8BA850F328}"/>
          </ac:spMkLst>
        </pc:spChg>
        <pc:picChg chg="del">
          <ac:chgData name="Long B Nguyen" userId="f59fb8f3-a021-417a-8bc1-65c8d471c621" providerId="ADAL" clId="{09EBCD6D-3E32-1447-A1AF-87925F52689B}" dt="2021-05-17T13:05:27.706" v="1437" actId="478"/>
          <ac:picMkLst>
            <pc:docMk/>
            <pc:sldMk cId="709272090" sldId="558"/>
            <ac:picMk id="5" creationId="{3278C868-0CA9-294E-9D02-FACB9C3D4C52}"/>
          </ac:picMkLst>
        </pc:picChg>
        <pc:picChg chg="add del mod">
          <ac:chgData name="Long B Nguyen" userId="f59fb8f3-a021-417a-8bc1-65c8d471c621" providerId="ADAL" clId="{09EBCD6D-3E32-1447-A1AF-87925F52689B}" dt="2021-05-17T14:18:57.892" v="2077" actId="478"/>
          <ac:picMkLst>
            <pc:docMk/>
            <pc:sldMk cId="709272090" sldId="558"/>
            <ac:picMk id="6" creationId="{BCFCA236-B751-EA47-BABB-67EA43DD36B2}"/>
          </ac:picMkLst>
        </pc:picChg>
        <pc:picChg chg="add mod">
          <ac:chgData name="Long B Nguyen" userId="f59fb8f3-a021-417a-8bc1-65c8d471c621" providerId="ADAL" clId="{09EBCD6D-3E32-1447-A1AF-87925F52689B}" dt="2021-05-17T14:34:35.512" v="2187" actId="14100"/>
          <ac:picMkLst>
            <pc:docMk/>
            <pc:sldMk cId="709272090" sldId="558"/>
            <ac:picMk id="7" creationId="{7A5C2D1D-0A80-0949-8104-F3D9F197AED3}"/>
          </ac:picMkLst>
        </pc:picChg>
      </pc:sldChg>
      <pc:sldChg chg="modSp add mod modAnim">
        <pc:chgData name="Long B Nguyen" userId="f59fb8f3-a021-417a-8bc1-65c8d471c621" providerId="ADAL" clId="{09EBCD6D-3E32-1447-A1AF-87925F52689B}" dt="2021-05-17T13:10:17.405" v="1966"/>
        <pc:sldMkLst>
          <pc:docMk/>
          <pc:sldMk cId="24133132" sldId="559"/>
        </pc:sldMkLst>
        <pc:spChg chg="mod">
          <ac:chgData name="Long B Nguyen" userId="f59fb8f3-a021-417a-8bc1-65c8d471c621" providerId="ADAL" clId="{09EBCD6D-3E32-1447-A1AF-87925F52689B}" dt="2021-05-17T13:09:54.911" v="1960"/>
          <ac:spMkLst>
            <pc:docMk/>
            <pc:sldMk cId="24133132" sldId="559"/>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1567828261" sldId="559"/>
        </pc:sldMkLst>
      </pc:sldChg>
      <pc:sldChg chg="del">
        <pc:chgData name="Long B Nguyen" userId="f59fb8f3-a021-417a-8bc1-65c8d471c621" providerId="ADAL" clId="{09EBCD6D-3E32-1447-A1AF-87925F52689B}" dt="2021-05-17T12:18:23.192" v="23" actId="2696"/>
        <pc:sldMkLst>
          <pc:docMk/>
          <pc:sldMk cId="2659410340" sldId="560"/>
        </pc:sldMkLst>
      </pc:sldChg>
      <pc:sldChg chg="addSp delSp modSp add mod modAnim">
        <pc:chgData name="Long B Nguyen" userId="f59fb8f3-a021-417a-8bc1-65c8d471c621" providerId="ADAL" clId="{09EBCD6D-3E32-1447-A1AF-87925F52689B}" dt="2021-05-19T16:34:57.578" v="2951" actId="20577"/>
        <pc:sldMkLst>
          <pc:docMk/>
          <pc:sldMk cId="2939906830" sldId="560"/>
        </pc:sldMkLst>
        <pc:spChg chg="mod">
          <ac:chgData name="Long B Nguyen" userId="f59fb8f3-a021-417a-8bc1-65c8d471c621" providerId="ADAL" clId="{09EBCD6D-3E32-1447-A1AF-87925F52689B}" dt="2021-05-19T13:16:24.668" v="2397" actId="20577"/>
          <ac:spMkLst>
            <pc:docMk/>
            <pc:sldMk cId="2939906830" sldId="560"/>
            <ac:spMk id="2" creationId="{893AF10F-C12D-6B4A-84C5-206A244BF7C6}"/>
          </ac:spMkLst>
        </pc:spChg>
        <pc:spChg chg="mod">
          <ac:chgData name="Long B Nguyen" userId="f59fb8f3-a021-417a-8bc1-65c8d471c621" providerId="ADAL" clId="{09EBCD6D-3E32-1447-A1AF-87925F52689B}" dt="2021-05-19T16:34:57.578" v="2951" actId="20577"/>
          <ac:spMkLst>
            <pc:docMk/>
            <pc:sldMk cId="2939906830" sldId="560"/>
            <ac:spMk id="3" creationId="{8EE44610-8AB0-B84C-9003-2B8BA850F328}"/>
          </ac:spMkLst>
        </pc:spChg>
        <pc:picChg chg="add del mod">
          <ac:chgData name="Long B Nguyen" userId="f59fb8f3-a021-417a-8bc1-65c8d471c621" providerId="ADAL" clId="{09EBCD6D-3E32-1447-A1AF-87925F52689B}" dt="2021-05-19T13:16:32.127" v="2398" actId="478"/>
          <ac:picMkLst>
            <pc:docMk/>
            <pc:sldMk cId="2939906830" sldId="560"/>
            <ac:picMk id="5" creationId="{615A3C70-A212-3244-91FB-F6D8F29D15D1}"/>
          </ac:picMkLst>
        </pc:picChg>
        <pc:picChg chg="del">
          <ac:chgData name="Long B Nguyen" userId="f59fb8f3-a021-417a-8bc1-65c8d471c621" providerId="ADAL" clId="{09EBCD6D-3E32-1447-A1AF-87925F52689B}" dt="2021-05-18T18:00:18.572" v="2330" actId="478"/>
          <ac:picMkLst>
            <pc:docMk/>
            <pc:sldMk cId="2939906830" sldId="560"/>
            <ac:picMk id="7" creationId="{7A5C2D1D-0A80-0949-8104-F3D9F197AED3}"/>
          </ac:picMkLst>
        </pc:picChg>
      </pc:sldChg>
      <pc:sldChg chg="modSp new del mod">
        <pc:chgData name="Long B Nguyen" userId="f59fb8f3-a021-417a-8bc1-65c8d471c621" providerId="ADAL" clId="{09EBCD6D-3E32-1447-A1AF-87925F52689B}" dt="2021-05-17T13:14:54.313" v="2073" actId="2696"/>
        <pc:sldMkLst>
          <pc:docMk/>
          <pc:sldMk cId="2989218153" sldId="560"/>
        </pc:sldMkLst>
        <pc:spChg chg="mod">
          <ac:chgData name="Long B Nguyen" userId="f59fb8f3-a021-417a-8bc1-65c8d471c621" providerId="ADAL" clId="{09EBCD6D-3E32-1447-A1AF-87925F52689B}" dt="2021-05-17T13:14:24.717" v="2023" actId="20577"/>
          <ac:spMkLst>
            <pc:docMk/>
            <pc:sldMk cId="2989218153" sldId="560"/>
            <ac:spMk id="2" creationId="{D3412187-9AB6-EF41-B564-7CC28D431038}"/>
          </ac:spMkLst>
        </pc:spChg>
        <pc:spChg chg="mod">
          <ac:chgData name="Long B Nguyen" userId="f59fb8f3-a021-417a-8bc1-65c8d471c621" providerId="ADAL" clId="{09EBCD6D-3E32-1447-A1AF-87925F52689B}" dt="2021-05-17T13:14:34.330" v="2072" actId="20577"/>
          <ac:spMkLst>
            <pc:docMk/>
            <pc:sldMk cId="2989218153" sldId="560"/>
            <ac:spMk id="3" creationId="{5F26BB9D-30AB-F740-8A01-E8BD8C76AD59}"/>
          </ac:spMkLst>
        </pc:spChg>
      </pc:sldChg>
      <pc:sldChg chg="del">
        <pc:chgData name="Long B Nguyen" userId="f59fb8f3-a021-417a-8bc1-65c8d471c621" providerId="ADAL" clId="{09EBCD6D-3E32-1447-A1AF-87925F52689B}" dt="2021-05-17T12:18:23.192" v="23" actId="2696"/>
        <pc:sldMkLst>
          <pc:docMk/>
          <pc:sldMk cId="1610208212" sldId="561"/>
        </pc:sldMkLst>
      </pc:sldChg>
      <pc:sldChg chg="addSp delSp modSp add mod modAnim">
        <pc:chgData name="Long B Nguyen" userId="f59fb8f3-a021-417a-8bc1-65c8d471c621" providerId="ADAL" clId="{09EBCD6D-3E32-1447-A1AF-87925F52689B}" dt="2021-05-20T12:34:57.155" v="3666"/>
        <pc:sldMkLst>
          <pc:docMk/>
          <pc:sldMk cId="2594530262" sldId="561"/>
        </pc:sldMkLst>
        <pc:spChg chg="mod">
          <ac:chgData name="Long B Nguyen" userId="f59fb8f3-a021-417a-8bc1-65c8d471c621" providerId="ADAL" clId="{09EBCD6D-3E32-1447-A1AF-87925F52689B}" dt="2021-05-19T13:20:14.001" v="2420" actId="1076"/>
          <ac:spMkLst>
            <pc:docMk/>
            <pc:sldMk cId="2594530262" sldId="561"/>
            <ac:spMk id="2" creationId="{893AF10F-C12D-6B4A-84C5-206A244BF7C6}"/>
          </ac:spMkLst>
        </pc:spChg>
        <pc:spChg chg="mod">
          <ac:chgData name="Long B Nguyen" userId="f59fb8f3-a021-417a-8bc1-65c8d471c621" providerId="ADAL" clId="{09EBCD6D-3E32-1447-A1AF-87925F52689B}" dt="2021-05-19T13:22:26.178" v="2622" actId="20577"/>
          <ac:spMkLst>
            <pc:docMk/>
            <pc:sldMk cId="2594530262" sldId="561"/>
            <ac:spMk id="3" creationId="{8EE44610-8AB0-B84C-9003-2B8BA850F328}"/>
          </ac:spMkLst>
        </pc:spChg>
        <pc:picChg chg="add del mod">
          <ac:chgData name="Long B Nguyen" userId="f59fb8f3-a021-417a-8bc1-65c8d471c621" providerId="ADAL" clId="{09EBCD6D-3E32-1447-A1AF-87925F52689B}" dt="2021-05-20T12:34:41.383" v="3660" actId="478"/>
          <ac:picMkLst>
            <pc:docMk/>
            <pc:sldMk cId="2594530262" sldId="561"/>
            <ac:picMk id="5" creationId="{1625F087-9D2E-6944-ACD8-7A1956E47B0A}"/>
          </ac:picMkLst>
        </pc:picChg>
        <pc:picChg chg="add mod">
          <ac:chgData name="Long B Nguyen" userId="f59fb8f3-a021-417a-8bc1-65c8d471c621" providerId="ADAL" clId="{09EBCD6D-3E32-1447-A1AF-87925F52689B}" dt="2021-05-20T12:34:44.025" v="3663" actId="1038"/>
          <ac:picMkLst>
            <pc:docMk/>
            <pc:sldMk cId="2594530262" sldId="561"/>
            <ac:picMk id="6" creationId="{0EC6DA0F-572D-CF4A-A629-F5E4855C3710}"/>
          </ac:picMkLst>
        </pc:picChg>
      </pc:sldChg>
      <pc:sldChg chg="delSp modSp add del mod modAnim">
        <pc:chgData name="Long B Nguyen" userId="f59fb8f3-a021-417a-8bc1-65c8d471c621" providerId="ADAL" clId="{09EBCD6D-3E32-1447-A1AF-87925F52689B}" dt="2021-05-19T13:16:39.784" v="2399" actId="2696"/>
        <pc:sldMkLst>
          <pc:docMk/>
          <pc:sldMk cId="3239617378" sldId="561"/>
        </pc:sldMkLst>
        <pc:spChg chg="mod">
          <ac:chgData name="Long B Nguyen" userId="f59fb8f3-a021-417a-8bc1-65c8d471c621" providerId="ADAL" clId="{09EBCD6D-3E32-1447-A1AF-87925F52689B}" dt="2021-05-18T18:01:24.894" v="2352" actId="20577"/>
          <ac:spMkLst>
            <pc:docMk/>
            <pc:sldMk cId="3239617378" sldId="561"/>
            <ac:spMk id="2" creationId="{893AF10F-C12D-6B4A-84C5-206A244BF7C6}"/>
          </ac:spMkLst>
        </pc:spChg>
        <pc:spChg chg="mod">
          <ac:chgData name="Long B Nguyen" userId="f59fb8f3-a021-417a-8bc1-65c8d471c621" providerId="ADAL" clId="{09EBCD6D-3E32-1447-A1AF-87925F52689B}" dt="2021-05-18T18:01:27.749" v="2354" actId="20577"/>
          <ac:spMkLst>
            <pc:docMk/>
            <pc:sldMk cId="3239617378" sldId="561"/>
            <ac:spMk id="3" creationId="{8EE44610-8AB0-B84C-9003-2B8BA850F328}"/>
          </ac:spMkLst>
        </pc:spChg>
        <pc:picChg chg="del">
          <ac:chgData name="Long B Nguyen" userId="f59fb8f3-a021-417a-8bc1-65c8d471c621" providerId="ADAL" clId="{09EBCD6D-3E32-1447-A1AF-87925F52689B}" dt="2021-05-18T18:01:26.218" v="2353" actId="478"/>
          <ac:picMkLst>
            <pc:docMk/>
            <pc:sldMk cId="3239617378" sldId="561"/>
            <ac:picMk id="7" creationId="{7A5C2D1D-0A80-0949-8104-F3D9F197AED3}"/>
          </ac:picMkLst>
        </pc:picChg>
      </pc:sldChg>
      <pc:sldChg chg="delSp modSp add mod modAnim">
        <pc:chgData name="Long B Nguyen" userId="f59fb8f3-a021-417a-8bc1-65c8d471c621" providerId="ADAL" clId="{09EBCD6D-3E32-1447-A1AF-87925F52689B}" dt="2021-05-20T12:35:06.949" v="3669"/>
        <pc:sldMkLst>
          <pc:docMk/>
          <pc:sldMk cId="1250322943" sldId="562"/>
        </pc:sldMkLst>
        <pc:spChg chg="mod">
          <ac:chgData name="Long B Nguyen" userId="f59fb8f3-a021-417a-8bc1-65c8d471c621" providerId="ADAL" clId="{09EBCD6D-3E32-1447-A1AF-87925F52689B}" dt="2021-05-19T13:27:07.319" v="2678" actId="20577"/>
          <ac:spMkLst>
            <pc:docMk/>
            <pc:sldMk cId="1250322943" sldId="562"/>
            <ac:spMk id="3" creationId="{8EE44610-8AB0-B84C-9003-2B8BA850F328}"/>
          </ac:spMkLst>
        </pc:spChg>
        <pc:picChg chg="del">
          <ac:chgData name="Long B Nguyen" userId="f59fb8f3-a021-417a-8bc1-65c8d471c621" providerId="ADAL" clId="{09EBCD6D-3E32-1447-A1AF-87925F52689B}" dt="2021-05-19T13:22:36.539" v="2627" actId="478"/>
          <ac:picMkLst>
            <pc:docMk/>
            <pc:sldMk cId="1250322943" sldId="562"/>
            <ac:picMk id="5" creationId="{1625F087-9D2E-6944-ACD8-7A1956E47B0A}"/>
          </ac:picMkLst>
        </pc:picChg>
        <pc:picChg chg="del">
          <ac:chgData name="Long B Nguyen" userId="f59fb8f3-a021-417a-8bc1-65c8d471c621" providerId="ADAL" clId="{09EBCD6D-3E32-1447-A1AF-87925F52689B}" dt="2021-05-19T13:22:34.813" v="2626" actId="478"/>
          <ac:picMkLst>
            <pc:docMk/>
            <pc:sldMk cId="1250322943" sldId="562"/>
            <ac:picMk id="6" creationId="{0EC6DA0F-572D-CF4A-A629-F5E4855C3710}"/>
          </ac:picMkLst>
        </pc:picChg>
      </pc:sldChg>
      <pc:sldChg chg="add del">
        <pc:chgData name="Long B Nguyen" userId="f59fb8f3-a021-417a-8bc1-65c8d471c621" providerId="ADAL" clId="{09EBCD6D-3E32-1447-A1AF-87925F52689B}" dt="2021-05-19T13:16:39.784" v="2399" actId="2696"/>
        <pc:sldMkLst>
          <pc:docMk/>
          <pc:sldMk cId="3726617262" sldId="562"/>
        </pc:sldMkLst>
      </pc:sldChg>
      <pc:sldChg chg="add del">
        <pc:chgData name="Long B Nguyen" userId="f59fb8f3-a021-417a-8bc1-65c8d471c621" providerId="ADAL" clId="{09EBCD6D-3E32-1447-A1AF-87925F52689B}" dt="2021-05-19T13:16:39.784" v="2399" actId="2696"/>
        <pc:sldMkLst>
          <pc:docMk/>
          <pc:sldMk cId="621797290" sldId="563"/>
        </pc:sldMkLst>
      </pc:sldChg>
      <pc:sldChg chg="modSp add mod modAnim">
        <pc:chgData name="Long B Nguyen" userId="f59fb8f3-a021-417a-8bc1-65c8d471c621" providerId="ADAL" clId="{09EBCD6D-3E32-1447-A1AF-87925F52689B}" dt="2021-05-20T12:35:54.946" v="3672"/>
        <pc:sldMkLst>
          <pc:docMk/>
          <pc:sldMk cId="2551255002" sldId="563"/>
        </pc:sldMkLst>
        <pc:spChg chg="mod">
          <ac:chgData name="Long B Nguyen" userId="f59fb8f3-a021-417a-8bc1-65c8d471c621" providerId="ADAL" clId="{09EBCD6D-3E32-1447-A1AF-87925F52689B}" dt="2021-05-19T13:29:11.088" v="2701" actId="20577"/>
          <ac:spMkLst>
            <pc:docMk/>
            <pc:sldMk cId="2551255002" sldId="563"/>
            <ac:spMk id="3" creationId="{8EE44610-8AB0-B84C-9003-2B8BA850F328}"/>
          </ac:spMkLst>
        </pc:spChg>
      </pc:sldChg>
      <pc:sldChg chg="add del">
        <pc:chgData name="Long B Nguyen" userId="f59fb8f3-a021-417a-8bc1-65c8d471c621" providerId="ADAL" clId="{09EBCD6D-3E32-1447-A1AF-87925F52689B}" dt="2021-05-19T13:23:25.468" v="2655"/>
        <pc:sldMkLst>
          <pc:docMk/>
          <pc:sldMk cId="2616877189" sldId="563"/>
        </pc:sldMkLst>
      </pc:sldChg>
      <pc:sldChg chg="add del">
        <pc:chgData name="Long B Nguyen" userId="f59fb8f3-a021-417a-8bc1-65c8d471c621" providerId="ADAL" clId="{09EBCD6D-3E32-1447-A1AF-87925F52689B}" dt="2021-05-19T13:16:39.784" v="2399" actId="2696"/>
        <pc:sldMkLst>
          <pc:docMk/>
          <pc:sldMk cId="1056713440" sldId="564"/>
        </pc:sldMkLst>
      </pc:sldChg>
      <pc:sldChg chg="addSp delSp modSp new mod">
        <pc:chgData name="Long B Nguyen" userId="f59fb8f3-a021-417a-8bc1-65c8d471c621" providerId="ADAL" clId="{09EBCD6D-3E32-1447-A1AF-87925F52689B}" dt="2021-05-19T16:36:27.164" v="2954"/>
        <pc:sldMkLst>
          <pc:docMk/>
          <pc:sldMk cId="2129320295" sldId="564"/>
        </pc:sldMkLst>
        <pc:spChg chg="add del mod">
          <ac:chgData name="Long B Nguyen" userId="f59fb8f3-a021-417a-8bc1-65c8d471c621" providerId="ADAL" clId="{09EBCD6D-3E32-1447-A1AF-87925F52689B}" dt="2021-05-19T16:36:26.547" v="2953" actId="478"/>
          <ac:spMkLst>
            <pc:docMk/>
            <pc:sldMk cId="2129320295" sldId="564"/>
            <ac:spMk id="5" creationId="{958C3B06-37F7-8640-B16B-17FA487ABCC5}"/>
          </ac:spMkLst>
        </pc:spChg>
        <pc:picChg chg="add">
          <ac:chgData name="Long B Nguyen" userId="f59fb8f3-a021-417a-8bc1-65c8d471c621" providerId="ADAL" clId="{09EBCD6D-3E32-1447-A1AF-87925F52689B}" dt="2021-05-19T16:36:27.164" v="2954"/>
          <ac:picMkLst>
            <pc:docMk/>
            <pc:sldMk cId="2129320295" sldId="564"/>
            <ac:picMk id="6" creationId="{E9811727-E219-674C-BE3C-CCC19588441C}"/>
          </ac:picMkLst>
        </pc:picChg>
      </pc:sldChg>
      <pc:sldChg chg="add modAnim">
        <pc:chgData name="Long B Nguyen" userId="f59fb8f3-a021-417a-8bc1-65c8d471c621" providerId="ADAL" clId="{09EBCD6D-3E32-1447-A1AF-87925F52689B}" dt="2021-05-20T12:34:28.525" v="3647"/>
        <pc:sldMkLst>
          <pc:docMk/>
          <pc:sldMk cId="813742219" sldId="565"/>
        </pc:sldMkLst>
      </pc:sldChg>
      <pc:sldChg chg="add del">
        <pc:chgData name="Long B Nguyen" userId="f59fb8f3-a021-417a-8bc1-65c8d471c621" providerId="ADAL" clId="{09EBCD6D-3E32-1447-A1AF-87925F52689B}" dt="2021-05-19T13:16:39.784" v="2399" actId="2696"/>
        <pc:sldMkLst>
          <pc:docMk/>
          <pc:sldMk cId="2208502013" sldId="565"/>
        </pc:sldMkLst>
      </pc:sldChg>
      <pc:sldChg chg="add del">
        <pc:chgData name="Long B Nguyen" userId="f59fb8f3-a021-417a-8bc1-65c8d471c621" providerId="ADAL" clId="{09EBCD6D-3E32-1447-A1AF-87925F52689B}" dt="2021-05-19T13:16:39.784" v="2399" actId="2696"/>
        <pc:sldMkLst>
          <pc:docMk/>
          <pc:sldMk cId="2592351575" sldId="566"/>
        </pc:sldMkLst>
      </pc:sldChg>
      <pc:sldChg chg="addSp modSp add mod modAnim">
        <pc:chgData name="Long B Nguyen" userId="f59fb8f3-a021-417a-8bc1-65c8d471c621" providerId="ADAL" clId="{09EBCD6D-3E32-1447-A1AF-87925F52689B}" dt="2021-05-20T12:36:13.817" v="3675"/>
        <pc:sldMkLst>
          <pc:docMk/>
          <pc:sldMk cId="2801617392" sldId="566"/>
        </pc:sldMkLst>
        <pc:spChg chg="mod">
          <ac:chgData name="Long B Nguyen" userId="f59fb8f3-a021-417a-8bc1-65c8d471c621" providerId="ADAL" clId="{09EBCD6D-3E32-1447-A1AF-87925F52689B}" dt="2021-05-19T16:36:37.085" v="2956" actId="20577"/>
          <ac:spMkLst>
            <pc:docMk/>
            <pc:sldMk cId="2801617392" sldId="566"/>
            <ac:spMk id="3" creationId="{8EE44610-8AB0-B84C-9003-2B8BA850F328}"/>
          </ac:spMkLst>
        </pc:spChg>
        <pc:picChg chg="add mod">
          <ac:chgData name="Long B Nguyen" userId="f59fb8f3-a021-417a-8bc1-65c8d471c621" providerId="ADAL" clId="{09EBCD6D-3E32-1447-A1AF-87925F52689B}" dt="2021-05-19T16:38:27.016" v="2964" actId="1076"/>
          <ac:picMkLst>
            <pc:docMk/>
            <pc:sldMk cId="2801617392" sldId="566"/>
            <ac:picMk id="5" creationId="{656603D8-E142-C447-A9BF-1C6389196A98}"/>
          </ac:picMkLst>
        </pc:picChg>
        <pc:picChg chg="add mod">
          <ac:chgData name="Long B Nguyen" userId="f59fb8f3-a021-417a-8bc1-65c8d471c621" providerId="ADAL" clId="{09EBCD6D-3E32-1447-A1AF-87925F52689B}" dt="2021-05-19T16:38:28.986" v="2965" actId="1076"/>
          <ac:picMkLst>
            <pc:docMk/>
            <pc:sldMk cId="2801617392" sldId="566"/>
            <ac:picMk id="6" creationId="{70CE6961-63CF-A349-966D-D9D99DA41399}"/>
          </ac:picMkLst>
        </pc:picChg>
        <pc:picChg chg="add mod">
          <ac:chgData name="Long B Nguyen" userId="f59fb8f3-a021-417a-8bc1-65c8d471c621" providerId="ADAL" clId="{09EBCD6D-3E32-1447-A1AF-87925F52689B}" dt="2021-05-19T16:38:32.672" v="2967" actId="1076"/>
          <ac:picMkLst>
            <pc:docMk/>
            <pc:sldMk cId="2801617392" sldId="566"/>
            <ac:picMk id="7" creationId="{C70255EC-20D0-F748-B54B-23625BC0ACDF}"/>
          </ac:picMkLst>
        </pc:picChg>
        <pc:picChg chg="add mod">
          <ac:chgData name="Long B Nguyen" userId="f59fb8f3-a021-417a-8bc1-65c8d471c621" providerId="ADAL" clId="{09EBCD6D-3E32-1447-A1AF-87925F52689B}" dt="2021-05-19T16:38:45.335" v="2971" actId="1037"/>
          <ac:picMkLst>
            <pc:docMk/>
            <pc:sldMk cId="2801617392" sldId="566"/>
            <ac:picMk id="8" creationId="{3982326A-E326-FC48-94CE-69EA14F9DDA3}"/>
          </ac:picMkLst>
        </pc:picChg>
      </pc:sldChg>
      <pc:sldChg chg="addSp modSp add mod modAnim">
        <pc:chgData name="Long B Nguyen" userId="f59fb8f3-a021-417a-8bc1-65c8d471c621" providerId="ADAL" clId="{09EBCD6D-3E32-1447-A1AF-87925F52689B}" dt="2021-05-20T12:36:24.871" v="3676"/>
        <pc:sldMkLst>
          <pc:docMk/>
          <pc:sldMk cId="3824741165" sldId="567"/>
        </pc:sldMkLst>
        <pc:picChg chg="add mod">
          <ac:chgData name="Long B Nguyen" userId="f59fb8f3-a021-417a-8bc1-65c8d471c621" providerId="ADAL" clId="{09EBCD6D-3E32-1447-A1AF-87925F52689B}" dt="2021-05-19T16:39:17.826" v="2973" actId="1076"/>
          <ac:picMkLst>
            <pc:docMk/>
            <pc:sldMk cId="3824741165" sldId="567"/>
            <ac:picMk id="5" creationId="{C72E7738-2869-7D47-AFD4-6A456C536AF4}"/>
          </ac:picMkLst>
        </pc:picChg>
        <pc:picChg chg="add mod">
          <ac:chgData name="Long B Nguyen" userId="f59fb8f3-a021-417a-8bc1-65c8d471c621" providerId="ADAL" clId="{09EBCD6D-3E32-1447-A1AF-87925F52689B}" dt="2021-05-19T16:39:34.189" v="2986" actId="1035"/>
          <ac:picMkLst>
            <pc:docMk/>
            <pc:sldMk cId="3824741165" sldId="567"/>
            <ac:picMk id="6" creationId="{B1796799-2810-574B-880A-67F662F703C7}"/>
          </ac:picMkLst>
        </pc:picChg>
      </pc:sldChg>
      <pc:sldChg chg="addSp delSp modSp add mod modAnim">
        <pc:chgData name="Long B Nguyen" userId="f59fb8f3-a021-417a-8bc1-65c8d471c621" providerId="ADAL" clId="{09EBCD6D-3E32-1447-A1AF-87925F52689B}" dt="2021-05-20T12:36:29.423" v="3677"/>
        <pc:sldMkLst>
          <pc:docMk/>
          <pc:sldMk cId="863077976" sldId="568"/>
        </pc:sldMkLst>
        <pc:picChg chg="add mod">
          <ac:chgData name="Long B Nguyen" userId="f59fb8f3-a021-417a-8bc1-65c8d471c621" providerId="ADAL" clId="{09EBCD6D-3E32-1447-A1AF-87925F52689B}" dt="2021-05-19T16:41:28.107" v="2988" actId="1076"/>
          <ac:picMkLst>
            <pc:docMk/>
            <pc:sldMk cId="863077976" sldId="568"/>
            <ac:picMk id="5" creationId="{34D173BA-B559-2C41-B3ED-7EDB394710D2}"/>
          </ac:picMkLst>
        </pc:picChg>
        <pc:picChg chg="add mod">
          <ac:chgData name="Long B Nguyen" userId="f59fb8f3-a021-417a-8bc1-65c8d471c621" providerId="ADAL" clId="{09EBCD6D-3E32-1447-A1AF-87925F52689B}" dt="2021-05-19T16:41:40.284" v="2990" actId="1076"/>
          <ac:picMkLst>
            <pc:docMk/>
            <pc:sldMk cId="863077976" sldId="568"/>
            <ac:picMk id="6" creationId="{2770836F-0E38-5746-95B0-92F9EFCCA365}"/>
          </ac:picMkLst>
        </pc:picChg>
        <pc:picChg chg="add del mod">
          <ac:chgData name="Long B Nguyen" userId="f59fb8f3-a021-417a-8bc1-65c8d471c621" providerId="ADAL" clId="{09EBCD6D-3E32-1447-A1AF-87925F52689B}" dt="2021-05-19T16:42:08.049" v="2993" actId="21"/>
          <ac:picMkLst>
            <pc:docMk/>
            <pc:sldMk cId="863077976" sldId="568"/>
            <ac:picMk id="7" creationId="{59122401-B27F-4B42-A4B1-9AF273ED68B3}"/>
          </ac:picMkLst>
        </pc:picChg>
      </pc:sldChg>
      <pc:sldChg chg="addSp delSp modSp add mod modAnim">
        <pc:chgData name="Long B Nguyen" userId="f59fb8f3-a021-417a-8bc1-65c8d471c621" providerId="ADAL" clId="{09EBCD6D-3E32-1447-A1AF-87925F52689B}" dt="2021-05-20T12:36:39.964" v="3680"/>
        <pc:sldMkLst>
          <pc:docMk/>
          <pc:sldMk cId="2077516868" sldId="569"/>
        </pc:sldMkLst>
        <pc:picChg chg="add mod">
          <ac:chgData name="Long B Nguyen" userId="f59fb8f3-a021-417a-8bc1-65c8d471c621" providerId="ADAL" clId="{09EBCD6D-3E32-1447-A1AF-87925F52689B}" dt="2021-05-19T16:42:57.365" v="3000" actId="1076"/>
          <ac:picMkLst>
            <pc:docMk/>
            <pc:sldMk cId="2077516868" sldId="569"/>
            <ac:picMk id="5" creationId="{509A77BD-1E48-AA46-8E26-ADA18B5627F7}"/>
          </ac:picMkLst>
        </pc:picChg>
        <pc:picChg chg="add mod">
          <ac:chgData name="Long B Nguyen" userId="f59fb8f3-a021-417a-8bc1-65c8d471c621" providerId="ADAL" clId="{09EBCD6D-3E32-1447-A1AF-87925F52689B}" dt="2021-05-19T16:42:59.402" v="3001" actId="1076"/>
          <ac:picMkLst>
            <pc:docMk/>
            <pc:sldMk cId="2077516868" sldId="569"/>
            <ac:picMk id="6" creationId="{239C95C1-FF5A-BF41-A0AA-E2B9102A09CB}"/>
          </ac:picMkLst>
        </pc:picChg>
        <pc:picChg chg="add mod">
          <ac:chgData name="Long B Nguyen" userId="f59fb8f3-a021-417a-8bc1-65c8d471c621" providerId="ADAL" clId="{09EBCD6D-3E32-1447-A1AF-87925F52689B}" dt="2021-05-19T16:43:05.481" v="3004" actId="1076"/>
          <ac:picMkLst>
            <pc:docMk/>
            <pc:sldMk cId="2077516868" sldId="569"/>
            <ac:picMk id="7" creationId="{2D122B8E-8888-9A47-8CDC-C13706878B4F}"/>
          </ac:picMkLst>
        </pc:picChg>
        <pc:picChg chg="add mod">
          <ac:chgData name="Long B Nguyen" userId="f59fb8f3-a021-417a-8bc1-65c8d471c621" providerId="ADAL" clId="{09EBCD6D-3E32-1447-A1AF-87925F52689B}" dt="2021-05-19T16:43:24.253" v="3006" actId="1076"/>
          <ac:picMkLst>
            <pc:docMk/>
            <pc:sldMk cId="2077516868" sldId="569"/>
            <ac:picMk id="8" creationId="{E0422F40-6157-9742-9077-88F983EF8C3B}"/>
          </ac:picMkLst>
        </pc:picChg>
        <pc:picChg chg="add del">
          <ac:chgData name="Long B Nguyen" userId="f59fb8f3-a021-417a-8bc1-65c8d471c621" providerId="ADAL" clId="{09EBCD6D-3E32-1447-A1AF-87925F52689B}" dt="2021-05-19T16:52:28.306" v="3030" actId="478"/>
          <ac:picMkLst>
            <pc:docMk/>
            <pc:sldMk cId="2077516868" sldId="569"/>
            <ac:picMk id="9" creationId="{4665B12E-C343-3C48-9C9B-6CB2DB9514BE}"/>
          </ac:picMkLst>
        </pc:picChg>
      </pc:sldChg>
      <pc:sldChg chg="addSp delSp modSp new mod modAnim">
        <pc:chgData name="Long B Nguyen" userId="f59fb8f3-a021-417a-8bc1-65c8d471c621" providerId="ADAL" clId="{09EBCD6D-3E32-1447-A1AF-87925F52689B}" dt="2021-05-20T12:38:02.647" v="3696"/>
        <pc:sldMkLst>
          <pc:docMk/>
          <pc:sldMk cId="2343131900" sldId="570"/>
        </pc:sldMkLst>
        <pc:spChg chg="mod">
          <ac:chgData name="Long B Nguyen" userId="f59fb8f3-a021-417a-8bc1-65c8d471c621" providerId="ADAL" clId="{09EBCD6D-3E32-1447-A1AF-87925F52689B}" dt="2021-05-20T12:07:09.416" v="3476" actId="20577"/>
          <ac:spMkLst>
            <pc:docMk/>
            <pc:sldMk cId="2343131900" sldId="570"/>
            <ac:spMk id="3" creationId="{39F63C40-C1B9-5E43-822C-1EE1EE79D949}"/>
          </ac:spMkLst>
        </pc:spChg>
        <pc:picChg chg="add del">
          <ac:chgData name="Long B Nguyen" userId="f59fb8f3-a021-417a-8bc1-65c8d471c621" providerId="ADAL" clId="{09EBCD6D-3E32-1447-A1AF-87925F52689B}" dt="2021-05-19T16:43:01.262" v="3002" actId="21"/>
          <ac:picMkLst>
            <pc:docMk/>
            <pc:sldMk cId="2343131900" sldId="570"/>
            <ac:picMk id="5" creationId="{F18CAA4C-3278-6249-A4C5-D8E9DD06179B}"/>
          </ac:picMkLst>
        </pc:picChg>
        <pc:picChg chg="add del mod">
          <ac:chgData name="Long B Nguyen" userId="f59fb8f3-a021-417a-8bc1-65c8d471c621" providerId="ADAL" clId="{09EBCD6D-3E32-1447-A1AF-87925F52689B}" dt="2021-05-19T16:51:24.263" v="3012" actId="478"/>
          <ac:picMkLst>
            <pc:docMk/>
            <pc:sldMk cId="2343131900" sldId="570"/>
            <ac:picMk id="6" creationId="{28B86F79-A8B8-D44A-87CF-FA42CC3AD003}"/>
          </ac:picMkLst>
        </pc:picChg>
        <pc:picChg chg="add del mod">
          <ac:chgData name="Long B Nguyen" userId="f59fb8f3-a021-417a-8bc1-65c8d471c621" providerId="ADAL" clId="{09EBCD6D-3E32-1447-A1AF-87925F52689B}" dt="2021-05-19T16:51:25.469" v="3013" actId="478"/>
          <ac:picMkLst>
            <pc:docMk/>
            <pc:sldMk cId="2343131900" sldId="570"/>
            <ac:picMk id="7" creationId="{05C047B5-A3EC-2449-A870-5C4647733FDF}"/>
          </ac:picMkLst>
        </pc:picChg>
        <pc:picChg chg="add del">
          <ac:chgData name="Long B Nguyen" userId="f59fb8f3-a021-417a-8bc1-65c8d471c621" providerId="ADAL" clId="{09EBCD6D-3E32-1447-A1AF-87925F52689B}" dt="2021-05-20T12:05:26.338" v="3280" actId="478"/>
          <ac:picMkLst>
            <pc:docMk/>
            <pc:sldMk cId="2343131900" sldId="570"/>
            <ac:picMk id="8" creationId="{A2097CB9-D707-584A-8F6A-5885505C2B77}"/>
          </ac:picMkLst>
        </pc:picChg>
        <pc:picChg chg="add mod">
          <ac:chgData name="Long B Nguyen" userId="f59fb8f3-a021-417a-8bc1-65c8d471c621" providerId="ADAL" clId="{09EBCD6D-3E32-1447-A1AF-87925F52689B}" dt="2021-05-20T12:37:46.697" v="3694" actId="1076"/>
          <ac:picMkLst>
            <pc:docMk/>
            <pc:sldMk cId="2343131900" sldId="570"/>
            <ac:picMk id="9" creationId="{9EC6AD7A-58B5-3E4D-A77C-2AC4018A3E65}"/>
          </ac:picMkLst>
        </pc:picChg>
        <pc:picChg chg="add mod">
          <ac:chgData name="Long B Nguyen" userId="f59fb8f3-a021-417a-8bc1-65c8d471c621" providerId="ADAL" clId="{09EBCD6D-3E32-1447-A1AF-87925F52689B}" dt="2021-05-20T12:37:48.657" v="3695" actId="1076"/>
          <ac:picMkLst>
            <pc:docMk/>
            <pc:sldMk cId="2343131900" sldId="570"/>
            <ac:picMk id="10" creationId="{470AECB9-7583-EC47-8C72-F725A1519DAD}"/>
          </ac:picMkLst>
        </pc:picChg>
        <pc:picChg chg="add mod">
          <ac:chgData name="Long B Nguyen" userId="f59fb8f3-a021-417a-8bc1-65c8d471c621" providerId="ADAL" clId="{09EBCD6D-3E32-1447-A1AF-87925F52689B}" dt="2021-05-20T12:07:06.734" v="3474" actId="1076"/>
          <ac:picMkLst>
            <pc:docMk/>
            <pc:sldMk cId="2343131900" sldId="570"/>
            <ac:picMk id="11" creationId="{69463CE7-4495-2946-BD3D-2A2FC6CCCF0E}"/>
          </ac:picMkLst>
        </pc:picChg>
      </pc:sldChg>
      <pc:sldChg chg="addSp delSp modSp add mod delAnim modAnim">
        <pc:chgData name="Long B Nguyen" userId="f59fb8f3-a021-417a-8bc1-65c8d471c621" providerId="ADAL" clId="{09EBCD6D-3E32-1447-A1AF-87925F52689B}" dt="2021-05-20T13:18:15.325" v="3948" actId="1076"/>
        <pc:sldMkLst>
          <pc:docMk/>
          <pc:sldMk cId="192280408" sldId="571"/>
        </pc:sldMkLst>
        <pc:spChg chg="mod">
          <ac:chgData name="Long B Nguyen" userId="f59fb8f3-a021-417a-8bc1-65c8d471c621" providerId="ADAL" clId="{09EBCD6D-3E32-1447-A1AF-87925F52689B}" dt="2021-05-19T16:51:54.793" v="3027" actId="14100"/>
          <ac:spMkLst>
            <pc:docMk/>
            <pc:sldMk cId="192280408" sldId="571"/>
            <ac:spMk id="2" creationId="{81DA7AEF-5DFF-DE4B-AB7D-FCB78C3BA9A2}"/>
          </ac:spMkLst>
        </pc:spChg>
        <pc:picChg chg="add mod">
          <ac:chgData name="Long B Nguyen" userId="f59fb8f3-a021-417a-8bc1-65c8d471c621" providerId="ADAL" clId="{09EBCD6D-3E32-1447-A1AF-87925F52689B}" dt="2021-05-20T13:18:15.325" v="3948" actId="1076"/>
          <ac:picMkLst>
            <pc:docMk/>
            <pc:sldMk cId="192280408" sldId="571"/>
            <ac:picMk id="5" creationId="{26E2B773-5F13-DB46-A541-C8A1696DC9EB}"/>
          </ac:picMkLst>
        </pc:picChg>
        <pc:picChg chg="del mod">
          <ac:chgData name="Long B Nguyen" userId="f59fb8f3-a021-417a-8bc1-65c8d471c621" providerId="ADAL" clId="{09EBCD6D-3E32-1447-A1AF-87925F52689B}" dt="2021-05-20T13:18:05.025" v="3942" actId="478"/>
          <ac:picMkLst>
            <pc:docMk/>
            <pc:sldMk cId="192280408" sldId="571"/>
            <ac:picMk id="6" creationId="{28B86F79-A8B8-D44A-87CF-FA42CC3AD003}"/>
          </ac:picMkLst>
        </pc:picChg>
        <pc:picChg chg="del">
          <ac:chgData name="Long B Nguyen" userId="f59fb8f3-a021-417a-8bc1-65c8d471c621" providerId="ADAL" clId="{09EBCD6D-3E32-1447-A1AF-87925F52689B}" dt="2021-05-20T13:18:06.590" v="3943" actId="478"/>
          <ac:picMkLst>
            <pc:docMk/>
            <pc:sldMk cId="192280408" sldId="571"/>
            <ac:picMk id="7" creationId="{05C047B5-A3EC-2449-A870-5C4647733FDF}"/>
          </ac:picMkLst>
        </pc:picChg>
        <pc:picChg chg="add del">
          <ac:chgData name="Long B Nguyen" userId="f59fb8f3-a021-417a-8bc1-65c8d471c621" providerId="ADAL" clId="{09EBCD6D-3E32-1447-A1AF-87925F52689B}" dt="2021-05-20T13:18:12.261" v="3947" actId="478"/>
          <ac:picMkLst>
            <pc:docMk/>
            <pc:sldMk cId="192280408" sldId="571"/>
            <ac:picMk id="8" creationId="{3222C8E2-94D5-4441-B799-D4EE90260063}"/>
          </ac:picMkLst>
        </pc:picChg>
        <pc:picChg chg="add mod">
          <ac:chgData name="Long B Nguyen" userId="f59fb8f3-a021-417a-8bc1-65c8d471c621" providerId="ADAL" clId="{09EBCD6D-3E32-1447-A1AF-87925F52689B}" dt="2021-05-20T13:18:08.826" v="3944" actId="571"/>
          <ac:picMkLst>
            <pc:docMk/>
            <pc:sldMk cId="192280408" sldId="571"/>
            <ac:picMk id="9" creationId="{72FF9CE1-69F3-5546-ACC5-D37F81D1C682}"/>
          </ac:picMkLst>
        </pc:picChg>
        <pc:picChg chg="add del mod">
          <ac:chgData name="Long B Nguyen" userId="f59fb8f3-a021-417a-8bc1-65c8d471c621" providerId="ADAL" clId="{09EBCD6D-3E32-1447-A1AF-87925F52689B}" dt="2021-05-20T13:18:11.188" v="3946" actId="478"/>
          <ac:picMkLst>
            <pc:docMk/>
            <pc:sldMk cId="192280408" sldId="571"/>
            <ac:picMk id="10" creationId="{971A6B8C-66D0-E140-A4A1-49D26F0826F7}"/>
          </ac:picMkLst>
        </pc:picChg>
      </pc:sldChg>
      <pc:sldChg chg="add del">
        <pc:chgData name="Long B Nguyen" userId="f59fb8f3-a021-417a-8bc1-65c8d471c621" providerId="ADAL" clId="{09EBCD6D-3E32-1447-A1AF-87925F52689B}" dt="2021-05-19T16:51:40.558" v="3017" actId="2696"/>
        <pc:sldMkLst>
          <pc:docMk/>
          <pc:sldMk cId="3239055743" sldId="571"/>
        </pc:sldMkLst>
      </pc:sldChg>
      <pc:sldChg chg="addSp modSp add mod modAnim">
        <pc:chgData name="Long B Nguyen" userId="f59fb8f3-a021-417a-8bc1-65c8d471c621" providerId="ADAL" clId="{09EBCD6D-3E32-1447-A1AF-87925F52689B}" dt="2021-05-20T12:38:21.957" v="3699"/>
        <pc:sldMkLst>
          <pc:docMk/>
          <pc:sldMk cId="2919397029" sldId="572"/>
        </pc:sldMkLst>
        <pc:picChg chg="add mod">
          <ac:chgData name="Long B Nguyen" userId="f59fb8f3-a021-417a-8bc1-65c8d471c621" providerId="ADAL" clId="{09EBCD6D-3E32-1447-A1AF-87925F52689B}" dt="2021-05-20T12:11:28.995" v="3575" actId="1076"/>
          <ac:picMkLst>
            <pc:docMk/>
            <pc:sldMk cId="2919397029" sldId="572"/>
            <ac:picMk id="5" creationId="{2C9239E4-8BA2-764C-99C5-D11109FF1CFF}"/>
          </ac:picMkLst>
        </pc:picChg>
        <pc:picChg chg="add">
          <ac:chgData name="Long B Nguyen" userId="f59fb8f3-a021-417a-8bc1-65c8d471c621" providerId="ADAL" clId="{09EBCD6D-3E32-1447-A1AF-87925F52689B}" dt="2021-05-20T12:11:39.610" v="3576"/>
          <ac:picMkLst>
            <pc:docMk/>
            <pc:sldMk cId="2919397029" sldId="572"/>
            <ac:picMk id="6" creationId="{2A2EF63C-5553-DA41-9E0E-3B55E66B0E46}"/>
          </ac:picMkLst>
        </pc:picChg>
        <pc:picChg chg="add mod">
          <ac:chgData name="Long B Nguyen" userId="f59fb8f3-a021-417a-8bc1-65c8d471c621" providerId="ADAL" clId="{09EBCD6D-3E32-1447-A1AF-87925F52689B}" dt="2021-05-20T12:12:30.039" v="3580" actId="1076"/>
          <ac:picMkLst>
            <pc:docMk/>
            <pc:sldMk cId="2919397029" sldId="572"/>
            <ac:picMk id="7" creationId="{2E7B69B2-4750-954E-B514-3C2E9614907B}"/>
          </ac:picMkLst>
        </pc:picChg>
        <pc:picChg chg="add mod">
          <ac:chgData name="Long B Nguyen" userId="f59fb8f3-a021-417a-8bc1-65c8d471c621" providerId="ADAL" clId="{09EBCD6D-3E32-1447-A1AF-87925F52689B}" dt="2021-05-20T12:12:39.696" v="3582" actId="1076"/>
          <ac:picMkLst>
            <pc:docMk/>
            <pc:sldMk cId="2919397029" sldId="572"/>
            <ac:picMk id="8" creationId="{6D15B37F-C555-BA4B-99D7-5DF372B7AF99}"/>
          </ac:picMkLst>
        </pc:picChg>
      </pc:sldChg>
      <pc:sldChg chg="addSp delSp modSp add mod">
        <pc:chgData name="Long B Nguyen" userId="f59fb8f3-a021-417a-8bc1-65c8d471c621" providerId="ADAL" clId="{09EBCD6D-3E32-1447-A1AF-87925F52689B}" dt="2021-05-20T12:38:32.356" v="3702" actId="14100"/>
        <pc:sldMkLst>
          <pc:docMk/>
          <pc:sldMk cId="1063104711" sldId="573"/>
        </pc:sldMkLst>
        <pc:picChg chg="add mod">
          <ac:chgData name="Long B Nguyen" userId="f59fb8f3-a021-417a-8bc1-65c8d471c621" providerId="ADAL" clId="{09EBCD6D-3E32-1447-A1AF-87925F52689B}" dt="2021-05-20T12:38:28.184" v="3700" actId="14100"/>
          <ac:picMkLst>
            <pc:docMk/>
            <pc:sldMk cId="1063104711" sldId="573"/>
            <ac:picMk id="5" creationId="{76796C52-B645-284F-9B0E-5A21F8F9BA11}"/>
          </ac:picMkLst>
        </pc:picChg>
        <pc:picChg chg="add mod">
          <ac:chgData name="Long B Nguyen" userId="f59fb8f3-a021-417a-8bc1-65c8d471c621" providerId="ADAL" clId="{09EBCD6D-3E32-1447-A1AF-87925F52689B}" dt="2021-05-20T12:38:32.356" v="3702" actId="14100"/>
          <ac:picMkLst>
            <pc:docMk/>
            <pc:sldMk cId="1063104711" sldId="573"/>
            <ac:picMk id="6" creationId="{C19AE137-BAD6-6B4A-9FCD-404A8DACD7A7}"/>
          </ac:picMkLst>
        </pc:picChg>
        <pc:picChg chg="add del">
          <ac:chgData name="Long B Nguyen" userId="f59fb8f3-a021-417a-8bc1-65c8d471c621" providerId="ADAL" clId="{09EBCD6D-3E32-1447-A1AF-87925F52689B}" dt="2021-05-20T12:17:44.365" v="3592" actId="478"/>
          <ac:picMkLst>
            <pc:docMk/>
            <pc:sldMk cId="1063104711" sldId="573"/>
            <ac:picMk id="7" creationId="{39E5169C-148B-4E4F-AF77-9FDB7F81C8B3}"/>
          </ac:picMkLst>
        </pc:picChg>
      </pc:sldChg>
      <pc:sldChg chg="addSp delSp modSp add mod modAnim">
        <pc:chgData name="Long B Nguyen" userId="f59fb8f3-a021-417a-8bc1-65c8d471c621" providerId="ADAL" clId="{09EBCD6D-3E32-1447-A1AF-87925F52689B}" dt="2021-05-20T12:39:29.676" v="3714"/>
        <pc:sldMkLst>
          <pc:docMk/>
          <pc:sldMk cId="1499385236" sldId="574"/>
        </pc:sldMkLst>
        <pc:picChg chg="add del mod">
          <ac:chgData name="Long B Nguyen" userId="f59fb8f3-a021-417a-8bc1-65c8d471c621" providerId="ADAL" clId="{09EBCD6D-3E32-1447-A1AF-87925F52689B}" dt="2021-05-20T12:39:23.133" v="3710" actId="478"/>
          <ac:picMkLst>
            <pc:docMk/>
            <pc:sldMk cId="1499385236" sldId="574"/>
            <ac:picMk id="5" creationId="{00C9D25D-79A6-0743-8FC3-8054FD22C3A6}"/>
          </ac:picMkLst>
        </pc:picChg>
        <pc:picChg chg="add mod">
          <ac:chgData name="Long B Nguyen" userId="f59fb8f3-a021-417a-8bc1-65c8d471c621" providerId="ADAL" clId="{09EBCD6D-3E32-1447-A1AF-87925F52689B}" dt="2021-05-20T12:39:26.327" v="3712" actId="1076"/>
          <ac:picMkLst>
            <pc:docMk/>
            <pc:sldMk cId="1499385236" sldId="574"/>
            <ac:picMk id="6" creationId="{6F1F2B09-4410-0841-93E4-6C961300BD57}"/>
          </ac:picMkLst>
        </pc:picChg>
        <pc:picChg chg="add mod">
          <ac:chgData name="Long B Nguyen" userId="f59fb8f3-a021-417a-8bc1-65c8d471c621" providerId="ADAL" clId="{09EBCD6D-3E32-1447-A1AF-87925F52689B}" dt="2021-05-20T12:39:28.171" v="3713" actId="1076"/>
          <ac:picMkLst>
            <pc:docMk/>
            <pc:sldMk cId="1499385236" sldId="574"/>
            <ac:picMk id="7" creationId="{60A1C59E-17E2-2E43-A009-A2F1494FED43}"/>
          </ac:picMkLst>
        </pc:picChg>
      </pc:sldChg>
      <pc:sldChg chg="addSp delSp modSp add mod modAnim">
        <pc:chgData name="Long B Nguyen" userId="f59fb8f3-a021-417a-8bc1-65c8d471c621" providerId="ADAL" clId="{09EBCD6D-3E32-1447-A1AF-87925F52689B}" dt="2021-05-20T12:36:48.236" v="3682"/>
        <pc:sldMkLst>
          <pc:docMk/>
          <pc:sldMk cId="1553077223" sldId="575"/>
        </pc:sldMkLst>
        <pc:picChg chg="del">
          <ac:chgData name="Long B Nguyen" userId="f59fb8f3-a021-417a-8bc1-65c8d471c621" providerId="ADAL" clId="{09EBCD6D-3E32-1447-A1AF-87925F52689B}" dt="2021-05-19T16:52:30.241" v="3031" actId="478"/>
          <ac:picMkLst>
            <pc:docMk/>
            <pc:sldMk cId="1553077223" sldId="575"/>
            <ac:picMk id="5" creationId="{509A77BD-1E48-AA46-8E26-ADA18B5627F7}"/>
          </ac:picMkLst>
        </pc:picChg>
        <pc:picChg chg="del">
          <ac:chgData name="Long B Nguyen" userId="f59fb8f3-a021-417a-8bc1-65c8d471c621" providerId="ADAL" clId="{09EBCD6D-3E32-1447-A1AF-87925F52689B}" dt="2021-05-19T16:52:32.319" v="3033" actId="478"/>
          <ac:picMkLst>
            <pc:docMk/>
            <pc:sldMk cId="1553077223" sldId="575"/>
            <ac:picMk id="6" creationId="{239C95C1-FF5A-BF41-A0AA-E2B9102A09CB}"/>
          </ac:picMkLst>
        </pc:picChg>
        <pc:picChg chg="del">
          <ac:chgData name="Long B Nguyen" userId="f59fb8f3-a021-417a-8bc1-65c8d471c621" providerId="ADAL" clId="{09EBCD6D-3E32-1447-A1AF-87925F52689B}" dt="2021-05-19T16:52:31.262" v="3032" actId="478"/>
          <ac:picMkLst>
            <pc:docMk/>
            <pc:sldMk cId="1553077223" sldId="575"/>
            <ac:picMk id="7" creationId="{2D122B8E-8888-9A47-8CDC-C13706878B4F}"/>
          </ac:picMkLst>
        </pc:picChg>
        <pc:picChg chg="del">
          <ac:chgData name="Long B Nguyen" userId="f59fb8f3-a021-417a-8bc1-65c8d471c621" providerId="ADAL" clId="{09EBCD6D-3E32-1447-A1AF-87925F52689B}" dt="2021-05-19T16:52:33.603" v="3034" actId="478"/>
          <ac:picMkLst>
            <pc:docMk/>
            <pc:sldMk cId="1553077223" sldId="575"/>
            <ac:picMk id="8" creationId="{E0422F40-6157-9742-9077-88F983EF8C3B}"/>
          </ac:picMkLst>
        </pc:picChg>
        <pc:picChg chg="mod">
          <ac:chgData name="Long B Nguyen" userId="f59fb8f3-a021-417a-8bc1-65c8d471c621" providerId="ADAL" clId="{09EBCD6D-3E32-1447-A1AF-87925F52689B}" dt="2021-05-19T16:52:35.837" v="3035" actId="1076"/>
          <ac:picMkLst>
            <pc:docMk/>
            <pc:sldMk cId="1553077223" sldId="575"/>
            <ac:picMk id="9" creationId="{4665B12E-C343-3C48-9C9B-6CB2DB9514BE}"/>
          </ac:picMkLst>
        </pc:picChg>
        <pc:picChg chg="add mod">
          <ac:chgData name="Long B Nguyen" userId="f59fb8f3-a021-417a-8bc1-65c8d471c621" providerId="ADAL" clId="{09EBCD6D-3E32-1447-A1AF-87925F52689B}" dt="2021-05-19T16:52:51.465" v="3037" actId="1076"/>
          <ac:picMkLst>
            <pc:docMk/>
            <pc:sldMk cId="1553077223" sldId="575"/>
            <ac:picMk id="10" creationId="{8FEE9C82-0592-AC4F-851F-526CD3FE5E29}"/>
          </ac:picMkLst>
        </pc:picChg>
        <pc:picChg chg="add mod">
          <ac:chgData name="Long B Nguyen" userId="f59fb8f3-a021-417a-8bc1-65c8d471c621" providerId="ADAL" clId="{09EBCD6D-3E32-1447-A1AF-87925F52689B}" dt="2021-05-19T16:53:04.627" v="3039" actId="1076"/>
          <ac:picMkLst>
            <pc:docMk/>
            <pc:sldMk cId="1553077223" sldId="575"/>
            <ac:picMk id="11" creationId="{3A5A416D-A1A3-464B-91ED-D8AE630D127C}"/>
          </ac:picMkLst>
        </pc:picChg>
      </pc:sldChg>
      <pc:sldChg chg="addSp delSp modSp add mod modAnim">
        <pc:chgData name="Long B Nguyen" userId="f59fb8f3-a021-417a-8bc1-65c8d471c621" providerId="ADAL" clId="{09EBCD6D-3E32-1447-A1AF-87925F52689B}" dt="2021-05-20T12:37:19.951" v="3689"/>
        <pc:sldMkLst>
          <pc:docMk/>
          <pc:sldMk cId="2524985795" sldId="576"/>
        </pc:sldMkLst>
        <pc:spChg chg="del">
          <ac:chgData name="Long B Nguyen" userId="f59fb8f3-a021-417a-8bc1-65c8d471c621" providerId="ADAL" clId="{09EBCD6D-3E32-1447-A1AF-87925F52689B}" dt="2021-05-19T16:55:41.599" v="3051" actId="478"/>
          <ac:spMkLst>
            <pc:docMk/>
            <pc:sldMk cId="2524985795" sldId="576"/>
            <ac:spMk id="2" creationId="{893AF10F-C12D-6B4A-84C5-206A244BF7C6}"/>
          </ac:spMkLst>
        </pc:spChg>
        <pc:spChg chg="add del mod">
          <ac:chgData name="Long B Nguyen" userId="f59fb8f3-a021-417a-8bc1-65c8d471c621" providerId="ADAL" clId="{09EBCD6D-3E32-1447-A1AF-87925F52689B}" dt="2021-05-20T12:36:59.319" v="3686" actId="478"/>
          <ac:spMkLst>
            <pc:docMk/>
            <pc:sldMk cId="2524985795" sldId="576"/>
            <ac:spMk id="8" creationId="{DAAFBD56-78DE-0443-BB33-2355ABB9EFF7}"/>
          </ac:spMkLst>
        </pc:spChg>
        <pc:picChg chg="add mod">
          <ac:chgData name="Long B Nguyen" userId="f59fb8f3-a021-417a-8bc1-65c8d471c621" providerId="ADAL" clId="{09EBCD6D-3E32-1447-A1AF-87925F52689B}" dt="2021-05-19T16:55:51.368" v="3089" actId="1035"/>
          <ac:picMkLst>
            <pc:docMk/>
            <pc:sldMk cId="2524985795" sldId="576"/>
            <ac:picMk id="5" creationId="{8F474305-19A8-7441-B866-EF6109CBE1DE}"/>
          </ac:picMkLst>
        </pc:picChg>
        <pc:picChg chg="add mod">
          <ac:chgData name="Long B Nguyen" userId="f59fb8f3-a021-417a-8bc1-65c8d471c621" providerId="ADAL" clId="{09EBCD6D-3E32-1447-A1AF-87925F52689B}" dt="2021-05-19T16:55:51.368" v="3089" actId="1035"/>
          <ac:picMkLst>
            <pc:docMk/>
            <pc:sldMk cId="2524985795" sldId="576"/>
            <ac:picMk id="6" creationId="{83F70C2E-4293-2643-BDED-D5AB07884558}"/>
          </ac:picMkLst>
        </pc:picChg>
        <pc:picChg chg="del">
          <ac:chgData name="Long B Nguyen" userId="f59fb8f3-a021-417a-8bc1-65c8d471c621" providerId="ADAL" clId="{09EBCD6D-3E32-1447-A1AF-87925F52689B}" dt="2021-05-19T16:54:17.032" v="3042" actId="478"/>
          <ac:picMkLst>
            <pc:docMk/>
            <pc:sldMk cId="2524985795" sldId="576"/>
            <ac:picMk id="9" creationId="{4665B12E-C343-3C48-9C9B-6CB2DB9514BE}"/>
          </ac:picMkLst>
        </pc:picChg>
        <pc:picChg chg="del">
          <ac:chgData name="Long B Nguyen" userId="f59fb8f3-a021-417a-8bc1-65c8d471c621" providerId="ADAL" clId="{09EBCD6D-3E32-1447-A1AF-87925F52689B}" dt="2021-05-19T16:54:15.066" v="3041" actId="478"/>
          <ac:picMkLst>
            <pc:docMk/>
            <pc:sldMk cId="2524985795" sldId="576"/>
            <ac:picMk id="10" creationId="{8FEE9C82-0592-AC4F-851F-526CD3FE5E29}"/>
          </ac:picMkLst>
        </pc:picChg>
        <pc:picChg chg="del">
          <ac:chgData name="Long B Nguyen" userId="f59fb8f3-a021-417a-8bc1-65c8d471c621" providerId="ADAL" clId="{09EBCD6D-3E32-1447-A1AF-87925F52689B}" dt="2021-05-19T16:54:19.681" v="3043" actId="478"/>
          <ac:picMkLst>
            <pc:docMk/>
            <pc:sldMk cId="2524985795" sldId="576"/>
            <ac:picMk id="11" creationId="{3A5A416D-A1A3-464B-91ED-D8AE630D127C}"/>
          </ac:picMkLst>
        </pc:picChg>
        <pc:picChg chg="add mod">
          <ac:chgData name="Long B Nguyen" userId="f59fb8f3-a021-417a-8bc1-65c8d471c621" providerId="ADAL" clId="{09EBCD6D-3E32-1447-A1AF-87925F52689B}" dt="2021-05-19T16:56:05.315" v="3091" actId="1076"/>
          <ac:picMkLst>
            <pc:docMk/>
            <pc:sldMk cId="2524985795" sldId="576"/>
            <ac:picMk id="12" creationId="{7603AE32-0177-D64A-87FD-57BC1D50D604}"/>
          </ac:picMkLst>
        </pc:picChg>
        <pc:picChg chg="add mod">
          <ac:chgData name="Long B Nguyen" userId="f59fb8f3-a021-417a-8bc1-65c8d471c621" providerId="ADAL" clId="{09EBCD6D-3E32-1447-A1AF-87925F52689B}" dt="2021-05-19T16:56:16.156" v="3093" actId="1076"/>
          <ac:picMkLst>
            <pc:docMk/>
            <pc:sldMk cId="2524985795" sldId="576"/>
            <ac:picMk id="13" creationId="{65FC880C-25A5-F240-B6F1-681865F6D92B}"/>
          </ac:picMkLst>
        </pc:picChg>
      </pc:sldChg>
      <pc:sldChg chg="addSp add del">
        <pc:chgData name="Long B Nguyen" userId="f59fb8f3-a021-417a-8bc1-65c8d471c621" providerId="ADAL" clId="{09EBCD6D-3E32-1447-A1AF-87925F52689B}" dt="2021-05-19T17:16:31.338" v="3095" actId="2696"/>
        <pc:sldMkLst>
          <pc:docMk/>
          <pc:sldMk cId="3405528956" sldId="577"/>
        </pc:sldMkLst>
        <pc:picChg chg="add">
          <ac:chgData name="Long B Nguyen" userId="f59fb8f3-a021-417a-8bc1-65c8d471c621" providerId="ADAL" clId="{09EBCD6D-3E32-1447-A1AF-87925F52689B}" dt="2021-05-19T17:16:28.852" v="3094"/>
          <ac:picMkLst>
            <pc:docMk/>
            <pc:sldMk cId="3405528956" sldId="577"/>
            <ac:picMk id="5" creationId="{5D7C94DA-3A04-FC42-B261-15CC2BAB147B}"/>
          </ac:picMkLst>
        </pc:picChg>
      </pc:sldChg>
      <pc:sldChg chg="addSp delSp add mod">
        <pc:chgData name="Long B Nguyen" userId="f59fb8f3-a021-417a-8bc1-65c8d471c621" providerId="ADAL" clId="{09EBCD6D-3E32-1447-A1AF-87925F52689B}" dt="2021-05-19T17:18:52.021" v="3099" actId="478"/>
        <pc:sldMkLst>
          <pc:docMk/>
          <pc:sldMk cId="3749000710" sldId="577"/>
        </pc:sldMkLst>
        <pc:picChg chg="add del">
          <ac:chgData name="Long B Nguyen" userId="f59fb8f3-a021-417a-8bc1-65c8d471c621" providerId="ADAL" clId="{09EBCD6D-3E32-1447-A1AF-87925F52689B}" dt="2021-05-19T17:18:52.021" v="3099" actId="478"/>
          <ac:picMkLst>
            <pc:docMk/>
            <pc:sldMk cId="3749000710" sldId="577"/>
            <ac:picMk id="6" creationId="{ECFAEC23-90C2-974A-9492-A35922DDBE0A}"/>
          </ac:picMkLst>
        </pc:picChg>
      </pc:sldChg>
      <pc:sldChg chg="addSp delSp modSp add mod">
        <pc:chgData name="Long B Nguyen" userId="f59fb8f3-a021-417a-8bc1-65c8d471c621" providerId="ADAL" clId="{09EBCD6D-3E32-1447-A1AF-87925F52689B}" dt="2021-05-19T17:19:40.432" v="3105" actId="478"/>
        <pc:sldMkLst>
          <pc:docMk/>
          <pc:sldMk cId="754790522" sldId="578"/>
        </pc:sldMkLst>
        <pc:picChg chg="del">
          <ac:chgData name="Long B Nguyen" userId="f59fb8f3-a021-417a-8bc1-65c8d471c621" providerId="ADAL" clId="{09EBCD6D-3E32-1447-A1AF-87925F52689B}" dt="2021-05-19T17:18:59.008" v="3101" actId="478"/>
          <ac:picMkLst>
            <pc:docMk/>
            <pc:sldMk cId="754790522" sldId="578"/>
            <ac:picMk id="5" creationId="{5D7C94DA-3A04-FC42-B261-15CC2BAB147B}"/>
          </ac:picMkLst>
        </pc:picChg>
        <pc:picChg chg="mod">
          <ac:chgData name="Long B Nguyen" userId="f59fb8f3-a021-417a-8bc1-65c8d471c621" providerId="ADAL" clId="{09EBCD6D-3E32-1447-A1AF-87925F52689B}" dt="2021-05-19T17:19:03.146" v="3102" actId="1076"/>
          <ac:picMkLst>
            <pc:docMk/>
            <pc:sldMk cId="754790522" sldId="578"/>
            <ac:picMk id="6" creationId="{ECFAEC23-90C2-974A-9492-A35922DDBE0A}"/>
          </ac:picMkLst>
        </pc:picChg>
        <pc:picChg chg="add del">
          <ac:chgData name="Long B Nguyen" userId="f59fb8f3-a021-417a-8bc1-65c8d471c621" providerId="ADAL" clId="{09EBCD6D-3E32-1447-A1AF-87925F52689B}" dt="2021-05-19T17:19:40.432" v="3105" actId="478"/>
          <ac:picMkLst>
            <pc:docMk/>
            <pc:sldMk cId="754790522" sldId="578"/>
            <ac:picMk id="7" creationId="{CAAE7837-B8E3-ED4E-A9DC-7D8DD00AEE6B}"/>
          </ac:picMkLst>
        </pc:picChg>
      </pc:sldChg>
      <pc:sldChg chg="delSp modSp add mod">
        <pc:chgData name="Long B Nguyen" userId="f59fb8f3-a021-417a-8bc1-65c8d471c621" providerId="ADAL" clId="{09EBCD6D-3E32-1447-A1AF-87925F52689B}" dt="2021-05-19T17:19:46.405" v="3107" actId="20577"/>
        <pc:sldMkLst>
          <pc:docMk/>
          <pc:sldMk cId="800131734" sldId="579"/>
        </pc:sldMkLst>
        <pc:spChg chg="mod">
          <ac:chgData name="Long B Nguyen" userId="f59fb8f3-a021-417a-8bc1-65c8d471c621" providerId="ADAL" clId="{09EBCD6D-3E32-1447-A1AF-87925F52689B}" dt="2021-05-19T17:19:46.405" v="3107" actId="20577"/>
          <ac:spMkLst>
            <pc:docMk/>
            <pc:sldMk cId="800131734" sldId="579"/>
            <ac:spMk id="2" creationId="{893AF10F-C12D-6B4A-84C5-206A244BF7C6}"/>
          </ac:spMkLst>
        </pc:spChg>
        <pc:picChg chg="del">
          <ac:chgData name="Long B Nguyen" userId="f59fb8f3-a021-417a-8bc1-65c8d471c621" providerId="ADAL" clId="{09EBCD6D-3E32-1447-A1AF-87925F52689B}" dt="2021-05-19T17:19:42.616" v="3106" actId="478"/>
          <ac:picMkLst>
            <pc:docMk/>
            <pc:sldMk cId="800131734" sldId="579"/>
            <ac:picMk id="6" creationId="{ECFAEC23-90C2-974A-9492-A35922DDBE0A}"/>
          </ac:picMkLst>
        </pc:picChg>
      </pc:sldChg>
      <pc:sldChg chg="addSp new">
        <pc:chgData name="Long B Nguyen" userId="f59fb8f3-a021-417a-8bc1-65c8d471c621" providerId="ADAL" clId="{09EBCD6D-3E32-1447-A1AF-87925F52689B}" dt="2021-05-19T17:20:08.776" v="3109"/>
        <pc:sldMkLst>
          <pc:docMk/>
          <pc:sldMk cId="4120892338" sldId="580"/>
        </pc:sldMkLst>
        <pc:picChg chg="add">
          <ac:chgData name="Long B Nguyen" userId="f59fb8f3-a021-417a-8bc1-65c8d471c621" providerId="ADAL" clId="{09EBCD6D-3E32-1447-A1AF-87925F52689B}" dt="2021-05-19T17:20:08.776" v="3109"/>
          <ac:picMkLst>
            <pc:docMk/>
            <pc:sldMk cId="4120892338" sldId="580"/>
            <ac:picMk id="5" creationId="{5FB4BA64-47BB-5740-BF64-C4B45159DA7B}"/>
          </ac:picMkLst>
        </pc:picChg>
      </pc:sldChg>
      <pc:sldChg chg="modSp add modAnim">
        <pc:chgData name="Long B Nguyen" userId="f59fb8f3-a021-417a-8bc1-65c8d471c621" providerId="ADAL" clId="{09EBCD6D-3E32-1447-A1AF-87925F52689B}" dt="2021-05-21T13:10:13.718" v="4224" actId="20577"/>
        <pc:sldMkLst>
          <pc:docMk/>
          <pc:sldMk cId="759587535" sldId="581"/>
        </pc:sldMkLst>
        <pc:spChg chg="mod">
          <ac:chgData name="Long B Nguyen" userId="f59fb8f3-a021-417a-8bc1-65c8d471c621" providerId="ADAL" clId="{09EBCD6D-3E32-1447-A1AF-87925F52689B}" dt="2021-05-21T13:10:13.718" v="4224" actId="20577"/>
          <ac:spMkLst>
            <pc:docMk/>
            <pc:sldMk cId="759587535" sldId="581"/>
            <ac:spMk id="3" creationId="{2283E578-0EF8-F640-BD0E-289AA175025D}"/>
          </ac:spMkLst>
        </pc:spChg>
      </pc:sldChg>
      <pc:sldChg chg="addSp modSp new add del mod">
        <pc:chgData name="Long B Nguyen" userId="f59fb8f3-a021-417a-8bc1-65c8d471c621" providerId="ADAL" clId="{09EBCD6D-3E32-1447-A1AF-87925F52689B}" dt="2021-05-20T11:57:02.406" v="3277" actId="2696"/>
        <pc:sldMkLst>
          <pc:docMk/>
          <pc:sldMk cId="2802732849" sldId="581"/>
        </pc:sldMkLst>
        <pc:spChg chg="mod">
          <ac:chgData name="Long B Nguyen" userId="f59fb8f3-a021-417a-8bc1-65c8d471c621" providerId="ADAL" clId="{09EBCD6D-3E32-1447-A1AF-87925F52689B}" dt="2021-05-19T17:21:46.751" v="3274" actId="20577"/>
          <ac:spMkLst>
            <pc:docMk/>
            <pc:sldMk cId="2802732849" sldId="581"/>
            <ac:spMk id="3" creationId="{2283E578-0EF8-F640-BD0E-289AA175025D}"/>
          </ac:spMkLst>
        </pc:spChg>
        <pc:picChg chg="add mod">
          <ac:chgData name="Long B Nguyen" userId="f59fb8f3-a021-417a-8bc1-65c8d471c621" providerId="ADAL" clId="{09EBCD6D-3E32-1447-A1AF-87925F52689B}" dt="2021-05-19T17:20:52.216" v="3115" actId="1076"/>
          <ac:picMkLst>
            <pc:docMk/>
            <pc:sldMk cId="2802732849" sldId="581"/>
            <ac:picMk id="5" creationId="{DBE6B1FC-3916-7F47-87D8-A12D1B80FE21}"/>
          </ac:picMkLst>
        </pc:picChg>
        <pc:picChg chg="add mod">
          <ac:chgData name="Long B Nguyen" userId="f59fb8f3-a021-417a-8bc1-65c8d471c621" providerId="ADAL" clId="{09EBCD6D-3E32-1447-A1AF-87925F52689B}" dt="2021-05-19T17:20:57.835" v="3118" actId="1076"/>
          <ac:picMkLst>
            <pc:docMk/>
            <pc:sldMk cId="2802732849" sldId="581"/>
            <ac:picMk id="6" creationId="{5F71E33B-2DE6-8742-8EBC-0F67C1638F8A}"/>
          </ac:picMkLst>
        </pc:picChg>
      </pc:sldChg>
      <pc:sldChg chg="addSp delSp modSp add mod modAnim">
        <pc:chgData name="Long B Nguyen" userId="f59fb8f3-a021-417a-8bc1-65c8d471c621" providerId="ADAL" clId="{09EBCD6D-3E32-1447-A1AF-87925F52689B}" dt="2021-05-20T12:38:10.341" v="3697"/>
        <pc:sldMkLst>
          <pc:docMk/>
          <pc:sldMk cId="1551865980" sldId="582"/>
        </pc:sldMkLst>
        <pc:spChg chg="mod">
          <ac:chgData name="Long B Nguyen" userId="f59fb8f3-a021-417a-8bc1-65c8d471c621" providerId="ADAL" clId="{09EBCD6D-3E32-1447-A1AF-87925F52689B}" dt="2021-05-20T12:08:11.309" v="3559" actId="14100"/>
          <ac:spMkLst>
            <pc:docMk/>
            <pc:sldMk cId="1551865980" sldId="582"/>
            <ac:spMk id="3" creationId="{39F63C40-C1B9-5E43-822C-1EE1EE79D949}"/>
          </ac:spMkLst>
        </pc:spChg>
        <pc:picChg chg="add mod">
          <ac:chgData name="Long B Nguyen" userId="f59fb8f3-a021-417a-8bc1-65c8d471c621" providerId="ADAL" clId="{09EBCD6D-3E32-1447-A1AF-87925F52689B}" dt="2021-05-20T12:07:42.300" v="3480" actId="1076"/>
          <ac:picMkLst>
            <pc:docMk/>
            <pc:sldMk cId="1551865980" sldId="582"/>
            <ac:picMk id="5" creationId="{AED1616B-F0F2-4E4F-9739-D7FE0637D8B6}"/>
          </ac:picMkLst>
        </pc:picChg>
        <pc:picChg chg="del">
          <ac:chgData name="Long B Nguyen" userId="f59fb8f3-a021-417a-8bc1-65c8d471c621" providerId="ADAL" clId="{09EBCD6D-3E32-1447-A1AF-87925F52689B}" dt="2021-05-20T12:07:39.616" v="3478" actId="478"/>
          <ac:picMkLst>
            <pc:docMk/>
            <pc:sldMk cId="1551865980" sldId="582"/>
            <ac:picMk id="11" creationId="{69463CE7-4495-2946-BD3D-2A2FC6CCCF0E}"/>
          </ac:picMkLst>
        </pc:picChg>
      </pc:sldChg>
      <pc:sldChg chg="addSp delSp modSp new mod modAnim">
        <pc:chgData name="Long B Nguyen" userId="f59fb8f3-a021-417a-8bc1-65c8d471c621" providerId="ADAL" clId="{09EBCD6D-3E32-1447-A1AF-87925F52689B}" dt="2021-05-20T12:38:16.198" v="3698"/>
        <pc:sldMkLst>
          <pc:docMk/>
          <pc:sldMk cId="463059091" sldId="583"/>
        </pc:sldMkLst>
        <pc:picChg chg="add mod">
          <ac:chgData name="Long B Nguyen" userId="f59fb8f3-a021-417a-8bc1-65c8d471c621" providerId="ADAL" clId="{09EBCD6D-3E32-1447-A1AF-87925F52689B}" dt="2021-05-20T12:10:05.851" v="3570" actId="1076"/>
          <ac:picMkLst>
            <pc:docMk/>
            <pc:sldMk cId="463059091" sldId="583"/>
            <ac:picMk id="5" creationId="{CB9D680A-DD72-0E4E-A852-E46952B4C240}"/>
          </ac:picMkLst>
        </pc:picChg>
        <pc:picChg chg="add del mod">
          <ac:chgData name="Long B Nguyen" userId="f59fb8f3-a021-417a-8bc1-65c8d471c621" providerId="ADAL" clId="{09EBCD6D-3E32-1447-A1AF-87925F52689B}" dt="2021-05-20T12:11:46.104" v="3577" actId="478"/>
          <ac:picMkLst>
            <pc:docMk/>
            <pc:sldMk cId="463059091" sldId="583"/>
            <ac:picMk id="6" creationId="{AC5BDE2E-861A-E44C-8411-3B7D74317D66}"/>
          </ac:picMkLst>
        </pc:picChg>
        <pc:picChg chg="add mod">
          <ac:chgData name="Long B Nguyen" userId="f59fb8f3-a021-417a-8bc1-65c8d471c621" providerId="ADAL" clId="{09EBCD6D-3E32-1447-A1AF-87925F52689B}" dt="2021-05-20T12:10:19.107" v="3573" actId="1076"/>
          <ac:picMkLst>
            <pc:docMk/>
            <pc:sldMk cId="463059091" sldId="583"/>
            <ac:picMk id="7" creationId="{F073FF49-577A-9448-BC0B-14879EC16F58}"/>
          </ac:picMkLst>
        </pc:picChg>
        <pc:picChg chg="add">
          <ac:chgData name="Long B Nguyen" userId="f59fb8f3-a021-417a-8bc1-65c8d471c621" providerId="ADAL" clId="{09EBCD6D-3E32-1447-A1AF-87925F52689B}" dt="2021-05-20T12:11:46.735" v="3578"/>
          <ac:picMkLst>
            <pc:docMk/>
            <pc:sldMk cId="463059091" sldId="583"/>
            <ac:picMk id="8" creationId="{2B780B80-BD31-C546-9B8F-C7C8876CF5DB}"/>
          </ac:picMkLst>
        </pc:picChg>
      </pc:sldChg>
      <pc:sldChg chg="addSp modSp new mod modAnim">
        <pc:chgData name="Long B Nguyen" userId="f59fb8f3-a021-417a-8bc1-65c8d471c621" providerId="ADAL" clId="{09EBCD6D-3E32-1447-A1AF-87925F52689B}" dt="2021-05-20T12:38:44.862" v="3705"/>
        <pc:sldMkLst>
          <pc:docMk/>
          <pc:sldMk cId="1126682757" sldId="584"/>
        </pc:sldMkLst>
        <pc:picChg chg="add mod">
          <ac:chgData name="Long B Nguyen" userId="f59fb8f3-a021-417a-8bc1-65c8d471c621" providerId="ADAL" clId="{09EBCD6D-3E32-1447-A1AF-87925F52689B}" dt="2021-05-20T12:18:22.290" v="3597" actId="1076"/>
          <ac:picMkLst>
            <pc:docMk/>
            <pc:sldMk cId="1126682757" sldId="584"/>
            <ac:picMk id="5" creationId="{7D99EFEE-5A3C-9745-88A6-00922D2D0606}"/>
          </ac:picMkLst>
        </pc:picChg>
        <pc:picChg chg="add mod">
          <ac:chgData name="Long B Nguyen" userId="f59fb8f3-a021-417a-8bc1-65c8d471c621" providerId="ADAL" clId="{09EBCD6D-3E32-1447-A1AF-87925F52689B}" dt="2021-05-20T12:18:39.348" v="3599" actId="1076"/>
          <ac:picMkLst>
            <pc:docMk/>
            <pc:sldMk cId="1126682757" sldId="584"/>
            <ac:picMk id="6" creationId="{DDF0D4E9-740B-CE42-9901-D275F4ACFB7D}"/>
          </ac:picMkLst>
        </pc:picChg>
        <pc:picChg chg="add mod">
          <ac:chgData name="Long B Nguyen" userId="f59fb8f3-a021-417a-8bc1-65c8d471c621" providerId="ADAL" clId="{09EBCD6D-3E32-1447-A1AF-87925F52689B}" dt="2021-05-20T12:18:53.157" v="3601" actId="1076"/>
          <ac:picMkLst>
            <pc:docMk/>
            <pc:sldMk cId="1126682757" sldId="584"/>
            <ac:picMk id="7" creationId="{4613433B-1136-564D-AA84-C5839A31BB5B}"/>
          </ac:picMkLst>
        </pc:picChg>
        <pc:picChg chg="add mod">
          <ac:chgData name="Long B Nguyen" userId="f59fb8f3-a021-417a-8bc1-65c8d471c621" providerId="ADAL" clId="{09EBCD6D-3E32-1447-A1AF-87925F52689B}" dt="2021-05-20T12:19:03.261" v="3603" actId="1076"/>
          <ac:picMkLst>
            <pc:docMk/>
            <pc:sldMk cId="1126682757" sldId="584"/>
            <ac:picMk id="8" creationId="{EBE2A526-0304-7A48-B615-9BE8FDCBFDDF}"/>
          </ac:picMkLst>
        </pc:picChg>
      </pc:sldChg>
      <pc:sldChg chg="addSp modSp new mod">
        <pc:chgData name="Long B Nguyen" userId="f59fb8f3-a021-417a-8bc1-65c8d471c621" providerId="ADAL" clId="{09EBCD6D-3E32-1447-A1AF-87925F52689B}" dt="2021-05-20T12:19:35.221" v="3606" actId="1076"/>
        <pc:sldMkLst>
          <pc:docMk/>
          <pc:sldMk cId="509745851" sldId="585"/>
        </pc:sldMkLst>
        <pc:picChg chg="add mod">
          <ac:chgData name="Long B Nguyen" userId="f59fb8f3-a021-417a-8bc1-65c8d471c621" providerId="ADAL" clId="{09EBCD6D-3E32-1447-A1AF-87925F52689B}" dt="2021-05-20T12:19:35.221" v="3606" actId="1076"/>
          <ac:picMkLst>
            <pc:docMk/>
            <pc:sldMk cId="509745851" sldId="585"/>
            <ac:picMk id="5" creationId="{0B9B50FB-A52F-A44C-99B9-4CEDC8785BF6}"/>
          </ac:picMkLst>
        </pc:picChg>
      </pc:sldChg>
      <pc:sldChg chg="addSp modSp new mod modAnim">
        <pc:chgData name="Long B Nguyen" userId="f59fb8f3-a021-417a-8bc1-65c8d471c621" providerId="ADAL" clId="{09EBCD6D-3E32-1447-A1AF-87925F52689B}" dt="2021-05-20T12:38:52.558" v="3706"/>
        <pc:sldMkLst>
          <pc:docMk/>
          <pc:sldMk cId="2548714140" sldId="586"/>
        </pc:sldMkLst>
        <pc:picChg chg="add mod">
          <ac:chgData name="Long B Nguyen" userId="f59fb8f3-a021-417a-8bc1-65c8d471c621" providerId="ADAL" clId="{09EBCD6D-3E32-1447-A1AF-87925F52689B}" dt="2021-05-20T12:23:22.393" v="3630" actId="14100"/>
          <ac:picMkLst>
            <pc:docMk/>
            <pc:sldMk cId="2548714140" sldId="586"/>
            <ac:picMk id="5" creationId="{21D02DE6-71B6-B245-A73C-F0F0EF936423}"/>
          </ac:picMkLst>
        </pc:picChg>
        <pc:picChg chg="add mod">
          <ac:chgData name="Long B Nguyen" userId="f59fb8f3-a021-417a-8bc1-65c8d471c621" providerId="ADAL" clId="{09EBCD6D-3E32-1447-A1AF-87925F52689B}" dt="2021-05-20T12:23:23.448" v="3631" actId="1076"/>
          <ac:picMkLst>
            <pc:docMk/>
            <pc:sldMk cId="2548714140" sldId="586"/>
            <ac:picMk id="6" creationId="{18571DD6-EE9C-EA49-91B0-84D3F8D283A9}"/>
          </ac:picMkLst>
        </pc:picChg>
      </pc:sldChg>
      <pc:sldChg chg="addSp modSp new mod">
        <pc:chgData name="Long B Nguyen" userId="f59fb8f3-a021-417a-8bc1-65c8d471c621" providerId="ADAL" clId="{09EBCD6D-3E32-1447-A1AF-87925F52689B}" dt="2021-05-20T12:21:45.898" v="3619" actId="1076"/>
        <pc:sldMkLst>
          <pc:docMk/>
          <pc:sldMk cId="4154652441" sldId="587"/>
        </pc:sldMkLst>
        <pc:picChg chg="add mod">
          <ac:chgData name="Long B Nguyen" userId="f59fb8f3-a021-417a-8bc1-65c8d471c621" providerId="ADAL" clId="{09EBCD6D-3E32-1447-A1AF-87925F52689B}" dt="2021-05-20T12:21:45.898" v="3619" actId="1076"/>
          <ac:picMkLst>
            <pc:docMk/>
            <pc:sldMk cId="4154652441" sldId="587"/>
            <ac:picMk id="5" creationId="{FD22C92A-6245-B143-98CC-C11EBC9D986A}"/>
          </ac:picMkLst>
        </pc:picChg>
      </pc:sldChg>
      <pc:sldChg chg="del">
        <pc:chgData name="Long B Nguyen" userId="f59fb8f3-a021-417a-8bc1-65c8d471c621" providerId="ADAL" clId="{09EBCD6D-3E32-1447-A1AF-87925F52689B}" dt="2021-05-17T12:18:23.192" v="23" actId="2696"/>
        <pc:sldMkLst>
          <pc:docMk/>
          <pc:sldMk cId="3124746191" sldId="588"/>
        </pc:sldMkLst>
      </pc:sldChg>
      <pc:sldChg chg="addSp modSp new mod modAnim">
        <pc:chgData name="Long B Nguyen" userId="f59fb8f3-a021-417a-8bc1-65c8d471c621" providerId="ADAL" clId="{09EBCD6D-3E32-1447-A1AF-87925F52689B}" dt="2021-05-20T12:39:35.832" v="3715"/>
        <pc:sldMkLst>
          <pc:docMk/>
          <pc:sldMk cId="4264445299" sldId="588"/>
        </pc:sldMkLst>
        <pc:picChg chg="add mod">
          <ac:chgData name="Long B Nguyen" userId="f59fb8f3-a021-417a-8bc1-65c8d471c621" providerId="ADAL" clId="{09EBCD6D-3E32-1447-A1AF-87925F52689B}" dt="2021-05-20T12:23:06.900" v="3625" actId="14100"/>
          <ac:picMkLst>
            <pc:docMk/>
            <pc:sldMk cId="4264445299" sldId="588"/>
            <ac:picMk id="5" creationId="{58C141FE-53D7-3343-BB1F-EE294018FE3C}"/>
          </ac:picMkLst>
        </pc:picChg>
        <pc:picChg chg="add mod">
          <ac:chgData name="Long B Nguyen" userId="f59fb8f3-a021-417a-8bc1-65c8d471c621" providerId="ADAL" clId="{09EBCD6D-3E32-1447-A1AF-87925F52689B}" dt="2021-05-20T12:23:10.151" v="3627" actId="1076"/>
          <ac:picMkLst>
            <pc:docMk/>
            <pc:sldMk cId="4264445299" sldId="588"/>
            <ac:picMk id="6" creationId="{76F39EB2-6D66-854B-B080-61F686B36D20}"/>
          </ac:picMkLst>
        </pc:picChg>
      </pc:sldChg>
      <pc:sldChg chg="del">
        <pc:chgData name="Long B Nguyen" userId="f59fb8f3-a021-417a-8bc1-65c8d471c621" providerId="ADAL" clId="{09EBCD6D-3E32-1447-A1AF-87925F52689B}" dt="2021-05-17T12:18:23.192" v="23" actId="2696"/>
        <pc:sldMkLst>
          <pc:docMk/>
          <pc:sldMk cId="2267031669" sldId="589"/>
        </pc:sldMkLst>
      </pc:sldChg>
      <pc:sldChg chg="addSp modSp new mod">
        <pc:chgData name="Long B Nguyen" userId="f59fb8f3-a021-417a-8bc1-65c8d471c621" providerId="ADAL" clId="{09EBCD6D-3E32-1447-A1AF-87925F52689B}" dt="2021-05-20T12:25:16.826" v="3636" actId="1076"/>
        <pc:sldMkLst>
          <pc:docMk/>
          <pc:sldMk cId="3414404792" sldId="589"/>
        </pc:sldMkLst>
        <pc:picChg chg="add mod">
          <ac:chgData name="Long B Nguyen" userId="f59fb8f3-a021-417a-8bc1-65c8d471c621" providerId="ADAL" clId="{09EBCD6D-3E32-1447-A1AF-87925F52689B}" dt="2021-05-20T12:24:59.119" v="3634" actId="1076"/>
          <ac:picMkLst>
            <pc:docMk/>
            <pc:sldMk cId="3414404792" sldId="589"/>
            <ac:picMk id="5" creationId="{EA58E04D-0023-7F43-B9A3-78C7AD7A2310}"/>
          </ac:picMkLst>
        </pc:picChg>
        <pc:picChg chg="add mod">
          <ac:chgData name="Long B Nguyen" userId="f59fb8f3-a021-417a-8bc1-65c8d471c621" providerId="ADAL" clId="{09EBCD6D-3E32-1447-A1AF-87925F52689B}" dt="2021-05-20T12:25:16.826" v="3636" actId="1076"/>
          <ac:picMkLst>
            <pc:docMk/>
            <pc:sldMk cId="3414404792" sldId="589"/>
            <ac:picMk id="6" creationId="{9A2F41B9-C8A5-FF47-AE48-7429CDD467F9}"/>
          </ac:picMkLst>
        </pc:picChg>
      </pc:sldChg>
      <pc:sldChg chg="addSp modSp new mod">
        <pc:chgData name="Long B Nguyen" userId="f59fb8f3-a021-417a-8bc1-65c8d471c621" providerId="ADAL" clId="{09EBCD6D-3E32-1447-A1AF-87925F52689B}" dt="2021-05-20T12:25:51.503" v="3645" actId="1076"/>
        <pc:sldMkLst>
          <pc:docMk/>
          <pc:sldMk cId="3265024698" sldId="590"/>
        </pc:sldMkLst>
        <pc:picChg chg="add mod">
          <ac:chgData name="Long B Nguyen" userId="f59fb8f3-a021-417a-8bc1-65c8d471c621" providerId="ADAL" clId="{09EBCD6D-3E32-1447-A1AF-87925F52689B}" dt="2021-05-20T12:25:51.503" v="3645" actId="1076"/>
          <ac:picMkLst>
            <pc:docMk/>
            <pc:sldMk cId="3265024698" sldId="590"/>
            <ac:picMk id="5" creationId="{CC1C2214-1A6E-D245-B2F8-CC62E7912428}"/>
          </ac:picMkLst>
        </pc:picChg>
        <pc:picChg chg="add mod">
          <ac:chgData name="Long B Nguyen" userId="f59fb8f3-a021-417a-8bc1-65c8d471c621" providerId="ADAL" clId="{09EBCD6D-3E32-1447-A1AF-87925F52689B}" dt="2021-05-20T12:25:49.433" v="3644" actId="14100"/>
          <ac:picMkLst>
            <pc:docMk/>
            <pc:sldMk cId="3265024698" sldId="590"/>
            <ac:picMk id="6" creationId="{3C48D10D-087B-8E42-8685-A211760E3C45}"/>
          </ac:picMkLst>
        </pc:picChg>
      </pc:sldChg>
      <pc:sldChg chg="addSp delSp modSp add mod">
        <pc:chgData name="Long B Nguyen" userId="f59fb8f3-a021-417a-8bc1-65c8d471c621" providerId="ADAL" clId="{09EBCD6D-3E32-1447-A1AF-87925F52689B}" dt="2021-05-21T18:03:52.769" v="6604"/>
        <pc:sldMkLst>
          <pc:docMk/>
          <pc:sldMk cId="282865059" sldId="591"/>
        </pc:sldMkLst>
        <pc:spChg chg="mod">
          <ac:chgData name="Long B Nguyen" userId="f59fb8f3-a021-417a-8bc1-65c8d471c621" providerId="ADAL" clId="{09EBCD6D-3E32-1447-A1AF-87925F52689B}" dt="2021-05-21T18:03:52.769" v="6604"/>
          <ac:spMkLst>
            <pc:docMk/>
            <pc:sldMk cId="282865059" sldId="591"/>
            <ac:spMk id="2" creationId="{DFC6737B-C2EF-3F44-90BB-2743686986C3}"/>
          </ac:spMkLst>
        </pc:spChg>
        <pc:spChg chg="del mod">
          <ac:chgData name="Long B Nguyen" userId="f59fb8f3-a021-417a-8bc1-65c8d471c621" providerId="ADAL" clId="{09EBCD6D-3E32-1447-A1AF-87925F52689B}" dt="2021-05-21T17:50:51.699" v="6574" actId="478"/>
          <ac:spMkLst>
            <pc:docMk/>
            <pc:sldMk cId="282865059" sldId="591"/>
            <ac:spMk id="3" creationId="{891D5E54-6C6E-A142-AA4A-FD4D80701797}"/>
          </ac:spMkLst>
        </pc:spChg>
        <pc:picChg chg="add mod">
          <ac:chgData name="Long B Nguyen" userId="f59fb8f3-a021-417a-8bc1-65c8d471c621" providerId="ADAL" clId="{09EBCD6D-3E32-1447-A1AF-87925F52689B}" dt="2021-05-21T17:54:05.856" v="6577" actId="1076"/>
          <ac:picMkLst>
            <pc:docMk/>
            <pc:sldMk cId="282865059" sldId="591"/>
            <ac:picMk id="5" creationId="{6EDB77B3-DC80-0942-8B49-9AC0B78BDB1E}"/>
          </ac:picMkLst>
        </pc:picChg>
      </pc:sldChg>
      <pc:sldChg chg="delSp modSp add del mod">
        <pc:chgData name="Long B Nguyen" userId="f59fb8f3-a021-417a-8bc1-65c8d471c621" providerId="ADAL" clId="{09EBCD6D-3E32-1447-A1AF-87925F52689B}" dt="2021-05-20T12:41:12.012" v="3790" actId="2696"/>
        <pc:sldMkLst>
          <pc:docMk/>
          <pc:sldMk cId="4112913430" sldId="591"/>
        </pc:sldMkLst>
        <pc:spChg chg="mod">
          <ac:chgData name="Long B Nguyen" userId="f59fb8f3-a021-417a-8bc1-65c8d471c621" providerId="ADAL" clId="{09EBCD6D-3E32-1447-A1AF-87925F52689B}" dt="2021-05-20T12:40:48.337" v="3719" actId="20577"/>
          <ac:spMkLst>
            <pc:docMk/>
            <pc:sldMk cId="4112913430" sldId="591"/>
            <ac:spMk id="2" creationId="{DFC6737B-C2EF-3F44-90BB-2743686986C3}"/>
          </ac:spMkLst>
        </pc:spChg>
        <pc:spChg chg="mod">
          <ac:chgData name="Long B Nguyen" userId="f59fb8f3-a021-417a-8bc1-65c8d471c621" providerId="ADAL" clId="{09EBCD6D-3E32-1447-A1AF-87925F52689B}" dt="2021-05-20T12:41:01.952" v="3789" actId="20577"/>
          <ac:spMkLst>
            <pc:docMk/>
            <pc:sldMk cId="4112913430" sldId="591"/>
            <ac:spMk id="3" creationId="{891D5E54-6C6E-A142-AA4A-FD4D80701797}"/>
          </ac:spMkLst>
        </pc:spChg>
        <pc:picChg chg="del">
          <ac:chgData name="Long B Nguyen" userId="f59fb8f3-a021-417a-8bc1-65c8d471c621" providerId="ADAL" clId="{09EBCD6D-3E32-1447-A1AF-87925F52689B}" dt="2021-05-20T12:40:46.052" v="3717" actId="478"/>
          <ac:picMkLst>
            <pc:docMk/>
            <pc:sldMk cId="4112913430" sldId="591"/>
            <ac:picMk id="5" creationId="{85B581F6-849D-7642-BAC8-DF1ECE9A39D6}"/>
          </ac:picMkLst>
        </pc:picChg>
      </pc:sldChg>
      <pc:sldChg chg="delSp modSp new mod">
        <pc:chgData name="Long B Nguyen" userId="f59fb8f3-a021-417a-8bc1-65c8d471c621" providerId="ADAL" clId="{09EBCD6D-3E32-1447-A1AF-87925F52689B}" dt="2021-05-21T17:49:09.869" v="6571" actId="14100"/>
        <pc:sldMkLst>
          <pc:docMk/>
          <pc:sldMk cId="4023327364" sldId="592"/>
        </pc:sldMkLst>
        <pc:spChg chg="del">
          <ac:chgData name="Long B Nguyen" userId="f59fb8f3-a021-417a-8bc1-65c8d471c621" providerId="ADAL" clId="{09EBCD6D-3E32-1447-A1AF-87925F52689B}" dt="2021-05-21T14:32:27.356" v="4687" actId="478"/>
          <ac:spMkLst>
            <pc:docMk/>
            <pc:sldMk cId="4023327364" sldId="592"/>
            <ac:spMk id="2" creationId="{CD25D26E-E0D8-2945-8305-006FE8351CDC}"/>
          </ac:spMkLst>
        </pc:spChg>
        <pc:spChg chg="mod">
          <ac:chgData name="Long B Nguyen" userId="f59fb8f3-a021-417a-8bc1-65c8d471c621" providerId="ADAL" clId="{09EBCD6D-3E32-1447-A1AF-87925F52689B}" dt="2021-05-21T17:49:09.869" v="6571" actId="14100"/>
          <ac:spMkLst>
            <pc:docMk/>
            <pc:sldMk cId="4023327364" sldId="592"/>
            <ac:spMk id="3" creationId="{1C4C3784-BDB6-584A-AFB0-C1D2E1193CE9}"/>
          </ac:spMkLst>
        </pc:spChg>
      </pc:sldChg>
      <pc:sldChg chg="addSp modSp new mod modAnim">
        <pc:chgData name="Long B Nguyen" userId="f59fb8f3-a021-417a-8bc1-65c8d471c621" providerId="ADAL" clId="{09EBCD6D-3E32-1447-A1AF-87925F52689B}" dt="2021-05-20T13:16:56.125" v="3936"/>
        <pc:sldMkLst>
          <pc:docMk/>
          <pc:sldMk cId="3064516433" sldId="593"/>
        </pc:sldMkLst>
        <pc:spChg chg="mod">
          <ac:chgData name="Long B Nguyen" userId="f59fb8f3-a021-417a-8bc1-65c8d471c621" providerId="ADAL" clId="{09EBCD6D-3E32-1447-A1AF-87925F52689B}" dt="2021-05-20T13:16:51.570" v="3935" actId="20577"/>
          <ac:spMkLst>
            <pc:docMk/>
            <pc:sldMk cId="3064516433" sldId="593"/>
            <ac:spMk id="3" creationId="{A03D9AF4-CD64-DD4B-BF55-28F2A337D450}"/>
          </ac:spMkLst>
        </pc:spChg>
        <pc:picChg chg="add mod">
          <ac:chgData name="Long B Nguyen" userId="f59fb8f3-a021-417a-8bc1-65c8d471c621" providerId="ADAL" clId="{09EBCD6D-3E32-1447-A1AF-87925F52689B}" dt="2021-05-20T13:16:33.410" v="3825" actId="14100"/>
          <ac:picMkLst>
            <pc:docMk/>
            <pc:sldMk cId="3064516433" sldId="593"/>
            <ac:picMk id="5" creationId="{B3E5530E-CEAB-6346-951D-FCA5BFF6901A}"/>
          </ac:picMkLst>
        </pc:picChg>
      </pc:sldChg>
      <pc:sldChg chg="new del">
        <pc:chgData name="Long B Nguyen" userId="f59fb8f3-a021-417a-8bc1-65c8d471c621" providerId="ADAL" clId="{09EBCD6D-3E32-1447-A1AF-87925F52689B}" dt="2021-05-21T14:31:51.095" v="4686" actId="2696"/>
        <pc:sldMkLst>
          <pc:docMk/>
          <pc:sldMk cId="2484310751" sldId="594"/>
        </pc:sldMkLst>
      </pc:sldChg>
      <pc:sldChg chg="new del">
        <pc:chgData name="Long B Nguyen" userId="f59fb8f3-a021-417a-8bc1-65c8d471c621" providerId="ADAL" clId="{09EBCD6D-3E32-1447-A1AF-87925F52689B}" dt="2021-05-20T13:18:43.425" v="3954" actId="2696"/>
        <pc:sldMkLst>
          <pc:docMk/>
          <pc:sldMk cId="2082102924" sldId="595"/>
        </pc:sldMkLst>
      </pc:sldChg>
      <pc:sldChg chg="addSp delSp modSp add mod">
        <pc:chgData name="Long B Nguyen" userId="f59fb8f3-a021-417a-8bc1-65c8d471c621" providerId="ADAL" clId="{09EBCD6D-3E32-1447-A1AF-87925F52689B}" dt="2021-05-20T13:18:27.119" v="3953" actId="478"/>
        <pc:sldMkLst>
          <pc:docMk/>
          <pc:sldMk cId="3921376357" sldId="596"/>
        </pc:sldMkLst>
        <pc:picChg chg="del mod">
          <ac:chgData name="Long B Nguyen" userId="f59fb8f3-a021-417a-8bc1-65c8d471c621" providerId="ADAL" clId="{09EBCD6D-3E32-1447-A1AF-87925F52689B}" dt="2021-05-20T13:18:27.119" v="3953" actId="478"/>
          <ac:picMkLst>
            <pc:docMk/>
            <pc:sldMk cId="3921376357" sldId="596"/>
            <ac:picMk id="5" creationId="{26E2B773-5F13-DB46-A541-C8A1696DC9EB}"/>
          </ac:picMkLst>
        </pc:picChg>
        <pc:picChg chg="add del">
          <ac:chgData name="Long B Nguyen" userId="f59fb8f3-a021-417a-8bc1-65c8d471c621" providerId="ADAL" clId="{09EBCD6D-3E32-1447-A1AF-87925F52689B}" dt="2021-05-20T13:18:24.379" v="3951" actId="478"/>
          <ac:picMkLst>
            <pc:docMk/>
            <pc:sldMk cId="3921376357" sldId="596"/>
            <ac:picMk id="6" creationId="{28B86F79-A8B8-D44A-87CF-FA42CC3AD003}"/>
          </ac:picMkLst>
        </pc:picChg>
        <pc:picChg chg="del">
          <ac:chgData name="Long B Nguyen" userId="f59fb8f3-a021-417a-8bc1-65c8d471c621" providerId="ADAL" clId="{09EBCD6D-3E32-1447-A1AF-87925F52689B}" dt="2021-05-20T13:18:19.183" v="3949" actId="478"/>
          <ac:picMkLst>
            <pc:docMk/>
            <pc:sldMk cId="3921376357" sldId="596"/>
            <ac:picMk id="8" creationId="{3222C8E2-94D5-4441-B799-D4EE90260063}"/>
          </ac:picMkLst>
        </pc:picChg>
      </pc:sldChg>
      <pc:sldChg chg="addSp delSp modSp new mod modAnim">
        <pc:chgData name="Long B Nguyen" userId="f59fb8f3-a021-417a-8bc1-65c8d471c621" providerId="ADAL" clId="{09EBCD6D-3E32-1447-A1AF-87925F52689B}" dt="2021-05-21T13:34:12.350" v="4660" actId="20577"/>
        <pc:sldMkLst>
          <pc:docMk/>
          <pc:sldMk cId="1444249637" sldId="597"/>
        </pc:sldMkLst>
        <pc:spChg chg="del mod">
          <ac:chgData name="Long B Nguyen" userId="f59fb8f3-a021-417a-8bc1-65c8d471c621" providerId="ADAL" clId="{09EBCD6D-3E32-1447-A1AF-87925F52689B}" dt="2021-05-21T13:30:12.381" v="4346" actId="478"/>
          <ac:spMkLst>
            <pc:docMk/>
            <pc:sldMk cId="1444249637" sldId="597"/>
            <ac:spMk id="2" creationId="{3F511C37-0AA9-EB4C-9750-84C2EFC67014}"/>
          </ac:spMkLst>
        </pc:spChg>
        <pc:spChg chg="mod">
          <ac:chgData name="Long B Nguyen" userId="f59fb8f3-a021-417a-8bc1-65c8d471c621" providerId="ADAL" clId="{09EBCD6D-3E32-1447-A1AF-87925F52689B}" dt="2021-05-21T13:34:12.350" v="4660" actId="20577"/>
          <ac:spMkLst>
            <pc:docMk/>
            <pc:sldMk cId="1444249637" sldId="597"/>
            <ac:spMk id="3" creationId="{034DBEB9-A069-2F4C-A225-21AD101C45C3}"/>
          </ac:spMkLst>
        </pc:spChg>
        <pc:picChg chg="add mod">
          <ac:chgData name="Long B Nguyen" userId="f59fb8f3-a021-417a-8bc1-65c8d471c621" providerId="ADAL" clId="{09EBCD6D-3E32-1447-A1AF-87925F52689B}" dt="2021-05-21T13:31:37.373" v="4497" actId="1076"/>
          <ac:picMkLst>
            <pc:docMk/>
            <pc:sldMk cId="1444249637" sldId="597"/>
            <ac:picMk id="5" creationId="{4EDBF1DF-BFBD-644D-BAAB-4BA1DB08E8AE}"/>
          </ac:picMkLst>
        </pc:picChg>
        <pc:picChg chg="add mod">
          <ac:chgData name="Long B Nguyen" userId="f59fb8f3-a021-417a-8bc1-65c8d471c621" providerId="ADAL" clId="{09EBCD6D-3E32-1447-A1AF-87925F52689B}" dt="2021-05-21T13:31:39.134" v="4498" actId="1076"/>
          <ac:picMkLst>
            <pc:docMk/>
            <pc:sldMk cId="1444249637" sldId="597"/>
            <ac:picMk id="6" creationId="{28E68BE3-F047-CC46-84E4-A602D81C5CEB}"/>
          </ac:picMkLst>
        </pc:picChg>
      </pc:sldChg>
      <pc:sldChg chg="addSp delSp modSp new mod modAnim">
        <pc:chgData name="Long B Nguyen" userId="f59fb8f3-a021-417a-8bc1-65c8d471c621" providerId="ADAL" clId="{09EBCD6D-3E32-1447-A1AF-87925F52689B}" dt="2021-05-21T13:32:42.141" v="4569" actId="20577"/>
        <pc:sldMkLst>
          <pc:docMk/>
          <pc:sldMk cId="630346246" sldId="598"/>
        </pc:sldMkLst>
        <pc:spChg chg="del">
          <ac:chgData name="Long B Nguyen" userId="f59fb8f3-a021-417a-8bc1-65c8d471c621" providerId="ADAL" clId="{09EBCD6D-3E32-1447-A1AF-87925F52689B}" dt="2021-05-21T13:31:47.461" v="4502" actId="478"/>
          <ac:spMkLst>
            <pc:docMk/>
            <pc:sldMk cId="630346246" sldId="598"/>
            <ac:spMk id="2" creationId="{BFC64B40-8A60-824C-9C0A-4BF45A2BA0DA}"/>
          </ac:spMkLst>
        </pc:spChg>
        <pc:spChg chg="add del mod">
          <ac:chgData name="Long B Nguyen" userId="f59fb8f3-a021-417a-8bc1-65c8d471c621" providerId="ADAL" clId="{09EBCD6D-3E32-1447-A1AF-87925F52689B}" dt="2021-05-21T13:31:58.093" v="4508" actId="478"/>
          <ac:spMkLst>
            <pc:docMk/>
            <pc:sldMk cId="630346246" sldId="598"/>
            <ac:spMk id="7" creationId="{736FB27B-8FFC-D443-A93C-77D433E7E517}"/>
          </ac:spMkLst>
        </pc:spChg>
        <pc:spChg chg="add mod">
          <ac:chgData name="Long B Nguyen" userId="f59fb8f3-a021-417a-8bc1-65c8d471c621" providerId="ADAL" clId="{09EBCD6D-3E32-1447-A1AF-87925F52689B}" dt="2021-05-21T13:32:42.141" v="4569" actId="20577"/>
          <ac:spMkLst>
            <pc:docMk/>
            <pc:sldMk cId="630346246" sldId="598"/>
            <ac:spMk id="8" creationId="{010B90D5-4FDD-BC4D-8B57-D1DE2E4C07E0}"/>
          </ac:spMkLst>
        </pc:spChg>
        <pc:picChg chg="add mod">
          <ac:chgData name="Long B Nguyen" userId="f59fb8f3-a021-417a-8bc1-65c8d471c621" providerId="ADAL" clId="{09EBCD6D-3E32-1447-A1AF-87925F52689B}" dt="2021-05-21T13:31:45.867" v="4501" actId="1076"/>
          <ac:picMkLst>
            <pc:docMk/>
            <pc:sldMk cId="630346246" sldId="598"/>
            <ac:picMk id="5" creationId="{460F7B94-6442-2946-9381-E8FA0C4FB81F}"/>
          </ac:picMkLst>
        </pc:picChg>
        <pc:picChg chg="add mod">
          <ac:chgData name="Long B Nguyen" userId="f59fb8f3-a021-417a-8bc1-65c8d471c621" providerId="ADAL" clId="{09EBCD6D-3E32-1447-A1AF-87925F52689B}" dt="2021-05-21T13:31:44.825" v="4500" actId="1076"/>
          <ac:picMkLst>
            <pc:docMk/>
            <pc:sldMk cId="630346246" sldId="598"/>
            <ac:picMk id="6" creationId="{57DB47A9-EB0E-364F-BBB7-AAE8B7B6B667}"/>
          </ac:picMkLst>
        </pc:picChg>
      </pc:sldChg>
      <pc:sldChg chg="del">
        <pc:chgData name="Long B Nguyen" userId="f59fb8f3-a021-417a-8bc1-65c8d471c621" providerId="ADAL" clId="{09EBCD6D-3E32-1447-A1AF-87925F52689B}" dt="2021-05-17T12:18:23.192" v="23" actId="2696"/>
        <pc:sldMkLst>
          <pc:docMk/>
          <pc:sldMk cId="1028645906" sldId="598"/>
        </pc:sldMkLst>
      </pc:sldChg>
      <pc:sldChg chg="addSp delSp modSp new mod modAnim">
        <pc:chgData name="Long B Nguyen" userId="f59fb8f3-a021-417a-8bc1-65c8d471c621" providerId="ADAL" clId="{09EBCD6D-3E32-1447-A1AF-87925F52689B}" dt="2021-05-21T13:34:21.980" v="4684" actId="20577"/>
        <pc:sldMkLst>
          <pc:docMk/>
          <pc:sldMk cId="2996019340" sldId="599"/>
        </pc:sldMkLst>
        <pc:spChg chg="del">
          <ac:chgData name="Long B Nguyen" userId="f59fb8f3-a021-417a-8bc1-65c8d471c621" providerId="ADAL" clId="{09EBCD6D-3E32-1447-A1AF-87925F52689B}" dt="2021-05-21T13:33:12.732" v="4574" actId="478"/>
          <ac:spMkLst>
            <pc:docMk/>
            <pc:sldMk cId="2996019340" sldId="599"/>
            <ac:spMk id="2" creationId="{5AF05C43-D62A-7642-B45B-E495ACA7A9EB}"/>
          </ac:spMkLst>
        </pc:spChg>
        <pc:spChg chg="mod">
          <ac:chgData name="Long B Nguyen" userId="f59fb8f3-a021-417a-8bc1-65c8d471c621" providerId="ADAL" clId="{09EBCD6D-3E32-1447-A1AF-87925F52689B}" dt="2021-05-21T13:33:06.684" v="4572" actId="20577"/>
          <ac:spMkLst>
            <pc:docMk/>
            <pc:sldMk cId="2996019340" sldId="599"/>
            <ac:spMk id="3" creationId="{FA0484DF-8911-E94C-84DB-39C3F8113617}"/>
          </ac:spMkLst>
        </pc:spChg>
        <pc:spChg chg="add mod">
          <ac:chgData name="Long B Nguyen" userId="f59fb8f3-a021-417a-8bc1-65c8d471c621" providerId="ADAL" clId="{09EBCD6D-3E32-1447-A1AF-87925F52689B}" dt="2021-05-21T13:34:21.980" v="4684" actId="20577"/>
          <ac:spMkLst>
            <pc:docMk/>
            <pc:sldMk cId="2996019340" sldId="599"/>
            <ac:spMk id="6" creationId="{46FDFBCD-AC70-9045-B464-A3D788DD7F33}"/>
          </ac:spMkLst>
        </pc:spChg>
        <pc:picChg chg="add mod">
          <ac:chgData name="Long B Nguyen" userId="f59fb8f3-a021-417a-8bc1-65c8d471c621" providerId="ADAL" clId="{09EBCD6D-3E32-1447-A1AF-87925F52689B}" dt="2021-05-21T13:33:08.683" v="4573" actId="1076"/>
          <ac:picMkLst>
            <pc:docMk/>
            <pc:sldMk cId="2996019340" sldId="599"/>
            <ac:picMk id="5" creationId="{8F9559E1-55A4-0447-8161-11B63597C693}"/>
          </ac:picMkLst>
        </pc:picChg>
      </pc:sldChg>
      <pc:sldChg chg="del">
        <pc:chgData name="Long B Nguyen" userId="f59fb8f3-a021-417a-8bc1-65c8d471c621" providerId="ADAL" clId="{09EBCD6D-3E32-1447-A1AF-87925F52689B}" dt="2021-05-17T12:18:23.192" v="23" actId="2696"/>
        <pc:sldMkLst>
          <pc:docMk/>
          <pc:sldMk cId="3182606397" sldId="600"/>
        </pc:sldMkLst>
      </pc:sldChg>
      <pc:sldChg chg="addSp modSp new mod">
        <pc:chgData name="Long B Nguyen" userId="f59fb8f3-a021-417a-8bc1-65c8d471c621" providerId="ADAL" clId="{09EBCD6D-3E32-1447-A1AF-87925F52689B}" dt="2021-05-20T13:33:53.268" v="4109" actId="1076"/>
        <pc:sldMkLst>
          <pc:docMk/>
          <pc:sldMk cId="4124768698" sldId="600"/>
        </pc:sldMkLst>
        <pc:picChg chg="add mod">
          <ac:chgData name="Long B Nguyen" userId="f59fb8f3-a021-417a-8bc1-65c8d471c621" providerId="ADAL" clId="{09EBCD6D-3E32-1447-A1AF-87925F52689B}" dt="2021-05-20T13:33:43.957" v="4107" actId="14100"/>
          <ac:picMkLst>
            <pc:docMk/>
            <pc:sldMk cId="4124768698" sldId="600"/>
            <ac:picMk id="5" creationId="{5C1529BA-AB1F-2D4C-8182-D9D5CC07971A}"/>
          </ac:picMkLst>
        </pc:picChg>
        <pc:picChg chg="add mod">
          <ac:chgData name="Long B Nguyen" userId="f59fb8f3-a021-417a-8bc1-65c8d471c621" providerId="ADAL" clId="{09EBCD6D-3E32-1447-A1AF-87925F52689B}" dt="2021-05-20T13:33:53.268" v="4109" actId="1076"/>
          <ac:picMkLst>
            <pc:docMk/>
            <pc:sldMk cId="4124768698" sldId="600"/>
            <ac:picMk id="6" creationId="{196C0651-DDD3-1344-AB86-6BEA48C62D61}"/>
          </ac:picMkLst>
        </pc:picChg>
      </pc:sldChg>
      <pc:sldChg chg="del">
        <pc:chgData name="Long B Nguyen" userId="f59fb8f3-a021-417a-8bc1-65c8d471c621" providerId="ADAL" clId="{09EBCD6D-3E32-1447-A1AF-87925F52689B}" dt="2021-05-17T12:18:23.192" v="23" actId="2696"/>
        <pc:sldMkLst>
          <pc:docMk/>
          <pc:sldMk cId="1311847592" sldId="601"/>
        </pc:sldMkLst>
      </pc:sldChg>
      <pc:sldChg chg="addSp modSp new mod">
        <pc:chgData name="Long B Nguyen" userId="f59fb8f3-a021-417a-8bc1-65c8d471c621" providerId="ADAL" clId="{09EBCD6D-3E32-1447-A1AF-87925F52689B}" dt="2021-05-20T13:37:23.478" v="4112" actId="1076"/>
        <pc:sldMkLst>
          <pc:docMk/>
          <pc:sldMk cId="3965023673" sldId="601"/>
        </pc:sldMkLst>
        <pc:picChg chg="add mod">
          <ac:chgData name="Long B Nguyen" userId="f59fb8f3-a021-417a-8bc1-65c8d471c621" providerId="ADAL" clId="{09EBCD6D-3E32-1447-A1AF-87925F52689B}" dt="2021-05-20T13:37:23.478" v="4112" actId="1076"/>
          <ac:picMkLst>
            <pc:docMk/>
            <pc:sldMk cId="3965023673" sldId="601"/>
            <ac:picMk id="5" creationId="{E032D684-F6F3-8B40-AB15-F1557A8C5E77}"/>
          </ac:picMkLst>
        </pc:picChg>
      </pc:sldChg>
      <pc:sldChg chg="del">
        <pc:chgData name="Long B Nguyen" userId="f59fb8f3-a021-417a-8bc1-65c8d471c621" providerId="ADAL" clId="{09EBCD6D-3E32-1447-A1AF-87925F52689B}" dt="2021-05-17T12:18:23.192" v="23" actId="2696"/>
        <pc:sldMkLst>
          <pc:docMk/>
          <pc:sldMk cId="62773732" sldId="602"/>
        </pc:sldMkLst>
      </pc:sldChg>
      <pc:sldChg chg="addSp modSp new mod modAnim">
        <pc:chgData name="Long B Nguyen" userId="f59fb8f3-a021-417a-8bc1-65c8d471c621" providerId="ADAL" clId="{09EBCD6D-3E32-1447-A1AF-87925F52689B}" dt="2021-05-21T14:00:07.738" v="4685"/>
        <pc:sldMkLst>
          <pc:docMk/>
          <pc:sldMk cId="505390761" sldId="602"/>
        </pc:sldMkLst>
        <pc:spChg chg="mod">
          <ac:chgData name="Long B Nguyen" userId="f59fb8f3-a021-417a-8bc1-65c8d471c621" providerId="ADAL" clId="{09EBCD6D-3E32-1447-A1AF-87925F52689B}" dt="2021-05-21T13:29:38.811" v="4341" actId="20577"/>
          <ac:spMkLst>
            <pc:docMk/>
            <pc:sldMk cId="505390761" sldId="602"/>
            <ac:spMk id="3" creationId="{142FF630-9D37-0348-AD24-A0A702F801C8}"/>
          </ac:spMkLst>
        </pc:spChg>
        <pc:picChg chg="add mod">
          <ac:chgData name="Long B Nguyen" userId="f59fb8f3-a021-417a-8bc1-65c8d471c621" providerId="ADAL" clId="{09EBCD6D-3E32-1447-A1AF-87925F52689B}" dt="2021-05-20T13:37:36.036" v="4115" actId="1076"/>
          <ac:picMkLst>
            <pc:docMk/>
            <pc:sldMk cId="505390761" sldId="602"/>
            <ac:picMk id="5" creationId="{7EEBDFCC-F53E-C545-BDB2-304091110A78}"/>
          </ac:picMkLst>
        </pc:picChg>
      </pc:sldChg>
      <pc:sldChg chg="addSp modSp new mod modAnim">
        <pc:chgData name="Long B Nguyen" userId="f59fb8f3-a021-417a-8bc1-65c8d471c621" providerId="ADAL" clId="{09EBCD6D-3E32-1447-A1AF-87925F52689B}" dt="2021-05-21T13:28:18.456" v="4301"/>
        <pc:sldMkLst>
          <pc:docMk/>
          <pc:sldMk cId="1522800028" sldId="603"/>
        </pc:sldMkLst>
        <pc:spChg chg="mod">
          <ac:chgData name="Long B Nguyen" userId="f59fb8f3-a021-417a-8bc1-65c8d471c621" providerId="ADAL" clId="{09EBCD6D-3E32-1447-A1AF-87925F52689B}" dt="2021-05-21T13:28:13.505" v="4300" actId="20577"/>
          <ac:spMkLst>
            <pc:docMk/>
            <pc:sldMk cId="1522800028" sldId="603"/>
            <ac:spMk id="3" creationId="{C23CF70F-004B-CB4C-B658-A18B90D95303}"/>
          </ac:spMkLst>
        </pc:spChg>
        <pc:picChg chg="add mod">
          <ac:chgData name="Long B Nguyen" userId="f59fb8f3-a021-417a-8bc1-65c8d471c621" providerId="ADAL" clId="{09EBCD6D-3E32-1447-A1AF-87925F52689B}" dt="2021-05-20T13:38:17.987" v="4172" actId="1076"/>
          <ac:picMkLst>
            <pc:docMk/>
            <pc:sldMk cId="1522800028" sldId="603"/>
            <ac:picMk id="5" creationId="{73BEF1C2-4974-2E4C-8E8E-A3D772FAE714}"/>
          </ac:picMkLst>
        </pc:picChg>
      </pc:sldChg>
      <pc:sldChg chg="addSp modSp new mod modAnim">
        <pc:chgData name="Long B Nguyen" userId="f59fb8f3-a021-417a-8bc1-65c8d471c621" providerId="ADAL" clId="{09EBCD6D-3E32-1447-A1AF-87925F52689B}" dt="2021-05-20T13:40:20.957" v="4214"/>
        <pc:sldMkLst>
          <pc:docMk/>
          <pc:sldMk cId="1582772439" sldId="604"/>
        </pc:sldMkLst>
        <pc:picChg chg="add mod">
          <ac:chgData name="Long B Nguyen" userId="f59fb8f3-a021-417a-8bc1-65c8d471c621" providerId="ADAL" clId="{09EBCD6D-3E32-1447-A1AF-87925F52689B}" dt="2021-05-20T13:40:04.798" v="4211" actId="1076"/>
          <ac:picMkLst>
            <pc:docMk/>
            <pc:sldMk cId="1582772439" sldId="604"/>
            <ac:picMk id="5" creationId="{698620B2-722F-D747-B2F1-9B36EF906554}"/>
          </ac:picMkLst>
        </pc:picChg>
        <pc:picChg chg="add mod">
          <ac:chgData name="Long B Nguyen" userId="f59fb8f3-a021-417a-8bc1-65c8d471c621" providerId="ADAL" clId="{09EBCD6D-3E32-1447-A1AF-87925F52689B}" dt="2021-05-20T13:40:15.616" v="4213" actId="1076"/>
          <ac:picMkLst>
            <pc:docMk/>
            <pc:sldMk cId="1582772439" sldId="604"/>
            <ac:picMk id="6" creationId="{559B7FF2-65E0-984B-8406-3B01D674EC51}"/>
          </ac:picMkLst>
        </pc:picChg>
      </pc:sldChg>
      <pc:sldChg chg="modSp add mod">
        <pc:chgData name="Long B Nguyen" userId="f59fb8f3-a021-417a-8bc1-65c8d471c621" providerId="ADAL" clId="{09EBCD6D-3E32-1447-A1AF-87925F52689B}" dt="2021-05-31T17:31:58.885" v="8793"/>
        <pc:sldMkLst>
          <pc:docMk/>
          <pc:sldMk cId="2179424705" sldId="605"/>
        </pc:sldMkLst>
        <pc:spChg chg="mod">
          <ac:chgData name="Long B Nguyen" userId="f59fb8f3-a021-417a-8bc1-65c8d471c621" providerId="ADAL" clId="{09EBCD6D-3E32-1447-A1AF-87925F52689B}" dt="2021-05-31T17:31:58.885" v="8793"/>
          <ac:spMkLst>
            <pc:docMk/>
            <pc:sldMk cId="2179424705" sldId="605"/>
            <ac:spMk id="3" creationId="{1C4C3784-BDB6-584A-AFB0-C1D2E1193CE9}"/>
          </ac:spMkLst>
        </pc:spChg>
      </pc:sldChg>
      <pc:sldChg chg="add del">
        <pc:chgData name="Long B Nguyen" userId="f59fb8f3-a021-417a-8bc1-65c8d471c621" providerId="ADAL" clId="{09EBCD6D-3E32-1447-A1AF-87925F52689B}" dt="2021-05-21T14:34:39.718" v="4767"/>
        <pc:sldMkLst>
          <pc:docMk/>
          <pc:sldMk cId="97375686" sldId="606"/>
        </pc:sldMkLst>
      </pc:sldChg>
      <pc:sldChg chg="del">
        <pc:chgData name="Long B Nguyen" userId="f59fb8f3-a021-417a-8bc1-65c8d471c621" providerId="ADAL" clId="{09EBCD6D-3E32-1447-A1AF-87925F52689B}" dt="2021-05-17T12:18:23.192" v="23" actId="2696"/>
        <pc:sldMkLst>
          <pc:docMk/>
          <pc:sldMk cId="51278377" sldId="608"/>
        </pc:sldMkLst>
      </pc:sldChg>
      <pc:sldChg chg="del">
        <pc:chgData name="Long B Nguyen" userId="f59fb8f3-a021-417a-8bc1-65c8d471c621" providerId="ADAL" clId="{09EBCD6D-3E32-1447-A1AF-87925F52689B}" dt="2021-05-17T12:18:23.192" v="23" actId="2696"/>
        <pc:sldMkLst>
          <pc:docMk/>
          <pc:sldMk cId="2892160896" sldId="609"/>
        </pc:sldMkLst>
      </pc:sldChg>
      <pc:sldChg chg="del">
        <pc:chgData name="Long B Nguyen" userId="f59fb8f3-a021-417a-8bc1-65c8d471c621" providerId="ADAL" clId="{09EBCD6D-3E32-1447-A1AF-87925F52689B}" dt="2021-05-17T12:18:23.192" v="23" actId="2696"/>
        <pc:sldMkLst>
          <pc:docMk/>
          <pc:sldMk cId="892130114" sldId="612"/>
        </pc:sldMkLst>
      </pc:sldChg>
      <pc:sldChg chg="del">
        <pc:chgData name="Long B Nguyen" userId="f59fb8f3-a021-417a-8bc1-65c8d471c621" providerId="ADAL" clId="{09EBCD6D-3E32-1447-A1AF-87925F52689B}" dt="2021-05-17T12:18:23.192" v="23" actId="2696"/>
        <pc:sldMkLst>
          <pc:docMk/>
          <pc:sldMk cId="1241156272" sldId="613"/>
        </pc:sldMkLst>
      </pc:sldChg>
      <pc:sldChg chg="del">
        <pc:chgData name="Long B Nguyen" userId="f59fb8f3-a021-417a-8bc1-65c8d471c621" providerId="ADAL" clId="{09EBCD6D-3E32-1447-A1AF-87925F52689B}" dt="2021-05-17T12:18:23.192" v="23" actId="2696"/>
        <pc:sldMkLst>
          <pc:docMk/>
          <pc:sldMk cId="4014748011" sldId="615"/>
        </pc:sldMkLst>
      </pc:sldChg>
      <pc:sldChg chg="del">
        <pc:chgData name="Long B Nguyen" userId="f59fb8f3-a021-417a-8bc1-65c8d471c621" providerId="ADAL" clId="{09EBCD6D-3E32-1447-A1AF-87925F52689B}" dt="2021-05-17T12:18:23.192" v="23" actId="2696"/>
        <pc:sldMkLst>
          <pc:docMk/>
          <pc:sldMk cId="445830501" sldId="616"/>
        </pc:sldMkLst>
      </pc:sldChg>
      <pc:sldChg chg="del">
        <pc:chgData name="Long B Nguyen" userId="f59fb8f3-a021-417a-8bc1-65c8d471c621" providerId="ADAL" clId="{09EBCD6D-3E32-1447-A1AF-87925F52689B}" dt="2021-05-17T12:18:23.192" v="23" actId="2696"/>
        <pc:sldMkLst>
          <pc:docMk/>
          <pc:sldMk cId="3966117082" sldId="617"/>
        </pc:sldMkLst>
      </pc:sldChg>
      <pc:sldChg chg="del">
        <pc:chgData name="Long B Nguyen" userId="f59fb8f3-a021-417a-8bc1-65c8d471c621" providerId="ADAL" clId="{09EBCD6D-3E32-1447-A1AF-87925F52689B}" dt="2021-05-17T12:18:23.192" v="23" actId="2696"/>
        <pc:sldMkLst>
          <pc:docMk/>
          <pc:sldMk cId="1946329213" sldId="618"/>
        </pc:sldMkLst>
      </pc:sldChg>
      <pc:sldChg chg="del">
        <pc:chgData name="Long B Nguyen" userId="f59fb8f3-a021-417a-8bc1-65c8d471c621" providerId="ADAL" clId="{09EBCD6D-3E32-1447-A1AF-87925F52689B}" dt="2021-05-17T12:18:23.192" v="23" actId="2696"/>
        <pc:sldMkLst>
          <pc:docMk/>
          <pc:sldMk cId="2497825085" sldId="620"/>
        </pc:sldMkLst>
      </pc:sldChg>
      <pc:sldChg chg="del">
        <pc:chgData name="Long B Nguyen" userId="f59fb8f3-a021-417a-8bc1-65c8d471c621" providerId="ADAL" clId="{09EBCD6D-3E32-1447-A1AF-87925F52689B}" dt="2021-05-17T12:18:23.192" v="23" actId="2696"/>
        <pc:sldMkLst>
          <pc:docMk/>
          <pc:sldMk cId="5411246" sldId="621"/>
        </pc:sldMkLst>
      </pc:sldChg>
      <pc:sldChg chg="del">
        <pc:chgData name="Long B Nguyen" userId="f59fb8f3-a021-417a-8bc1-65c8d471c621" providerId="ADAL" clId="{09EBCD6D-3E32-1447-A1AF-87925F52689B}" dt="2021-05-17T12:18:23.192" v="23" actId="2696"/>
        <pc:sldMkLst>
          <pc:docMk/>
          <pc:sldMk cId="3215879385" sldId="622"/>
        </pc:sldMkLst>
      </pc:sldChg>
      <pc:sldChg chg="del">
        <pc:chgData name="Long B Nguyen" userId="f59fb8f3-a021-417a-8bc1-65c8d471c621" providerId="ADAL" clId="{09EBCD6D-3E32-1447-A1AF-87925F52689B}" dt="2021-05-17T12:18:23.192" v="23" actId="2696"/>
        <pc:sldMkLst>
          <pc:docMk/>
          <pc:sldMk cId="2484292394" sldId="623"/>
        </pc:sldMkLst>
      </pc:sldChg>
      <pc:sldChg chg="del">
        <pc:chgData name="Long B Nguyen" userId="f59fb8f3-a021-417a-8bc1-65c8d471c621" providerId="ADAL" clId="{09EBCD6D-3E32-1447-A1AF-87925F52689B}" dt="2021-05-17T12:18:23.192" v="23" actId="2696"/>
        <pc:sldMkLst>
          <pc:docMk/>
          <pc:sldMk cId="1444664834" sldId="624"/>
        </pc:sldMkLst>
      </pc:sldChg>
      <pc:sldChg chg="modSp add">
        <pc:chgData name="Long B Nguyen" userId="f59fb8f3-a021-417a-8bc1-65c8d471c621" providerId="ADAL" clId="{09EBCD6D-3E32-1447-A1AF-87925F52689B}" dt="2021-05-31T19:31:00.002" v="9463"/>
        <pc:sldMkLst>
          <pc:docMk/>
          <pc:sldMk cId="4223814934" sldId="624"/>
        </pc:sldMkLst>
        <pc:spChg chg="mod">
          <ac:chgData name="Long B Nguyen" userId="f59fb8f3-a021-417a-8bc1-65c8d471c621" providerId="ADAL" clId="{09EBCD6D-3E32-1447-A1AF-87925F52689B}" dt="2021-05-31T19:31:00.002" v="9463"/>
          <ac:spMkLst>
            <pc:docMk/>
            <pc:sldMk cId="4223814934" sldId="624"/>
            <ac:spMk id="26625" creationId="{D38D7ADF-E686-184F-A04A-069F9601FE24}"/>
          </ac:spMkLst>
        </pc:spChg>
      </pc:sldChg>
      <pc:sldChg chg="addSp delSp modSp add mod">
        <pc:chgData name="Long B Nguyen" userId="f59fb8f3-a021-417a-8bc1-65c8d471c621" providerId="ADAL" clId="{09EBCD6D-3E32-1447-A1AF-87925F52689B}" dt="2021-05-21T15:19:47.898" v="4979"/>
        <pc:sldMkLst>
          <pc:docMk/>
          <pc:sldMk cId="1200012388" sldId="625"/>
        </pc:sldMkLst>
        <pc:spChg chg="add del mod">
          <ac:chgData name="Long B Nguyen" userId="f59fb8f3-a021-417a-8bc1-65c8d471c621" providerId="ADAL" clId="{09EBCD6D-3E32-1447-A1AF-87925F52689B}" dt="2021-05-21T15:19:28.744" v="4962"/>
          <ac:spMkLst>
            <pc:docMk/>
            <pc:sldMk cId="1200012388" sldId="625"/>
            <ac:spMk id="3" creationId="{73954040-E4C8-3648-A775-2BB13B501282}"/>
          </ac:spMkLst>
        </pc:spChg>
        <pc:spChg chg="mod">
          <ac:chgData name="Long B Nguyen" userId="f59fb8f3-a021-417a-8bc1-65c8d471c621" providerId="ADAL" clId="{09EBCD6D-3E32-1447-A1AF-87925F52689B}" dt="2021-05-21T15:19:47.230" v="4978" actId="20577"/>
          <ac:spMkLst>
            <pc:docMk/>
            <pc:sldMk cId="1200012388" sldId="625"/>
            <ac:spMk id="26627" creationId="{BD7CEE5B-C52A-794A-BCE5-C92159F2026F}"/>
          </ac:spMkLst>
        </pc:spChg>
        <pc:spChg chg="mod">
          <ac:chgData name="Long B Nguyen" userId="f59fb8f3-a021-417a-8bc1-65c8d471c621" providerId="ADAL" clId="{09EBCD6D-3E32-1447-A1AF-87925F52689B}" dt="2021-05-21T15:19:34.622" v="4977" actId="20577"/>
          <ac:spMkLst>
            <pc:docMk/>
            <pc:sldMk cId="1200012388" sldId="625"/>
            <ac:spMk id="40961" creationId="{FE63D7D0-16AC-974E-AF55-6BAED8C880F6}"/>
          </ac:spMkLst>
        </pc:spChg>
        <pc:picChg chg="add">
          <ac:chgData name="Long B Nguyen" userId="f59fb8f3-a021-417a-8bc1-65c8d471c621" providerId="ADAL" clId="{09EBCD6D-3E32-1447-A1AF-87925F52689B}" dt="2021-05-21T15:19:47.898" v="4979"/>
          <ac:picMkLst>
            <pc:docMk/>
            <pc:sldMk cId="1200012388" sldId="625"/>
            <ac:picMk id="4" creationId="{2D5B0618-72D0-0249-8CA9-04A99CEA7F80}"/>
          </ac:picMkLst>
        </pc:picChg>
      </pc:sldChg>
      <pc:sldChg chg="modSp add mod">
        <pc:chgData name="Long B Nguyen" userId="f59fb8f3-a021-417a-8bc1-65c8d471c621" providerId="ADAL" clId="{09EBCD6D-3E32-1447-A1AF-87925F52689B}" dt="2021-05-21T15:16:58.932" v="4959" actId="255"/>
        <pc:sldMkLst>
          <pc:docMk/>
          <pc:sldMk cId="660055805" sldId="626"/>
        </pc:sldMkLst>
        <pc:spChg chg="mod">
          <ac:chgData name="Long B Nguyen" userId="f59fb8f3-a021-417a-8bc1-65c8d471c621" providerId="ADAL" clId="{09EBCD6D-3E32-1447-A1AF-87925F52689B}" dt="2021-05-21T15:16:58.932" v="4959" actId="255"/>
          <ac:spMkLst>
            <pc:docMk/>
            <pc:sldMk cId="660055805" sldId="626"/>
            <ac:spMk id="26627" creationId="{BD7CEE5B-C52A-794A-BCE5-C92159F2026F}"/>
          </ac:spMkLst>
        </pc:spChg>
      </pc:sldChg>
      <pc:sldChg chg="add">
        <pc:chgData name="Long B Nguyen" userId="f59fb8f3-a021-417a-8bc1-65c8d471c621" providerId="ADAL" clId="{09EBCD6D-3E32-1447-A1AF-87925F52689B}" dt="2021-05-21T15:19:30.211" v="4963"/>
        <pc:sldMkLst>
          <pc:docMk/>
          <pc:sldMk cId="2475745419" sldId="627"/>
        </pc:sldMkLst>
      </pc:sldChg>
      <pc:sldChg chg="addSp modSp new mod">
        <pc:chgData name="Long B Nguyen" userId="f59fb8f3-a021-417a-8bc1-65c8d471c621" providerId="ADAL" clId="{09EBCD6D-3E32-1447-A1AF-87925F52689B}" dt="2021-05-21T15:21:46.839" v="4993" actId="1035"/>
        <pc:sldMkLst>
          <pc:docMk/>
          <pc:sldMk cId="2448329619" sldId="628"/>
        </pc:sldMkLst>
        <pc:picChg chg="add mod">
          <ac:chgData name="Long B Nguyen" userId="f59fb8f3-a021-417a-8bc1-65c8d471c621" providerId="ADAL" clId="{09EBCD6D-3E32-1447-A1AF-87925F52689B}" dt="2021-05-21T15:21:32.806" v="4983" actId="1076"/>
          <ac:picMkLst>
            <pc:docMk/>
            <pc:sldMk cId="2448329619" sldId="628"/>
            <ac:picMk id="5" creationId="{29FF9E4A-5895-7E4B-8807-F6CB5D7A24E8}"/>
          </ac:picMkLst>
        </pc:picChg>
        <pc:picChg chg="add mod">
          <ac:chgData name="Long B Nguyen" userId="f59fb8f3-a021-417a-8bc1-65c8d471c621" providerId="ADAL" clId="{09EBCD6D-3E32-1447-A1AF-87925F52689B}" dt="2021-05-21T15:21:46.839" v="4993" actId="1035"/>
          <ac:picMkLst>
            <pc:docMk/>
            <pc:sldMk cId="2448329619" sldId="628"/>
            <ac:picMk id="6" creationId="{1D8BD62C-D5BD-404D-9AC9-0894017555F9}"/>
          </ac:picMkLst>
        </pc:picChg>
      </pc:sldChg>
      <pc:sldChg chg="addSp delSp modSp new mod modAnim">
        <pc:chgData name="Long B Nguyen" userId="f59fb8f3-a021-417a-8bc1-65c8d471c621" providerId="ADAL" clId="{09EBCD6D-3E32-1447-A1AF-87925F52689B}" dt="2021-05-24T13:56:28.252" v="8574"/>
        <pc:sldMkLst>
          <pc:docMk/>
          <pc:sldMk cId="4119284386" sldId="629"/>
        </pc:sldMkLst>
        <pc:spChg chg="del">
          <ac:chgData name="Long B Nguyen" userId="f59fb8f3-a021-417a-8bc1-65c8d471c621" providerId="ADAL" clId="{09EBCD6D-3E32-1447-A1AF-87925F52689B}" dt="2021-05-21T15:22:21.721" v="5063" actId="478"/>
          <ac:spMkLst>
            <pc:docMk/>
            <pc:sldMk cId="4119284386" sldId="629"/>
            <ac:spMk id="2" creationId="{EE8F3D1D-60F3-1A46-9AD6-85369DDCA96E}"/>
          </ac:spMkLst>
        </pc:spChg>
        <pc:spChg chg="mod">
          <ac:chgData name="Long B Nguyen" userId="f59fb8f3-a021-417a-8bc1-65c8d471c621" providerId="ADAL" clId="{09EBCD6D-3E32-1447-A1AF-87925F52689B}" dt="2021-05-21T15:22:59.313" v="5097" actId="20577"/>
          <ac:spMkLst>
            <pc:docMk/>
            <pc:sldMk cId="4119284386" sldId="629"/>
            <ac:spMk id="3" creationId="{C724C70E-0FED-E249-8A9C-3878C0A82D5E}"/>
          </ac:spMkLst>
        </pc:spChg>
        <pc:picChg chg="add mod">
          <ac:chgData name="Long B Nguyen" userId="f59fb8f3-a021-417a-8bc1-65c8d471c621" providerId="ADAL" clId="{09EBCD6D-3E32-1447-A1AF-87925F52689B}" dt="2021-05-21T15:22:27.300" v="5065" actId="1076"/>
          <ac:picMkLst>
            <pc:docMk/>
            <pc:sldMk cId="4119284386" sldId="629"/>
            <ac:picMk id="5" creationId="{89EC9553-81FD-B249-B11C-A4CB94821C5B}"/>
          </ac:picMkLst>
        </pc:picChg>
        <pc:picChg chg="add mod">
          <ac:chgData name="Long B Nguyen" userId="f59fb8f3-a021-417a-8bc1-65c8d471c621" providerId="ADAL" clId="{09EBCD6D-3E32-1447-A1AF-87925F52689B}" dt="2021-05-21T15:23:01.048" v="5098" actId="1076"/>
          <ac:picMkLst>
            <pc:docMk/>
            <pc:sldMk cId="4119284386" sldId="629"/>
            <ac:picMk id="6" creationId="{B94E8F59-68D6-A043-912D-47770827E75A}"/>
          </ac:picMkLst>
        </pc:picChg>
      </pc:sldChg>
      <pc:sldChg chg="addSp delSp modSp add mod modAnim">
        <pc:chgData name="Long B Nguyen" userId="f59fb8f3-a021-417a-8bc1-65c8d471c621" providerId="ADAL" clId="{09EBCD6D-3E32-1447-A1AF-87925F52689B}" dt="2021-05-24T13:56:36.289" v="8575"/>
        <pc:sldMkLst>
          <pc:docMk/>
          <pc:sldMk cId="1531065732" sldId="630"/>
        </pc:sldMkLst>
        <pc:spChg chg="mod">
          <ac:chgData name="Long B Nguyen" userId="f59fb8f3-a021-417a-8bc1-65c8d471c621" providerId="ADAL" clId="{09EBCD6D-3E32-1447-A1AF-87925F52689B}" dt="2021-05-21T15:23:39.479" v="5119" actId="20577"/>
          <ac:spMkLst>
            <pc:docMk/>
            <pc:sldMk cId="1531065732" sldId="630"/>
            <ac:spMk id="3" creationId="{C724C70E-0FED-E249-8A9C-3878C0A82D5E}"/>
          </ac:spMkLst>
        </pc:spChg>
        <pc:picChg chg="add mod">
          <ac:chgData name="Long B Nguyen" userId="f59fb8f3-a021-417a-8bc1-65c8d471c621" providerId="ADAL" clId="{09EBCD6D-3E32-1447-A1AF-87925F52689B}" dt="2021-05-21T15:23:38.332" v="5118" actId="14100"/>
          <ac:picMkLst>
            <pc:docMk/>
            <pc:sldMk cId="1531065732" sldId="630"/>
            <ac:picMk id="2" creationId="{7F8CF5E5-F1CA-9C4F-AA0E-5D8C34951270}"/>
          </ac:picMkLst>
        </pc:picChg>
        <pc:picChg chg="del">
          <ac:chgData name="Long B Nguyen" userId="f59fb8f3-a021-417a-8bc1-65c8d471c621" providerId="ADAL" clId="{09EBCD6D-3E32-1447-A1AF-87925F52689B}" dt="2021-05-21T15:23:20.103" v="5101" actId="478"/>
          <ac:picMkLst>
            <pc:docMk/>
            <pc:sldMk cId="1531065732" sldId="630"/>
            <ac:picMk id="5" creationId="{89EC9553-81FD-B249-B11C-A4CB94821C5B}"/>
          </ac:picMkLst>
        </pc:picChg>
        <pc:picChg chg="del">
          <ac:chgData name="Long B Nguyen" userId="f59fb8f3-a021-417a-8bc1-65c8d471c621" providerId="ADAL" clId="{09EBCD6D-3E32-1447-A1AF-87925F52689B}" dt="2021-05-21T15:23:18.285" v="5100" actId="478"/>
          <ac:picMkLst>
            <pc:docMk/>
            <pc:sldMk cId="1531065732" sldId="630"/>
            <ac:picMk id="6" creationId="{B94E8F59-68D6-A043-912D-47770827E75A}"/>
          </ac:picMkLst>
        </pc:picChg>
      </pc:sldChg>
      <pc:sldChg chg="addSp delSp modSp new del mod">
        <pc:chgData name="Long B Nguyen" userId="f59fb8f3-a021-417a-8bc1-65c8d471c621" providerId="ADAL" clId="{09EBCD6D-3E32-1447-A1AF-87925F52689B}" dt="2021-05-21T15:30:42.490" v="5542" actId="2696"/>
        <pc:sldMkLst>
          <pc:docMk/>
          <pc:sldMk cId="376185464" sldId="631"/>
        </pc:sldMkLst>
        <pc:spChg chg="mod">
          <ac:chgData name="Long B Nguyen" userId="f59fb8f3-a021-417a-8bc1-65c8d471c621" providerId="ADAL" clId="{09EBCD6D-3E32-1447-A1AF-87925F52689B}" dt="2021-05-21T15:30:30.915" v="5539" actId="20577"/>
          <ac:spMkLst>
            <pc:docMk/>
            <pc:sldMk cId="376185464" sldId="631"/>
            <ac:spMk id="2" creationId="{90D002C7-24B9-A843-BED1-DD4FD02EB7BA}"/>
          </ac:spMkLst>
        </pc:spChg>
        <pc:spChg chg="mod">
          <ac:chgData name="Long B Nguyen" userId="f59fb8f3-a021-417a-8bc1-65c8d471c621" providerId="ADAL" clId="{09EBCD6D-3E32-1447-A1AF-87925F52689B}" dt="2021-05-21T15:30:24.791" v="5507" actId="20577"/>
          <ac:spMkLst>
            <pc:docMk/>
            <pc:sldMk cId="376185464" sldId="631"/>
            <ac:spMk id="3" creationId="{B93BCAAE-8D74-EC4D-8C11-E4FC3D47A755}"/>
          </ac:spMkLst>
        </pc:spChg>
        <pc:picChg chg="add del">
          <ac:chgData name="Long B Nguyen" userId="f59fb8f3-a021-417a-8bc1-65c8d471c621" providerId="ADAL" clId="{09EBCD6D-3E32-1447-A1AF-87925F52689B}" dt="2021-05-21T15:30:21.052" v="5506" actId="478"/>
          <ac:picMkLst>
            <pc:docMk/>
            <pc:sldMk cId="376185464" sldId="631"/>
            <ac:picMk id="5" creationId="{8FFA1D97-B140-644F-A6F2-B629B28B5D41}"/>
          </ac:picMkLst>
        </pc:picChg>
        <pc:picChg chg="add mod">
          <ac:chgData name="Long B Nguyen" userId="f59fb8f3-a021-417a-8bc1-65c8d471c621" providerId="ADAL" clId="{09EBCD6D-3E32-1447-A1AF-87925F52689B}" dt="2021-05-21T15:30:38.124" v="5540"/>
          <ac:picMkLst>
            <pc:docMk/>
            <pc:sldMk cId="376185464" sldId="631"/>
            <ac:picMk id="6" creationId="{EEBA6A33-6B7D-DF4B-AFF1-B54F6057B468}"/>
          </ac:picMkLst>
        </pc:picChg>
      </pc:sldChg>
      <pc:sldChg chg="modSp add mod">
        <pc:chgData name="Long B Nguyen" userId="f59fb8f3-a021-417a-8bc1-65c8d471c621" providerId="ADAL" clId="{09EBCD6D-3E32-1447-A1AF-87925F52689B}" dt="2021-05-21T15:30:47.540" v="5544" actId="1076"/>
        <pc:sldMkLst>
          <pc:docMk/>
          <pc:sldMk cId="1910378510" sldId="631"/>
        </pc:sldMkLst>
        <pc:picChg chg="mod">
          <ac:chgData name="Long B Nguyen" userId="f59fb8f3-a021-417a-8bc1-65c8d471c621" providerId="ADAL" clId="{09EBCD6D-3E32-1447-A1AF-87925F52689B}" dt="2021-05-21T15:30:47.540" v="5544" actId="1076"/>
          <ac:picMkLst>
            <pc:docMk/>
            <pc:sldMk cId="1910378510" sldId="631"/>
            <ac:picMk id="6" creationId="{EEBA6A33-6B7D-DF4B-AFF1-B54F6057B468}"/>
          </ac:picMkLst>
        </pc:picChg>
      </pc:sldChg>
      <pc:sldChg chg="delSp modSp add mod">
        <pc:chgData name="Long B Nguyen" userId="f59fb8f3-a021-417a-8bc1-65c8d471c621" providerId="ADAL" clId="{09EBCD6D-3E32-1447-A1AF-87925F52689B}" dt="2021-05-21T15:33:42.054" v="5839" actId="20577"/>
        <pc:sldMkLst>
          <pc:docMk/>
          <pc:sldMk cId="1115615929" sldId="632"/>
        </pc:sldMkLst>
        <pc:spChg chg="mod">
          <ac:chgData name="Long B Nguyen" userId="f59fb8f3-a021-417a-8bc1-65c8d471c621" providerId="ADAL" clId="{09EBCD6D-3E32-1447-A1AF-87925F52689B}" dt="2021-05-21T15:33:42.054" v="5839" actId="20577"/>
          <ac:spMkLst>
            <pc:docMk/>
            <pc:sldMk cId="1115615929" sldId="632"/>
            <ac:spMk id="3" creationId="{B93BCAAE-8D74-EC4D-8C11-E4FC3D47A755}"/>
          </ac:spMkLst>
        </pc:spChg>
        <pc:picChg chg="del">
          <ac:chgData name="Long B Nguyen" userId="f59fb8f3-a021-417a-8bc1-65c8d471c621" providerId="ADAL" clId="{09EBCD6D-3E32-1447-A1AF-87925F52689B}" dt="2021-05-21T15:30:40.741" v="5541" actId="478"/>
          <ac:picMkLst>
            <pc:docMk/>
            <pc:sldMk cId="1115615929" sldId="632"/>
            <ac:picMk id="5" creationId="{8FFA1D97-B140-644F-A6F2-B629B28B5D41}"/>
          </ac:picMkLst>
        </pc:picChg>
      </pc:sldChg>
      <pc:sldChg chg="addSp delSp modSp add mod">
        <pc:chgData name="Long B Nguyen" userId="f59fb8f3-a021-417a-8bc1-65c8d471c621" providerId="ADAL" clId="{09EBCD6D-3E32-1447-A1AF-87925F52689B}" dt="2021-05-25T13:34:08.367" v="8791" actId="1038"/>
        <pc:sldMkLst>
          <pc:docMk/>
          <pc:sldMk cId="390817172" sldId="633"/>
        </pc:sldMkLst>
        <pc:spChg chg="mod">
          <ac:chgData name="Long B Nguyen" userId="f59fb8f3-a021-417a-8bc1-65c8d471c621" providerId="ADAL" clId="{09EBCD6D-3E32-1447-A1AF-87925F52689B}" dt="2021-05-21T15:37:12.672" v="5883" actId="20577"/>
          <ac:spMkLst>
            <pc:docMk/>
            <pc:sldMk cId="390817172" sldId="633"/>
            <ac:spMk id="2" creationId="{90D002C7-24B9-A843-BED1-DD4FD02EB7BA}"/>
          </ac:spMkLst>
        </pc:spChg>
        <pc:spChg chg="mod">
          <ac:chgData name="Long B Nguyen" userId="f59fb8f3-a021-417a-8bc1-65c8d471c621" providerId="ADAL" clId="{09EBCD6D-3E32-1447-A1AF-87925F52689B}" dt="2021-05-21T15:37:15.053" v="5885" actId="20577"/>
          <ac:spMkLst>
            <pc:docMk/>
            <pc:sldMk cId="390817172" sldId="633"/>
            <ac:spMk id="3" creationId="{B93BCAAE-8D74-EC4D-8C11-E4FC3D47A755}"/>
          </ac:spMkLst>
        </pc:spChg>
        <pc:picChg chg="add mod">
          <ac:chgData name="Long B Nguyen" userId="f59fb8f3-a021-417a-8bc1-65c8d471c621" providerId="ADAL" clId="{09EBCD6D-3E32-1447-A1AF-87925F52689B}" dt="2021-05-21T15:32:27.517" v="5626" actId="1076"/>
          <ac:picMkLst>
            <pc:docMk/>
            <pc:sldMk cId="390817172" sldId="633"/>
            <ac:picMk id="5" creationId="{405F2909-82B0-0E4E-9749-4CD75C4EC2D6}"/>
          </ac:picMkLst>
        </pc:picChg>
        <pc:picChg chg="add mod">
          <ac:chgData name="Long B Nguyen" userId="f59fb8f3-a021-417a-8bc1-65c8d471c621" providerId="ADAL" clId="{09EBCD6D-3E32-1447-A1AF-87925F52689B}" dt="2021-05-25T13:34:08.367" v="8791" actId="1038"/>
          <ac:picMkLst>
            <pc:docMk/>
            <pc:sldMk cId="390817172" sldId="633"/>
            <ac:picMk id="6" creationId="{7E46ADD9-ABE1-7E4E-A928-7EB614FBD5D7}"/>
          </ac:picMkLst>
        </pc:picChg>
        <pc:picChg chg="del">
          <ac:chgData name="Long B Nguyen" userId="f59fb8f3-a021-417a-8bc1-65c8d471c621" providerId="ADAL" clId="{09EBCD6D-3E32-1447-A1AF-87925F52689B}" dt="2021-05-21T15:31:41.284" v="5555" actId="478"/>
          <ac:picMkLst>
            <pc:docMk/>
            <pc:sldMk cId="390817172" sldId="633"/>
            <ac:picMk id="6" creationId="{EEBA6A33-6B7D-DF4B-AFF1-B54F6057B468}"/>
          </ac:picMkLst>
        </pc:picChg>
      </pc:sldChg>
      <pc:sldChg chg="addSp delSp modSp add del mod">
        <pc:chgData name="Long B Nguyen" userId="f59fb8f3-a021-417a-8bc1-65c8d471c621" providerId="ADAL" clId="{09EBCD6D-3E32-1447-A1AF-87925F52689B}" dt="2021-05-21T15:37:01.722" v="5878" actId="2696"/>
        <pc:sldMkLst>
          <pc:docMk/>
          <pc:sldMk cId="2527746266" sldId="634"/>
        </pc:sldMkLst>
        <pc:spChg chg="mod">
          <ac:chgData name="Long B Nguyen" userId="f59fb8f3-a021-417a-8bc1-65c8d471c621" providerId="ADAL" clId="{09EBCD6D-3E32-1447-A1AF-87925F52689B}" dt="2021-05-21T15:33:51.524" v="5844" actId="20577"/>
          <ac:spMkLst>
            <pc:docMk/>
            <pc:sldMk cId="2527746266" sldId="634"/>
            <ac:spMk id="2" creationId="{90D002C7-24B9-A843-BED1-DD4FD02EB7BA}"/>
          </ac:spMkLst>
        </pc:spChg>
        <pc:spChg chg="mod">
          <ac:chgData name="Long B Nguyen" userId="f59fb8f3-a021-417a-8bc1-65c8d471c621" providerId="ADAL" clId="{09EBCD6D-3E32-1447-A1AF-87925F52689B}" dt="2021-05-21T15:33:59.422" v="5861" actId="20577"/>
          <ac:spMkLst>
            <pc:docMk/>
            <pc:sldMk cId="2527746266" sldId="634"/>
            <ac:spMk id="3" creationId="{B93BCAAE-8D74-EC4D-8C11-E4FC3D47A755}"/>
          </ac:spMkLst>
        </pc:spChg>
        <pc:picChg chg="del">
          <ac:chgData name="Long B Nguyen" userId="f59fb8f3-a021-417a-8bc1-65c8d471c621" providerId="ADAL" clId="{09EBCD6D-3E32-1447-A1AF-87925F52689B}" dt="2021-05-21T15:34:19.738" v="5862" actId="478"/>
          <ac:picMkLst>
            <pc:docMk/>
            <pc:sldMk cId="2527746266" sldId="634"/>
            <ac:picMk id="5" creationId="{405F2909-82B0-0E4E-9749-4CD75C4EC2D6}"/>
          </ac:picMkLst>
        </pc:picChg>
        <pc:picChg chg="add mod">
          <ac:chgData name="Long B Nguyen" userId="f59fb8f3-a021-417a-8bc1-65c8d471c621" providerId="ADAL" clId="{09EBCD6D-3E32-1447-A1AF-87925F52689B}" dt="2021-05-21T15:34:22.180" v="5864" actId="1076"/>
          <ac:picMkLst>
            <pc:docMk/>
            <pc:sldMk cId="2527746266" sldId="634"/>
            <ac:picMk id="6" creationId="{42C0403C-1437-2644-971E-F3C578DE5E2E}"/>
          </ac:picMkLst>
        </pc:picChg>
      </pc:sldChg>
      <pc:sldChg chg="addSp delSp modSp add mod modAnim">
        <pc:chgData name="Long B Nguyen" userId="f59fb8f3-a021-417a-8bc1-65c8d471c621" providerId="ADAL" clId="{09EBCD6D-3E32-1447-A1AF-87925F52689B}" dt="2021-05-24T14:04:09.248" v="8598" actId="1036"/>
        <pc:sldMkLst>
          <pc:docMk/>
          <pc:sldMk cId="3972071686" sldId="634"/>
        </pc:sldMkLst>
        <pc:spChg chg="mod">
          <ac:chgData name="Long B Nguyen" userId="f59fb8f3-a021-417a-8bc1-65c8d471c621" providerId="ADAL" clId="{09EBCD6D-3E32-1447-A1AF-87925F52689B}" dt="2021-05-21T15:37:06.209" v="5881" actId="20577"/>
          <ac:spMkLst>
            <pc:docMk/>
            <pc:sldMk cId="3972071686" sldId="634"/>
            <ac:spMk id="2" creationId="{90D002C7-24B9-A843-BED1-DD4FD02EB7BA}"/>
          </ac:spMkLst>
        </pc:spChg>
        <pc:spChg chg="mod">
          <ac:chgData name="Long B Nguyen" userId="f59fb8f3-a021-417a-8bc1-65c8d471c621" providerId="ADAL" clId="{09EBCD6D-3E32-1447-A1AF-87925F52689B}" dt="2021-05-24T14:03:58.022" v="8577" actId="1076"/>
          <ac:spMkLst>
            <pc:docMk/>
            <pc:sldMk cId="3972071686" sldId="634"/>
            <ac:spMk id="3" creationId="{B93BCAAE-8D74-EC4D-8C11-E4FC3D47A755}"/>
          </ac:spMkLst>
        </pc:spChg>
        <pc:picChg chg="add mod">
          <ac:chgData name="Long B Nguyen" userId="f59fb8f3-a021-417a-8bc1-65c8d471c621" providerId="ADAL" clId="{09EBCD6D-3E32-1447-A1AF-87925F52689B}" dt="2021-05-21T15:37:42.546" v="5888" actId="1076"/>
          <ac:picMkLst>
            <pc:docMk/>
            <pc:sldMk cId="3972071686" sldId="634"/>
            <ac:picMk id="5" creationId="{126574B2-0F95-054C-BFD1-E3E82D200CA4}"/>
          </ac:picMkLst>
        </pc:picChg>
        <pc:picChg chg="del">
          <ac:chgData name="Long B Nguyen" userId="f59fb8f3-a021-417a-8bc1-65c8d471c621" providerId="ADAL" clId="{09EBCD6D-3E32-1447-A1AF-87925F52689B}" dt="2021-05-21T15:37:30.814" v="5886" actId="478"/>
          <ac:picMkLst>
            <pc:docMk/>
            <pc:sldMk cId="3972071686" sldId="634"/>
            <ac:picMk id="6" creationId="{42C0403C-1437-2644-971E-F3C578DE5E2E}"/>
          </ac:picMkLst>
        </pc:picChg>
        <pc:picChg chg="add mod">
          <ac:chgData name="Long B Nguyen" userId="f59fb8f3-a021-417a-8bc1-65c8d471c621" providerId="ADAL" clId="{09EBCD6D-3E32-1447-A1AF-87925F52689B}" dt="2021-05-21T15:37:53.053" v="5890" actId="1076"/>
          <ac:picMkLst>
            <pc:docMk/>
            <pc:sldMk cId="3972071686" sldId="634"/>
            <ac:picMk id="7" creationId="{5425D90D-03EF-A947-A255-F7539497946D}"/>
          </ac:picMkLst>
        </pc:picChg>
        <pc:picChg chg="add mod">
          <ac:chgData name="Long B Nguyen" userId="f59fb8f3-a021-417a-8bc1-65c8d471c621" providerId="ADAL" clId="{09EBCD6D-3E32-1447-A1AF-87925F52689B}" dt="2021-05-21T15:38:04.200" v="5892" actId="1076"/>
          <ac:picMkLst>
            <pc:docMk/>
            <pc:sldMk cId="3972071686" sldId="634"/>
            <ac:picMk id="8" creationId="{FEA6E2D4-FD02-8241-962D-AC247B686734}"/>
          </ac:picMkLst>
        </pc:picChg>
        <pc:picChg chg="add del">
          <ac:chgData name="Long B Nguyen" userId="f59fb8f3-a021-417a-8bc1-65c8d471c621" providerId="ADAL" clId="{09EBCD6D-3E32-1447-A1AF-87925F52689B}" dt="2021-05-21T15:38:18.724" v="5896" actId="478"/>
          <ac:picMkLst>
            <pc:docMk/>
            <pc:sldMk cId="3972071686" sldId="634"/>
            <ac:picMk id="9" creationId="{A0A5CB6A-072A-E645-8CC0-D74602A1A11D}"/>
          </ac:picMkLst>
        </pc:picChg>
        <pc:picChg chg="add del mod">
          <ac:chgData name="Long B Nguyen" userId="f59fb8f3-a021-417a-8bc1-65c8d471c621" providerId="ADAL" clId="{09EBCD6D-3E32-1447-A1AF-87925F52689B}" dt="2021-05-24T14:04:02.184" v="8579" actId="478"/>
          <ac:picMkLst>
            <pc:docMk/>
            <pc:sldMk cId="3972071686" sldId="634"/>
            <ac:picMk id="10" creationId="{EB5568AD-19CB-D342-B788-0EF079692BC1}"/>
          </ac:picMkLst>
        </pc:picChg>
        <pc:picChg chg="add mod">
          <ac:chgData name="Long B Nguyen" userId="f59fb8f3-a021-417a-8bc1-65c8d471c621" providerId="ADAL" clId="{09EBCD6D-3E32-1447-A1AF-87925F52689B}" dt="2021-05-24T14:04:09.248" v="8598" actId="1036"/>
          <ac:picMkLst>
            <pc:docMk/>
            <pc:sldMk cId="3972071686" sldId="634"/>
            <ac:picMk id="11" creationId="{C0E5CA17-49B6-3F4E-98E3-E65A6FF37588}"/>
          </ac:picMkLst>
        </pc:picChg>
        <pc:picChg chg="add del">
          <ac:chgData name="Long B Nguyen" userId="f59fb8f3-a021-417a-8bc1-65c8d471c621" providerId="ADAL" clId="{09EBCD6D-3E32-1447-A1AF-87925F52689B}" dt="2021-05-21T15:38:40.471" v="5899" actId="478"/>
          <ac:picMkLst>
            <pc:docMk/>
            <pc:sldMk cId="3972071686" sldId="634"/>
            <ac:picMk id="12" creationId="{5BB75CD4-855B-4E41-8830-EA1655332B02}"/>
          </ac:picMkLst>
        </pc:picChg>
        <pc:picChg chg="add mod">
          <ac:chgData name="Long B Nguyen" userId="f59fb8f3-a021-417a-8bc1-65c8d471c621" providerId="ADAL" clId="{09EBCD6D-3E32-1447-A1AF-87925F52689B}" dt="2021-05-21T15:38:31.807" v="5898" actId="571"/>
          <ac:picMkLst>
            <pc:docMk/>
            <pc:sldMk cId="3972071686" sldId="634"/>
            <ac:picMk id="13" creationId="{42CC63B5-611A-EC4A-A524-CEEA86A1FCE6}"/>
          </ac:picMkLst>
        </pc:picChg>
      </pc:sldChg>
      <pc:sldChg chg="addSp delSp modSp add mod">
        <pc:chgData name="Long B Nguyen" userId="f59fb8f3-a021-417a-8bc1-65c8d471c621" providerId="ADAL" clId="{09EBCD6D-3E32-1447-A1AF-87925F52689B}" dt="2021-05-25T13:31:40.419" v="8686" actId="1036"/>
        <pc:sldMkLst>
          <pc:docMk/>
          <pc:sldMk cId="3717689186" sldId="635"/>
        </pc:sldMkLst>
        <pc:spChg chg="mod">
          <ac:chgData name="Long B Nguyen" userId="f59fb8f3-a021-417a-8bc1-65c8d471c621" providerId="ADAL" clId="{09EBCD6D-3E32-1447-A1AF-87925F52689B}" dt="2021-05-21T15:34:38.744" v="5875" actId="20577"/>
          <ac:spMkLst>
            <pc:docMk/>
            <pc:sldMk cId="3717689186" sldId="635"/>
            <ac:spMk id="2" creationId="{90D002C7-24B9-A843-BED1-DD4FD02EB7BA}"/>
          </ac:spMkLst>
        </pc:spChg>
        <pc:spChg chg="mod">
          <ac:chgData name="Long B Nguyen" userId="f59fb8f3-a021-417a-8bc1-65c8d471c621" providerId="ADAL" clId="{09EBCD6D-3E32-1447-A1AF-87925F52689B}" dt="2021-05-21T15:39:57.209" v="5916"/>
          <ac:spMkLst>
            <pc:docMk/>
            <pc:sldMk cId="3717689186" sldId="635"/>
            <ac:spMk id="3" creationId="{B93BCAAE-8D74-EC4D-8C11-E4FC3D47A755}"/>
          </ac:spMkLst>
        </pc:spChg>
        <pc:picChg chg="add mod">
          <ac:chgData name="Long B Nguyen" userId="f59fb8f3-a021-417a-8bc1-65c8d471c621" providerId="ADAL" clId="{09EBCD6D-3E32-1447-A1AF-87925F52689B}" dt="2021-05-21T15:40:19.514" v="5918" actId="1076"/>
          <ac:picMkLst>
            <pc:docMk/>
            <pc:sldMk cId="3717689186" sldId="635"/>
            <ac:picMk id="5" creationId="{AC668EE7-D6F7-0047-A144-D3842998C9CE}"/>
          </ac:picMkLst>
        </pc:picChg>
        <pc:picChg chg="del">
          <ac:chgData name="Long B Nguyen" userId="f59fb8f3-a021-417a-8bc1-65c8d471c621" providerId="ADAL" clId="{09EBCD6D-3E32-1447-A1AF-87925F52689B}" dt="2021-05-21T15:34:56.214" v="5877" actId="478"/>
          <ac:picMkLst>
            <pc:docMk/>
            <pc:sldMk cId="3717689186" sldId="635"/>
            <ac:picMk id="6" creationId="{42C0403C-1437-2644-971E-F3C578DE5E2E}"/>
          </ac:picMkLst>
        </pc:picChg>
        <pc:picChg chg="add mod">
          <ac:chgData name="Long B Nguyen" userId="f59fb8f3-a021-417a-8bc1-65c8d471c621" providerId="ADAL" clId="{09EBCD6D-3E32-1447-A1AF-87925F52689B}" dt="2021-05-21T15:40:32.240" v="5920" actId="1076"/>
          <ac:picMkLst>
            <pc:docMk/>
            <pc:sldMk cId="3717689186" sldId="635"/>
            <ac:picMk id="7" creationId="{377F6C7D-E6EF-D64D-9485-C2F3880469E7}"/>
          </ac:picMkLst>
        </pc:picChg>
        <pc:picChg chg="add mod">
          <ac:chgData name="Long B Nguyen" userId="f59fb8f3-a021-417a-8bc1-65c8d471c621" providerId="ADAL" clId="{09EBCD6D-3E32-1447-A1AF-87925F52689B}" dt="2021-05-21T15:40:43.103" v="5922" actId="1076"/>
          <ac:picMkLst>
            <pc:docMk/>
            <pc:sldMk cId="3717689186" sldId="635"/>
            <ac:picMk id="8" creationId="{98191AB7-A8C6-A142-912E-63ED96C6BCE1}"/>
          </ac:picMkLst>
        </pc:picChg>
        <pc:picChg chg="add mod">
          <ac:chgData name="Long B Nguyen" userId="f59fb8f3-a021-417a-8bc1-65c8d471c621" providerId="ADAL" clId="{09EBCD6D-3E32-1447-A1AF-87925F52689B}" dt="2021-05-21T15:40:56.948" v="5924" actId="1076"/>
          <ac:picMkLst>
            <pc:docMk/>
            <pc:sldMk cId="3717689186" sldId="635"/>
            <ac:picMk id="9" creationId="{1E5BE6C2-D607-2345-8357-26E2BF1A40D0}"/>
          </ac:picMkLst>
        </pc:picChg>
        <pc:picChg chg="add mod">
          <ac:chgData name="Long B Nguyen" userId="f59fb8f3-a021-417a-8bc1-65c8d471c621" providerId="ADAL" clId="{09EBCD6D-3E32-1447-A1AF-87925F52689B}" dt="2021-05-21T15:41:12.240" v="5932" actId="1037"/>
          <ac:picMkLst>
            <pc:docMk/>
            <pc:sldMk cId="3717689186" sldId="635"/>
            <ac:picMk id="10" creationId="{E95AD5B5-4071-654A-B30D-16A1684D9881}"/>
          </ac:picMkLst>
        </pc:picChg>
        <pc:picChg chg="add mod">
          <ac:chgData name="Long B Nguyen" userId="f59fb8f3-a021-417a-8bc1-65c8d471c621" providerId="ADAL" clId="{09EBCD6D-3E32-1447-A1AF-87925F52689B}" dt="2021-05-21T15:41:23.790" v="5934" actId="1076"/>
          <ac:picMkLst>
            <pc:docMk/>
            <pc:sldMk cId="3717689186" sldId="635"/>
            <ac:picMk id="11" creationId="{E55A0C12-4F89-EE44-A89B-614832C525D1}"/>
          </ac:picMkLst>
        </pc:picChg>
        <pc:cxnChg chg="add mod">
          <ac:chgData name="Long B Nguyen" userId="f59fb8f3-a021-417a-8bc1-65c8d471c621" providerId="ADAL" clId="{09EBCD6D-3E32-1447-A1AF-87925F52689B}" dt="2021-05-25T13:31:40.419" v="8686" actId="1036"/>
          <ac:cxnSpMkLst>
            <pc:docMk/>
            <pc:sldMk cId="3717689186" sldId="635"/>
            <ac:cxnSpMk id="12" creationId="{B0C7D7B6-55E9-AE4F-A583-B73A55C8BBD4}"/>
          </ac:cxnSpMkLst>
        </pc:cxnChg>
      </pc:sldChg>
      <pc:sldChg chg="add del">
        <pc:chgData name="Long B Nguyen" userId="f59fb8f3-a021-417a-8bc1-65c8d471c621" providerId="ADAL" clId="{09EBCD6D-3E32-1447-A1AF-87925F52689B}" dt="2021-05-21T15:39:15.685" v="5907" actId="2696"/>
        <pc:sldMkLst>
          <pc:docMk/>
          <pc:sldMk cId="499869678" sldId="636"/>
        </pc:sldMkLst>
      </pc:sldChg>
      <pc:sldChg chg="addSp delSp modSp add mod">
        <pc:chgData name="Long B Nguyen" userId="f59fb8f3-a021-417a-8bc1-65c8d471c621" providerId="ADAL" clId="{09EBCD6D-3E32-1447-A1AF-87925F52689B}" dt="2021-05-25T13:32:01.405" v="8705" actId="1036"/>
        <pc:sldMkLst>
          <pc:docMk/>
          <pc:sldMk cId="3221876358" sldId="636"/>
        </pc:sldMkLst>
        <pc:spChg chg="mod">
          <ac:chgData name="Long B Nguyen" userId="f59fb8f3-a021-417a-8bc1-65c8d471c621" providerId="ADAL" clId="{09EBCD6D-3E32-1447-A1AF-87925F52689B}" dt="2021-05-21T15:42:49.022" v="5975" actId="1076"/>
          <ac:spMkLst>
            <pc:docMk/>
            <pc:sldMk cId="3221876358" sldId="636"/>
            <ac:spMk id="2" creationId="{90D002C7-24B9-A843-BED1-DD4FD02EB7BA}"/>
          </ac:spMkLst>
        </pc:spChg>
        <pc:spChg chg="mod">
          <ac:chgData name="Long B Nguyen" userId="f59fb8f3-a021-417a-8bc1-65c8d471c621" providerId="ADAL" clId="{09EBCD6D-3E32-1447-A1AF-87925F52689B}" dt="2021-05-21T15:43:03.812" v="5987" actId="14100"/>
          <ac:spMkLst>
            <pc:docMk/>
            <pc:sldMk cId="3221876358" sldId="636"/>
            <ac:spMk id="3" creationId="{B93BCAAE-8D74-EC4D-8C11-E4FC3D47A755}"/>
          </ac:spMkLst>
        </pc:spChg>
        <pc:picChg chg="add mod">
          <ac:chgData name="Long B Nguyen" userId="f59fb8f3-a021-417a-8bc1-65c8d471c621" providerId="ADAL" clId="{09EBCD6D-3E32-1447-A1AF-87925F52689B}" dt="2021-05-21T15:43:06.893" v="5999" actId="1035"/>
          <ac:picMkLst>
            <pc:docMk/>
            <pc:sldMk cId="3221876358" sldId="636"/>
            <ac:picMk id="5" creationId="{EAC18EDF-1B77-084B-880D-A52440DE888D}"/>
          </ac:picMkLst>
        </pc:picChg>
        <pc:picChg chg="add mod">
          <ac:chgData name="Long B Nguyen" userId="f59fb8f3-a021-417a-8bc1-65c8d471c621" providerId="ADAL" clId="{09EBCD6D-3E32-1447-A1AF-87925F52689B}" dt="2021-05-25T13:03:18.424" v="8616" actId="1076"/>
          <ac:picMkLst>
            <pc:docMk/>
            <pc:sldMk cId="3221876358" sldId="636"/>
            <ac:picMk id="6" creationId="{31870A4D-7297-F14C-9BF8-476369050B1A}"/>
          </ac:picMkLst>
        </pc:picChg>
        <pc:picChg chg="add del mod">
          <ac:chgData name="Long B Nguyen" userId="f59fb8f3-a021-417a-8bc1-65c8d471c621" providerId="ADAL" clId="{09EBCD6D-3E32-1447-A1AF-87925F52689B}" dt="2021-05-21T15:43:17.066" v="6021" actId="478"/>
          <ac:picMkLst>
            <pc:docMk/>
            <pc:sldMk cId="3221876358" sldId="636"/>
            <ac:picMk id="6" creationId="{9DED08F7-1086-AE4D-90F6-C935BBB2C858}"/>
          </ac:picMkLst>
        </pc:picChg>
        <pc:picChg chg="add del mod">
          <ac:chgData name="Long B Nguyen" userId="f59fb8f3-a021-417a-8bc1-65c8d471c621" providerId="ADAL" clId="{09EBCD6D-3E32-1447-A1AF-87925F52689B}" dt="2021-05-25T13:03:13.080" v="8614" actId="478"/>
          <ac:picMkLst>
            <pc:docMk/>
            <pc:sldMk cId="3221876358" sldId="636"/>
            <ac:picMk id="7" creationId="{C5EAF51D-233B-C249-88B9-5A10D54B452F}"/>
          </ac:picMkLst>
        </pc:picChg>
        <pc:picChg chg="add del mod">
          <ac:chgData name="Long B Nguyen" userId="f59fb8f3-a021-417a-8bc1-65c8d471c621" providerId="ADAL" clId="{09EBCD6D-3E32-1447-A1AF-87925F52689B}" dt="2021-05-25T13:02:54.510" v="8609" actId="478"/>
          <ac:picMkLst>
            <pc:docMk/>
            <pc:sldMk cId="3221876358" sldId="636"/>
            <ac:picMk id="8" creationId="{98E5BF41-0331-524A-980D-28782C5D9CC3}"/>
          </ac:picMkLst>
        </pc:picChg>
        <pc:picChg chg="add mod">
          <ac:chgData name="Long B Nguyen" userId="f59fb8f3-a021-417a-8bc1-65c8d471c621" providerId="ADAL" clId="{09EBCD6D-3E32-1447-A1AF-87925F52689B}" dt="2021-05-25T13:03:17.073" v="8615" actId="1076"/>
          <ac:picMkLst>
            <pc:docMk/>
            <pc:sldMk cId="3221876358" sldId="636"/>
            <ac:picMk id="9" creationId="{5B870091-6031-DF40-A653-313598B083A0}"/>
          </ac:picMkLst>
        </pc:picChg>
        <pc:picChg chg="add mod">
          <ac:chgData name="Long B Nguyen" userId="f59fb8f3-a021-417a-8bc1-65c8d471c621" providerId="ADAL" clId="{09EBCD6D-3E32-1447-A1AF-87925F52689B}" dt="2021-05-25T13:02:57.698" v="8610" actId="1076"/>
          <ac:picMkLst>
            <pc:docMk/>
            <pc:sldMk cId="3221876358" sldId="636"/>
            <ac:picMk id="10" creationId="{97D77703-60B7-2F45-A909-4020B59D21D0}"/>
          </ac:picMkLst>
        </pc:picChg>
        <pc:picChg chg="add mod">
          <ac:chgData name="Long B Nguyen" userId="f59fb8f3-a021-417a-8bc1-65c8d471c621" providerId="ADAL" clId="{09EBCD6D-3E32-1447-A1AF-87925F52689B}" dt="2021-05-25T13:03:23.604" v="8617" actId="1076"/>
          <ac:picMkLst>
            <pc:docMk/>
            <pc:sldMk cId="3221876358" sldId="636"/>
            <ac:picMk id="11" creationId="{66D4F52A-E567-A940-88C3-2610771A6E00}"/>
          </ac:picMkLst>
        </pc:picChg>
        <pc:cxnChg chg="add mod">
          <ac:chgData name="Long B Nguyen" userId="f59fb8f3-a021-417a-8bc1-65c8d471c621" providerId="ADAL" clId="{09EBCD6D-3E32-1447-A1AF-87925F52689B}" dt="2021-05-25T13:32:01.405" v="8705" actId="1036"/>
          <ac:cxnSpMkLst>
            <pc:docMk/>
            <pc:sldMk cId="3221876358" sldId="636"/>
            <ac:cxnSpMk id="12" creationId="{D3E4155D-97CA-6743-9072-16CF458BD022}"/>
          </ac:cxnSpMkLst>
        </pc:cxnChg>
      </pc:sldChg>
      <pc:sldChg chg="addSp delSp modSp add mod modAnim">
        <pc:chgData name="Long B Nguyen" userId="f59fb8f3-a021-417a-8bc1-65c8d471c621" providerId="ADAL" clId="{09EBCD6D-3E32-1447-A1AF-87925F52689B}" dt="2021-05-25T13:32:20.472" v="8742" actId="1036"/>
        <pc:sldMkLst>
          <pc:docMk/>
          <pc:sldMk cId="2208213074" sldId="637"/>
        </pc:sldMkLst>
        <pc:spChg chg="mod">
          <ac:chgData name="Long B Nguyen" userId="f59fb8f3-a021-417a-8bc1-65c8d471c621" providerId="ADAL" clId="{09EBCD6D-3E32-1447-A1AF-87925F52689B}" dt="2021-05-21T17:18:42.933" v="6236" actId="20577"/>
          <ac:spMkLst>
            <pc:docMk/>
            <pc:sldMk cId="2208213074" sldId="637"/>
            <ac:spMk id="2" creationId="{90D002C7-24B9-A843-BED1-DD4FD02EB7BA}"/>
          </ac:spMkLst>
        </pc:spChg>
        <pc:spChg chg="mod">
          <ac:chgData name="Long B Nguyen" userId="f59fb8f3-a021-417a-8bc1-65c8d471c621" providerId="ADAL" clId="{09EBCD6D-3E32-1447-A1AF-87925F52689B}" dt="2021-05-21T17:16:44.278" v="6198" actId="20577"/>
          <ac:spMkLst>
            <pc:docMk/>
            <pc:sldMk cId="2208213074" sldId="637"/>
            <ac:spMk id="3" creationId="{B93BCAAE-8D74-EC4D-8C11-E4FC3D47A755}"/>
          </ac:spMkLst>
        </pc:spChg>
        <pc:picChg chg="del">
          <ac:chgData name="Long B Nguyen" userId="f59fb8f3-a021-417a-8bc1-65c8d471c621" providerId="ADAL" clId="{09EBCD6D-3E32-1447-A1AF-87925F52689B}" dt="2021-05-21T17:15:25.937" v="6041" actId="478"/>
          <ac:picMkLst>
            <pc:docMk/>
            <pc:sldMk cId="2208213074" sldId="637"/>
            <ac:picMk id="5" creationId="{EAC18EDF-1B77-084B-880D-A52440DE888D}"/>
          </ac:picMkLst>
        </pc:picChg>
        <pc:picChg chg="add del mod">
          <ac:chgData name="Long B Nguyen" userId="f59fb8f3-a021-417a-8bc1-65c8d471c621" providerId="ADAL" clId="{09EBCD6D-3E32-1447-A1AF-87925F52689B}" dt="2021-05-21T17:16:12.799" v="6168" actId="478"/>
          <ac:picMkLst>
            <pc:docMk/>
            <pc:sldMk cId="2208213074" sldId="637"/>
            <ac:picMk id="6" creationId="{EF305027-AE91-ED49-8A80-E372C499D6E6}"/>
          </ac:picMkLst>
        </pc:picChg>
        <pc:picChg chg="del">
          <ac:chgData name="Long B Nguyen" userId="f59fb8f3-a021-417a-8bc1-65c8d471c621" providerId="ADAL" clId="{09EBCD6D-3E32-1447-A1AF-87925F52689B}" dt="2021-05-21T17:15:50.386" v="6164" actId="478"/>
          <ac:picMkLst>
            <pc:docMk/>
            <pc:sldMk cId="2208213074" sldId="637"/>
            <ac:picMk id="7" creationId="{C5EAF51D-233B-C249-88B9-5A10D54B452F}"/>
          </ac:picMkLst>
        </pc:picChg>
        <pc:picChg chg="del">
          <ac:chgData name="Long B Nguyen" userId="f59fb8f3-a021-417a-8bc1-65c8d471c621" providerId="ADAL" clId="{09EBCD6D-3E32-1447-A1AF-87925F52689B}" dt="2021-05-21T17:15:51.301" v="6165" actId="478"/>
          <ac:picMkLst>
            <pc:docMk/>
            <pc:sldMk cId="2208213074" sldId="637"/>
            <ac:picMk id="8" creationId="{98E5BF41-0331-524A-980D-28782C5D9CC3}"/>
          </ac:picMkLst>
        </pc:picChg>
        <pc:picChg chg="add mod">
          <ac:chgData name="Long B Nguyen" userId="f59fb8f3-a021-417a-8bc1-65c8d471c621" providerId="ADAL" clId="{09EBCD6D-3E32-1447-A1AF-87925F52689B}" dt="2021-05-21T17:17:00.833" v="6205" actId="1035"/>
          <ac:picMkLst>
            <pc:docMk/>
            <pc:sldMk cId="2208213074" sldId="637"/>
            <ac:picMk id="9" creationId="{EAE9FFBA-A88E-6C44-A08E-65AA1B1FE801}"/>
          </ac:picMkLst>
        </pc:picChg>
        <pc:picChg chg="add mod">
          <ac:chgData name="Long B Nguyen" userId="f59fb8f3-a021-417a-8bc1-65c8d471c621" providerId="ADAL" clId="{09EBCD6D-3E32-1447-A1AF-87925F52689B}" dt="2021-05-21T17:17:09.525" v="6224" actId="1038"/>
          <ac:picMkLst>
            <pc:docMk/>
            <pc:sldMk cId="2208213074" sldId="637"/>
            <ac:picMk id="10" creationId="{927F59CF-CE6D-B84A-BFA0-3B50A02D4311}"/>
          </ac:picMkLst>
        </pc:picChg>
        <pc:cxnChg chg="add mod">
          <ac:chgData name="Long B Nguyen" userId="f59fb8f3-a021-417a-8bc1-65c8d471c621" providerId="ADAL" clId="{09EBCD6D-3E32-1447-A1AF-87925F52689B}" dt="2021-05-25T13:32:20.472" v="8742" actId="1036"/>
          <ac:cxnSpMkLst>
            <pc:docMk/>
            <pc:sldMk cId="2208213074" sldId="637"/>
            <ac:cxnSpMk id="7" creationId="{A1EB075F-2343-8B43-825C-539125AC94BE}"/>
          </ac:cxnSpMkLst>
        </pc:cxnChg>
      </pc:sldChg>
      <pc:sldChg chg="modSp add del mod">
        <pc:chgData name="Long B Nguyen" userId="f59fb8f3-a021-417a-8bc1-65c8d471c621" providerId="ADAL" clId="{09EBCD6D-3E32-1447-A1AF-87925F52689B}" dt="2021-05-21T15:39:37.165" v="5910" actId="2696"/>
        <pc:sldMkLst>
          <pc:docMk/>
          <pc:sldMk cId="2827754099" sldId="637"/>
        </pc:sldMkLst>
        <pc:spChg chg="mod">
          <ac:chgData name="Long B Nguyen" userId="f59fb8f3-a021-417a-8bc1-65c8d471c621" providerId="ADAL" clId="{09EBCD6D-3E32-1447-A1AF-87925F52689B}" dt="2021-05-21T15:39:31.622" v="5909" actId="20577"/>
          <ac:spMkLst>
            <pc:docMk/>
            <pc:sldMk cId="2827754099" sldId="637"/>
            <ac:spMk id="3" creationId="{B93BCAAE-8D74-EC4D-8C11-E4FC3D47A755}"/>
          </ac:spMkLst>
        </pc:spChg>
      </pc:sldChg>
      <pc:sldChg chg="addSp delSp modSp add mod modAnim">
        <pc:chgData name="Long B Nguyen" userId="f59fb8f3-a021-417a-8bc1-65c8d471c621" providerId="ADAL" clId="{09EBCD6D-3E32-1447-A1AF-87925F52689B}" dt="2021-05-25T13:33:06.406" v="8757" actId="1037"/>
        <pc:sldMkLst>
          <pc:docMk/>
          <pc:sldMk cId="1296861205" sldId="638"/>
        </pc:sldMkLst>
        <pc:spChg chg="mod">
          <ac:chgData name="Long B Nguyen" userId="f59fb8f3-a021-417a-8bc1-65c8d471c621" providerId="ADAL" clId="{09EBCD6D-3E32-1447-A1AF-87925F52689B}" dt="2021-05-21T17:18:49.636" v="6247" actId="20577"/>
          <ac:spMkLst>
            <pc:docMk/>
            <pc:sldMk cId="1296861205" sldId="638"/>
            <ac:spMk id="2" creationId="{90D002C7-24B9-A843-BED1-DD4FD02EB7BA}"/>
          </ac:spMkLst>
        </pc:spChg>
        <pc:picChg chg="add mod">
          <ac:chgData name="Long B Nguyen" userId="f59fb8f3-a021-417a-8bc1-65c8d471c621" providerId="ADAL" clId="{09EBCD6D-3E32-1447-A1AF-87925F52689B}" dt="2021-05-21T17:20:06.249" v="6256" actId="1076"/>
          <ac:picMkLst>
            <pc:docMk/>
            <pc:sldMk cId="1296861205" sldId="638"/>
            <ac:picMk id="5" creationId="{09030700-33B7-3748-AE37-E8B08CE55B6B}"/>
          </ac:picMkLst>
        </pc:picChg>
        <pc:picChg chg="add mod">
          <ac:chgData name="Long B Nguyen" userId="f59fb8f3-a021-417a-8bc1-65c8d471c621" providerId="ADAL" clId="{09EBCD6D-3E32-1447-A1AF-87925F52689B}" dt="2021-05-21T17:20:10.021" v="6258" actId="1076"/>
          <ac:picMkLst>
            <pc:docMk/>
            <pc:sldMk cId="1296861205" sldId="638"/>
            <ac:picMk id="6" creationId="{3CA0BA11-981B-8145-8345-6940775558E9}"/>
          </ac:picMkLst>
        </pc:picChg>
        <pc:picChg chg="add del">
          <ac:chgData name="Long B Nguyen" userId="f59fb8f3-a021-417a-8bc1-65c8d471c621" providerId="ADAL" clId="{09EBCD6D-3E32-1447-A1AF-87925F52689B}" dt="2021-05-21T17:49:50.498" v="6572" actId="478"/>
          <ac:picMkLst>
            <pc:docMk/>
            <pc:sldMk cId="1296861205" sldId="638"/>
            <ac:picMk id="7" creationId="{6A22383F-E38A-AE44-B689-5E142DA78BE2}"/>
          </ac:picMkLst>
        </pc:picChg>
        <pc:picChg chg="del">
          <ac:chgData name="Long B Nguyen" userId="f59fb8f3-a021-417a-8bc1-65c8d471c621" providerId="ADAL" clId="{09EBCD6D-3E32-1447-A1AF-87925F52689B}" dt="2021-05-21T17:18:51.172" v="6248" actId="478"/>
          <ac:picMkLst>
            <pc:docMk/>
            <pc:sldMk cId="1296861205" sldId="638"/>
            <ac:picMk id="9" creationId="{EAE9FFBA-A88E-6C44-A08E-65AA1B1FE801}"/>
          </ac:picMkLst>
        </pc:picChg>
        <pc:picChg chg="del">
          <ac:chgData name="Long B Nguyen" userId="f59fb8f3-a021-417a-8bc1-65c8d471c621" providerId="ADAL" clId="{09EBCD6D-3E32-1447-A1AF-87925F52689B}" dt="2021-05-21T17:18:52.684" v="6249" actId="478"/>
          <ac:picMkLst>
            <pc:docMk/>
            <pc:sldMk cId="1296861205" sldId="638"/>
            <ac:picMk id="10" creationId="{927F59CF-CE6D-B84A-BFA0-3B50A02D4311}"/>
          </ac:picMkLst>
        </pc:picChg>
        <pc:cxnChg chg="add mod">
          <ac:chgData name="Long B Nguyen" userId="f59fb8f3-a021-417a-8bc1-65c8d471c621" providerId="ADAL" clId="{09EBCD6D-3E32-1447-A1AF-87925F52689B}" dt="2021-05-25T13:32:57.673" v="8750" actId="1036"/>
          <ac:cxnSpMkLst>
            <pc:docMk/>
            <pc:sldMk cId="1296861205" sldId="638"/>
            <ac:cxnSpMk id="7" creationId="{FF1348A0-776D-9A40-9F62-A2D0C186E577}"/>
          </ac:cxnSpMkLst>
        </pc:cxnChg>
        <pc:cxnChg chg="add mod">
          <ac:chgData name="Long B Nguyen" userId="f59fb8f3-a021-417a-8bc1-65c8d471c621" providerId="ADAL" clId="{09EBCD6D-3E32-1447-A1AF-87925F52689B}" dt="2021-05-25T13:33:06.406" v="8757" actId="1037"/>
          <ac:cxnSpMkLst>
            <pc:docMk/>
            <pc:sldMk cId="1296861205" sldId="638"/>
            <ac:cxnSpMk id="9" creationId="{1DFABF50-7BB0-0E43-B815-E91ADEF46637}"/>
          </ac:cxnSpMkLst>
        </pc:cxnChg>
      </pc:sldChg>
      <pc:sldChg chg="addSp delSp modSp add mod">
        <pc:chgData name="Long B Nguyen" userId="f59fb8f3-a021-417a-8bc1-65c8d471c621" providerId="ADAL" clId="{09EBCD6D-3E32-1447-A1AF-87925F52689B}" dt="2021-05-25T13:33:19.909" v="8783" actId="1036"/>
        <pc:sldMkLst>
          <pc:docMk/>
          <pc:sldMk cId="1885070025" sldId="639"/>
        </pc:sldMkLst>
        <pc:spChg chg="mod">
          <ac:chgData name="Long B Nguyen" userId="f59fb8f3-a021-417a-8bc1-65c8d471c621" providerId="ADAL" clId="{09EBCD6D-3E32-1447-A1AF-87925F52689B}" dt="2021-05-21T17:20:48.314" v="6289" actId="20577"/>
          <ac:spMkLst>
            <pc:docMk/>
            <pc:sldMk cId="1885070025" sldId="639"/>
            <ac:spMk id="2" creationId="{90D002C7-24B9-A843-BED1-DD4FD02EB7BA}"/>
          </ac:spMkLst>
        </pc:spChg>
        <pc:spChg chg="mod">
          <ac:chgData name="Long B Nguyen" userId="f59fb8f3-a021-417a-8bc1-65c8d471c621" providerId="ADAL" clId="{09EBCD6D-3E32-1447-A1AF-87925F52689B}" dt="2021-05-21T17:21:19.488" v="6366" actId="20577"/>
          <ac:spMkLst>
            <pc:docMk/>
            <pc:sldMk cId="1885070025" sldId="639"/>
            <ac:spMk id="3" creationId="{B93BCAAE-8D74-EC4D-8C11-E4FC3D47A755}"/>
          </ac:spMkLst>
        </pc:spChg>
        <pc:picChg chg="del">
          <ac:chgData name="Long B Nguyen" userId="f59fb8f3-a021-417a-8bc1-65c8d471c621" providerId="ADAL" clId="{09EBCD6D-3E32-1447-A1AF-87925F52689B}" dt="2021-05-21T17:20:35.985" v="6261" actId="478"/>
          <ac:picMkLst>
            <pc:docMk/>
            <pc:sldMk cId="1885070025" sldId="639"/>
            <ac:picMk id="5" creationId="{09030700-33B7-3748-AE37-E8B08CE55B6B}"/>
          </ac:picMkLst>
        </pc:picChg>
        <pc:picChg chg="del">
          <ac:chgData name="Long B Nguyen" userId="f59fb8f3-a021-417a-8bc1-65c8d471c621" providerId="ADAL" clId="{09EBCD6D-3E32-1447-A1AF-87925F52689B}" dt="2021-05-21T17:20:37.954" v="6262" actId="478"/>
          <ac:picMkLst>
            <pc:docMk/>
            <pc:sldMk cId="1885070025" sldId="639"/>
            <ac:picMk id="6" creationId="{3CA0BA11-981B-8145-8345-6940775558E9}"/>
          </ac:picMkLst>
        </pc:picChg>
        <pc:picChg chg="mod">
          <ac:chgData name="Long B Nguyen" userId="f59fb8f3-a021-417a-8bc1-65c8d471c621" providerId="ADAL" clId="{09EBCD6D-3E32-1447-A1AF-87925F52689B}" dt="2021-05-21T17:20:54.606" v="6292" actId="1076"/>
          <ac:picMkLst>
            <pc:docMk/>
            <pc:sldMk cId="1885070025" sldId="639"/>
            <ac:picMk id="7" creationId="{6A22383F-E38A-AE44-B689-5E142DA78BE2}"/>
          </ac:picMkLst>
        </pc:picChg>
        <pc:cxnChg chg="add mod">
          <ac:chgData name="Long B Nguyen" userId="f59fb8f3-a021-417a-8bc1-65c8d471c621" providerId="ADAL" clId="{09EBCD6D-3E32-1447-A1AF-87925F52689B}" dt="2021-05-25T13:33:19.909" v="8783" actId="1036"/>
          <ac:cxnSpMkLst>
            <pc:docMk/>
            <pc:sldMk cId="1885070025" sldId="639"/>
            <ac:cxnSpMk id="6" creationId="{42671960-01DF-D644-9621-0126550943E2}"/>
          </ac:cxnSpMkLst>
        </pc:cxnChg>
      </pc:sldChg>
      <pc:sldChg chg="addSp delSp modSp add mod">
        <pc:chgData name="Long B Nguyen" userId="f59fb8f3-a021-417a-8bc1-65c8d471c621" providerId="ADAL" clId="{09EBCD6D-3E32-1447-A1AF-87925F52689B}" dt="2021-05-23T11:44:55.048" v="8573" actId="1076"/>
        <pc:sldMkLst>
          <pc:docMk/>
          <pc:sldMk cId="3354169107" sldId="640"/>
        </pc:sldMkLst>
        <pc:spChg chg="mod">
          <ac:chgData name="Long B Nguyen" userId="f59fb8f3-a021-417a-8bc1-65c8d471c621" providerId="ADAL" clId="{09EBCD6D-3E32-1447-A1AF-87925F52689B}" dt="2021-05-21T17:21:48.712" v="6395" actId="20577"/>
          <ac:spMkLst>
            <pc:docMk/>
            <pc:sldMk cId="3354169107" sldId="640"/>
            <ac:spMk id="2" creationId="{90D002C7-24B9-A843-BED1-DD4FD02EB7BA}"/>
          </ac:spMkLst>
        </pc:spChg>
        <pc:spChg chg="mod">
          <ac:chgData name="Long B Nguyen" userId="f59fb8f3-a021-417a-8bc1-65c8d471c621" providerId="ADAL" clId="{09EBCD6D-3E32-1447-A1AF-87925F52689B}" dt="2021-05-21T17:21:50.272" v="6396" actId="20577"/>
          <ac:spMkLst>
            <pc:docMk/>
            <pc:sldMk cId="3354169107" sldId="640"/>
            <ac:spMk id="3" creationId="{B93BCAAE-8D74-EC4D-8C11-E4FC3D47A755}"/>
          </ac:spMkLst>
        </pc:spChg>
        <pc:spChg chg="add mod">
          <ac:chgData name="Long B Nguyen" userId="f59fb8f3-a021-417a-8bc1-65c8d471c621" providerId="ADAL" clId="{09EBCD6D-3E32-1447-A1AF-87925F52689B}" dt="2021-05-23T11:44:55.048" v="8573" actId="1076"/>
          <ac:spMkLst>
            <pc:docMk/>
            <pc:sldMk cId="3354169107" sldId="640"/>
            <ac:spMk id="7" creationId="{114BD19E-4EF5-6C4C-9385-20455A059377}"/>
          </ac:spMkLst>
        </pc:spChg>
        <pc:picChg chg="add mod">
          <ac:chgData name="Long B Nguyen" userId="f59fb8f3-a021-417a-8bc1-65c8d471c621" providerId="ADAL" clId="{09EBCD6D-3E32-1447-A1AF-87925F52689B}" dt="2021-05-21T17:26:34.491" v="6551" actId="1036"/>
          <ac:picMkLst>
            <pc:docMk/>
            <pc:sldMk cId="3354169107" sldId="640"/>
            <ac:picMk id="5" creationId="{FBE9F1FC-6FE3-AA4A-B5F1-6A8BA3377DA2}"/>
          </ac:picMkLst>
        </pc:picChg>
        <pc:picChg chg="add mod">
          <ac:chgData name="Long B Nguyen" userId="f59fb8f3-a021-417a-8bc1-65c8d471c621" providerId="ADAL" clId="{09EBCD6D-3E32-1447-A1AF-87925F52689B}" dt="2021-05-21T17:26:41.166" v="6555" actId="1036"/>
          <ac:picMkLst>
            <pc:docMk/>
            <pc:sldMk cId="3354169107" sldId="640"/>
            <ac:picMk id="6" creationId="{E2816C7C-C1D0-DC4D-B375-976BDFC61755}"/>
          </ac:picMkLst>
        </pc:picChg>
        <pc:picChg chg="del">
          <ac:chgData name="Long B Nguyen" userId="f59fb8f3-a021-417a-8bc1-65c8d471c621" providerId="ADAL" clId="{09EBCD6D-3E32-1447-A1AF-87925F52689B}" dt="2021-05-21T17:23:23.477" v="6397" actId="478"/>
          <ac:picMkLst>
            <pc:docMk/>
            <pc:sldMk cId="3354169107" sldId="640"/>
            <ac:picMk id="7" creationId="{6A22383F-E38A-AE44-B689-5E142DA78BE2}"/>
          </ac:picMkLst>
        </pc:picChg>
        <pc:picChg chg="add mod">
          <ac:chgData name="Long B Nguyen" userId="f59fb8f3-a021-417a-8bc1-65c8d471c621" providerId="ADAL" clId="{09EBCD6D-3E32-1447-A1AF-87925F52689B}" dt="2021-05-21T17:26:43.565" v="6559" actId="1036"/>
          <ac:picMkLst>
            <pc:docMk/>
            <pc:sldMk cId="3354169107" sldId="640"/>
            <ac:picMk id="8" creationId="{27C5DC64-4EAE-904F-BE21-B5FEF5EC0C56}"/>
          </ac:picMkLst>
        </pc:picChg>
        <pc:picChg chg="add mod">
          <ac:chgData name="Long B Nguyen" userId="f59fb8f3-a021-417a-8bc1-65c8d471c621" providerId="ADAL" clId="{09EBCD6D-3E32-1447-A1AF-87925F52689B}" dt="2021-05-21T17:26:46.549" v="6565" actId="1036"/>
          <ac:picMkLst>
            <pc:docMk/>
            <pc:sldMk cId="3354169107" sldId="640"/>
            <ac:picMk id="9" creationId="{7F7187DF-EE17-A74B-B3B0-7B6648C297ED}"/>
          </ac:picMkLst>
        </pc:picChg>
        <pc:picChg chg="add mod">
          <ac:chgData name="Long B Nguyen" userId="f59fb8f3-a021-417a-8bc1-65c8d471c621" providerId="ADAL" clId="{09EBCD6D-3E32-1447-A1AF-87925F52689B}" dt="2021-05-21T17:26:31.267" v="6548" actId="1037"/>
          <ac:picMkLst>
            <pc:docMk/>
            <pc:sldMk cId="3354169107" sldId="640"/>
            <ac:picMk id="10" creationId="{E4776530-B3AD-6247-943D-225865B7A538}"/>
          </ac:picMkLst>
        </pc:picChg>
      </pc:sldChg>
      <pc:sldChg chg="new del">
        <pc:chgData name="Long B Nguyen" userId="f59fb8f3-a021-417a-8bc1-65c8d471c621" providerId="ADAL" clId="{09EBCD6D-3E32-1447-A1AF-87925F52689B}" dt="2021-05-21T18:03:38.754" v="6594" actId="2696"/>
        <pc:sldMkLst>
          <pc:docMk/>
          <pc:sldMk cId="1377246404" sldId="641"/>
        </pc:sldMkLst>
      </pc:sldChg>
      <pc:sldChg chg="delSp modSp add mod">
        <pc:chgData name="Long B Nguyen" userId="f59fb8f3-a021-417a-8bc1-65c8d471c621" providerId="ADAL" clId="{09EBCD6D-3E32-1447-A1AF-87925F52689B}" dt="2021-05-21T18:56:45.740" v="6786" actId="113"/>
        <pc:sldMkLst>
          <pc:docMk/>
          <pc:sldMk cId="3244400540" sldId="641"/>
        </pc:sldMkLst>
        <pc:spChg chg="mod">
          <ac:chgData name="Long B Nguyen" userId="f59fb8f3-a021-417a-8bc1-65c8d471c621" providerId="ADAL" clId="{09EBCD6D-3E32-1447-A1AF-87925F52689B}" dt="2021-05-21T18:03:47.452" v="6603" actId="20577"/>
          <ac:spMkLst>
            <pc:docMk/>
            <pc:sldMk cId="3244400540" sldId="641"/>
            <ac:spMk id="2" creationId="{893AF10F-C12D-6B4A-84C5-206A244BF7C6}"/>
          </ac:spMkLst>
        </pc:spChg>
        <pc:spChg chg="mod">
          <ac:chgData name="Long B Nguyen" userId="f59fb8f3-a021-417a-8bc1-65c8d471c621" providerId="ADAL" clId="{09EBCD6D-3E32-1447-A1AF-87925F52689B}" dt="2021-05-21T18:56:45.740" v="6786" actId="113"/>
          <ac:spMkLst>
            <pc:docMk/>
            <pc:sldMk cId="3244400540" sldId="641"/>
            <ac:spMk id="3" creationId="{8EE44610-8AB0-B84C-9003-2B8BA850F328}"/>
          </ac:spMkLst>
        </pc:spChg>
        <pc:picChg chg="del">
          <ac:chgData name="Long B Nguyen" userId="f59fb8f3-a021-417a-8bc1-65c8d471c621" providerId="ADAL" clId="{09EBCD6D-3E32-1447-A1AF-87925F52689B}" dt="2021-05-21T18:03:57.366" v="6605" actId="478"/>
          <ac:picMkLst>
            <pc:docMk/>
            <pc:sldMk cId="3244400540" sldId="641"/>
            <ac:picMk id="7" creationId="{7A5C2D1D-0A80-0949-8104-F3D9F197AED3}"/>
          </ac:picMkLst>
        </pc:picChg>
      </pc:sldChg>
      <pc:sldChg chg="modSp add mod">
        <pc:chgData name="Long B Nguyen" userId="f59fb8f3-a021-417a-8bc1-65c8d471c621" providerId="ADAL" clId="{09EBCD6D-3E32-1447-A1AF-87925F52689B}" dt="2021-05-21T18:12:51.375" v="6765" actId="20577"/>
        <pc:sldMkLst>
          <pc:docMk/>
          <pc:sldMk cId="155528545" sldId="642"/>
        </pc:sldMkLst>
        <pc:spChg chg="mod">
          <ac:chgData name="Long B Nguyen" userId="f59fb8f3-a021-417a-8bc1-65c8d471c621" providerId="ADAL" clId="{09EBCD6D-3E32-1447-A1AF-87925F52689B}" dt="2021-05-21T18:12:51.375" v="6765" actId="20577"/>
          <ac:spMkLst>
            <pc:docMk/>
            <pc:sldMk cId="155528545" sldId="642"/>
            <ac:spMk id="16386" creationId="{BDE71382-597F-7140-BB2A-61A70538093D}"/>
          </ac:spMkLst>
        </pc:spChg>
      </pc:sldChg>
      <pc:sldChg chg="addSp delSp modSp add del mod">
        <pc:chgData name="Long B Nguyen" userId="f59fb8f3-a021-417a-8bc1-65c8d471c621" providerId="ADAL" clId="{09EBCD6D-3E32-1447-A1AF-87925F52689B}" dt="2021-05-21T18:03:36.087" v="6592" actId="2696"/>
        <pc:sldMkLst>
          <pc:docMk/>
          <pc:sldMk cId="1733402417" sldId="642"/>
        </pc:sldMkLst>
        <pc:spChg chg="add mod">
          <ac:chgData name="Long B Nguyen" userId="f59fb8f3-a021-417a-8bc1-65c8d471c621" providerId="ADAL" clId="{09EBCD6D-3E32-1447-A1AF-87925F52689B}" dt="2021-05-21T18:03:27.224" v="6591" actId="14100"/>
          <ac:spMkLst>
            <pc:docMk/>
            <pc:sldMk cId="1733402417" sldId="642"/>
            <ac:spMk id="3" creationId="{C3EB711C-9421-D14C-9D02-D29BB4EEB27E}"/>
          </ac:spMkLst>
        </pc:spChg>
        <pc:picChg chg="del">
          <ac:chgData name="Long B Nguyen" userId="f59fb8f3-a021-417a-8bc1-65c8d471c621" providerId="ADAL" clId="{09EBCD6D-3E32-1447-A1AF-87925F52689B}" dt="2021-05-21T17:54:12.126" v="6580" actId="478"/>
          <ac:picMkLst>
            <pc:docMk/>
            <pc:sldMk cId="1733402417" sldId="642"/>
            <ac:picMk id="5" creationId="{6EDB77B3-DC80-0942-8B49-9AC0B78BDB1E}"/>
          </ac:picMkLst>
        </pc:picChg>
      </pc:sldChg>
      <pc:sldChg chg="delSp add del mod">
        <pc:chgData name="Long B Nguyen" userId="f59fb8f3-a021-417a-8bc1-65c8d471c621" providerId="ADAL" clId="{09EBCD6D-3E32-1447-A1AF-87925F52689B}" dt="2021-05-21T18:03:36.817" v="6593" actId="2696"/>
        <pc:sldMkLst>
          <pc:docMk/>
          <pc:sldMk cId="3741065049" sldId="643"/>
        </pc:sldMkLst>
        <pc:picChg chg="del">
          <ac:chgData name="Long B Nguyen" userId="f59fb8f3-a021-417a-8bc1-65c8d471c621" providerId="ADAL" clId="{09EBCD6D-3E32-1447-A1AF-87925F52689B}" dt="2021-05-21T18:03:09.714" v="6582" actId="478"/>
          <ac:picMkLst>
            <pc:docMk/>
            <pc:sldMk cId="3741065049" sldId="643"/>
            <ac:picMk id="5" creationId="{6EDB77B3-DC80-0942-8B49-9AC0B78BDB1E}"/>
          </ac:picMkLst>
        </pc:picChg>
      </pc:sldChg>
      <pc:sldChg chg="modSp add modAnim">
        <pc:chgData name="Long B Nguyen" userId="f59fb8f3-a021-417a-8bc1-65c8d471c621" providerId="ADAL" clId="{09EBCD6D-3E32-1447-A1AF-87925F52689B}" dt="2021-05-21T19:14:41.534" v="7347" actId="113"/>
        <pc:sldMkLst>
          <pc:docMk/>
          <pc:sldMk cId="3854762428" sldId="643"/>
        </pc:sldMkLst>
        <pc:spChg chg="mod">
          <ac:chgData name="Long B Nguyen" userId="f59fb8f3-a021-417a-8bc1-65c8d471c621" providerId="ADAL" clId="{09EBCD6D-3E32-1447-A1AF-87925F52689B}" dt="2021-05-21T19:14:41.534" v="7347" actId="113"/>
          <ac:spMkLst>
            <pc:docMk/>
            <pc:sldMk cId="3854762428" sldId="643"/>
            <ac:spMk id="3" creationId="{8EE44610-8AB0-B84C-9003-2B8BA850F328}"/>
          </ac:spMkLst>
        </pc:spChg>
      </pc:sldChg>
      <pc:sldChg chg="addSp delSp modSp add mod">
        <pc:chgData name="Long B Nguyen" userId="f59fb8f3-a021-417a-8bc1-65c8d471c621" providerId="ADAL" clId="{09EBCD6D-3E32-1447-A1AF-87925F52689B}" dt="2021-05-21T19:04:33.186" v="7017" actId="478"/>
        <pc:sldMkLst>
          <pc:docMk/>
          <pc:sldMk cId="159014264" sldId="644"/>
        </pc:sldMkLst>
        <pc:spChg chg="mod">
          <ac:chgData name="Long B Nguyen" userId="f59fb8f3-a021-417a-8bc1-65c8d471c621" providerId="ADAL" clId="{09EBCD6D-3E32-1447-A1AF-87925F52689B}" dt="2021-05-21T19:03:14.198" v="7010" actId="20577"/>
          <ac:spMkLst>
            <pc:docMk/>
            <pc:sldMk cId="159014264" sldId="644"/>
            <ac:spMk id="3" creationId="{8EE44610-8AB0-B84C-9003-2B8BA850F328}"/>
          </ac:spMkLst>
        </pc:spChg>
        <pc:picChg chg="add mod">
          <ac:chgData name="Long B Nguyen" userId="f59fb8f3-a021-417a-8bc1-65c8d471c621" providerId="ADAL" clId="{09EBCD6D-3E32-1447-A1AF-87925F52689B}" dt="2021-05-21T19:03:23.396" v="7012" actId="1076"/>
          <ac:picMkLst>
            <pc:docMk/>
            <pc:sldMk cId="159014264" sldId="644"/>
            <ac:picMk id="5" creationId="{D55A670A-145E-7348-A862-80E3504E8AC2}"/>
          </ac:picMkLst>
        </pc:picChg>
        <pc:picChg chg="add mod">
          <ac:chgData name="Long B Nguyen" userId="f59fb8f3-a021-417a-8bc1-65c8d471c621" providerId="ADAL" clId="{09EBCD6D-3E32-1447-A1AF-87925F52689B}" dt="2021-05-21T19:03:37.045" v="7014" actId="1076"/>
          <ac:picMkLst>
            <pc:docMk/>
            <pc:sldMk cId="159014264" sldId="644"/>
            <ac:picMk id="6" creationId="{F7D56D54-A676-F340-8D69-6C93B7DC19E6}"/>
          </ac:picMkLst>
        </pc:picChg>
        <pc:picChg chg="add del">
          <ac:chgData name="Long B Nguyen" userId="f59fb8f3-a021-417a-8bc1-65c8d471c621" providerId="ADAL" clId="{09EBCD6D-3E32-1447-A1AF-87925F52689B}" dt="2021-05-21T19:04:33.186" v="7017" actId="478"/>
          <ac:picMkLst>
            <pc:docMk/>
            <pc:sldMk cId="159014264" sldId="644"/>
            <ac:picMk id="7" creationId="{AB420C16-E743-0F46-83E7-2E50605BA878}"/>
          </ac:picMkLst>
        </pc:picChg>
      </pc:sldChg>
      <pc:sldChg chg="addSp delSp modSp add mod">
        <pc:chgData name="Long B Nguyen" userId="f59fb8f3-a021-417a-8bc1-65c8d471c621" providerId="ADAL" clId="{09EBCD6D-3E32-1447-A1AF-87925F52689B}" dt="2021-05-21T19:08:17.067" v="7179" actId="1037"/>
        <pc:sldMkLst>
          <pc:docMk/>
          <pc:sldMk cId="8107296" sldId="645"/>
        </pc:sldMkLst>
        <pc:spChg chg="mod">
          <ac:chgData name="Long B Nguyen" userId="f59fb8f3-a021-417a-8bc1-65c8d471c621" providerId="ADAL" clId="{09EBCD6D-3E32-1447-A1AF-87925F52689B}" dt="2021-05-21T19:07:59.909" v="7143" actId="20577"/>
          <ac:spMkLst>
            <pc:docMk/>
            <pc:sldMk cId="8107296" sldId="645"/>
            <ac:spMk id="3" creationId="{8EE44610-8AB0-B84C-9003-2B8BA850F328}"/>
          </ac:spMkLst>
        </pc:spChg>
        <pc:picChg chg="del">
          <ac:chgData name="Long B Nguyen" userId="f59fb8f3-a021-417a-8bc1-65c8d471c621" providerId="ADAL" clId="{09EBCD6D-3E32-1447-A1AF-87925F52689B}" dt="2021-05-21T19:04:38.485" v="7019" actId="478"/>
          <ac:picMkLst>
            <pc:docMk/>
            <pc:sldMk cId="8107296" sldId="645"/>
            <ac:picMk id="5" creationId="{D55A670A-145E-7348-A862-80E3504E8AC2}"/>
          </ac:picMkLst>
        </pc:picChg>
        <pc:picChg chg="del">
          <ac:chgData name="Long B Nguyen" userId="f59fb8f3-a021-417a-8bc1-65c8d471c621" providerId="ADAL" clId="{09EBCD6D-3E32-1447-A1AF-87925F52689B}" dt="2021-05-21T19:04:40.236" v="7020" actId="478"/>
          <ac:picMkLst>
            <pc:docMk/>
            <pc:sldMk cId="8107296" sldId="645"/>
            <ac:picMk id="6" creationId="{F7D56D54-A676-F340-8D69-6C93B7DC19E6}"/>
          </ac:picMkLst>
        </pc:picChg>
        <pc:picChg chg="mod">
          <ac:chgData name="Long B Nguyen" userId="f59fb8f3-a021-417a-8bc1-65c8d471c621" providerId="ADAL" clId="{09EBCD6D-3E32-1447-A1AF-87925F52689B}" dt="2021-05-21T19:07:55.385" v="7135" actId="1035"/>
          <ac:picMkLst>
            <pc:docMk/>
            <pc:sldMk cId="8107296" sldId="645"/>
            <ac:picMk id="7" creationId="{AB420C16-E743-0F46-83E7-2E50605BA878}"/>
          </ac:picMkLst>
        </pc:picChg>
        <pc:picChg chg="add mod">
          <ac:chgData name="Long B Nguyen" userId="f59fb8f3-a021-417a-8bc1-65c8d471c621" providerId="ADAL" clId="{09EBCD6D-3E32-1447-A1AF-87925F52689B}" dt="2021-05-21T19:08:17.067" v="7179" actId="1037"/>
          <ac:picMkLst>
            <pc:docMk/>
            <pc:sldMk cId="8107296" sldId="645"/>
            <ac:picMk id="8" creationId="{523A1B8E-8959-0C41-B19A-226F558199B7}"/>
          </ac:picMkLst>
        </pc:picChg>
        <pc:picChg chg="add del mod">
          <ac:chgData name="Long B Nguyen" userId="f59fb8f3-a021-417a-8bc1-65c8d471c621" providerId="ADAL" clId="{09EBCD6D-3E32-1447-A1AF-87925F52689B}" dt="2021-05-21T19:08:06.996" v="7168" actId="478"/>
          <ac:picMkLst>
            <pc:docMk/>
            <pc:sldMk cId="8107296" sldId="645"/>
            <ac:picMk id="9" creationId="{119CA69A-41FC-1943-9BDE-7648F9F615D3}"/>
          </ac:picMkLst>
        </pc:picChg>
        <pc:picChg chg="add mod">
          <ac:chgData name="Long B Nguyen" userId="f59fb8f3-a021-417a-8bc1-65c8d471c621" providerId="ADAL" clId="{09EBCD6D-3E32-1447-A1AF-87925F52689B}" dt="2021-05-21T19:08:06.024" v="7167" actId="1035"/>
          <ac:picMkLst>
            <pc:docMk/>
            <pc:sldMk cId="8107296" sldId="645"/>
            <ac:picMk id="10" creationId="{E420B1CE-BDC8-DC47-A7CC-45FE669F7F1E}"/>
          </ac:picMkLst>
        </pc:picChg>
        <pc:picChg chg="add mod">
          <ac:chgData name="Long B Nguyen" userId="f59fb8f3-a021-417a-8bc1-65c8d471c621" providerId="ADAL" clId="{09EBCD6D-3E32-1447-A1AF-87925F52689B}" dt="2021-05-21T19:08:14.528" v="7170" actId="1076"/>
          <ac:picMkLst>
            <pc:docMk/>
            <pc:sldMk cId="8107296" sldId="645"/>
            <ac:picMk id="11" creationId="{B2306235-3B0D-1F4D-B83A-938D321A0A65}"/>
          </ac:picMkLst>
        </pc:picChg>
      </pc:sldChg>
      <pc:sldChg chg="addSp delSp modSp add mod">
        <pc:chgData name="Long B Nguyen" userId="f59fb8f3-a021-417a-8bc1-65c8d471c621" providerId="ADAL" clId="{09EBCD6D-3E32-1447-A1AF-87925F52689B}" dt="2021-05-21T19:12:05.912" v="7342" actId="1076"/>
        <pc:sldMkLst>
          <pc:docMk/>
          <pc:sldMk cId="1443041617" sldId="646"/>
        </pc:sldMkLst>
        <pc:spChg chg="del mod">
          <ac:chgData name="Long B Nguyen" userId="f59fb8f3-a021-417a-8bc1-65c8d471c621" providerId="ADAL" clId="{09EBCD6D-3E32-1447-A1AF-87925F52689B}" dt="2021-05-21T19:11:49.571" v="7314" actId="478"/>
          <ac:spMkLst>
            <pc:docMk/>
            <pc:sldMk cId="1443041617" sldId="646"/>
            <ac:spMk id="2" creationId="{893AF10F-C12D-6B4A-84C5-206A244BF7C6}"/>
          </ac:spMkLst>
        </pc:spChg>
        <pc:spChg chg="mod">
          <ac:chgData name="Long B Nguyen" userId="f59fb8f3-a021-417a-8bc1-65c8d471c621" providerId="ADAL" clId="{09EBCD6D-3E32-1447-A1AF-87925F52689B}" dt="2021-05-21T19:11:55.018" v="7316" actId="1076"/>
          <ac:spMkLst>
            <pc:docMk/>
            <pc:sldMk cId="1443041617" sldId="646"/>
            <ac:spMk id="3" creationId="{8EE44610-8AB0-B84C-9003-2B8BA850F328}"/>
          </ac:spMkLst>
        </pc:spChg>
        <pc:spChg chg="add del mod">
          <ac:chgData name="Long B Nguyen" userId="f59fb8f3-a021-417a-8bc1-65c8d471c621" providerId="ADAL" clId="{09EBCD6D-3E32-1447-A1AF-87925F52689B}" dt="2021-05-21T19:11:51.421" v="7315" actId="478"/>
          <ac:spMkLst>
            <pc:docMk/>
            <pc:sldMk cId="1443041617" sldId="646"/>
            <ac:spMk id="14" creationId="{114C5C9C-567E-C74D-A82E-D13D9D0F14A0}"/>
          </ac:spMkLst>
        </pc:spChg>
        <pc:picChg chg="add mod">
          <ac:chgData name="Long B Nguyen" userId="f59fb8f3-a021-417a-8bc1-65c8d471c621" providerId="ADAL" clId="{09EBCD6D-3E32-1447-A1AF-87925F52689B}" dt="2021-05-21T19:10:33.632" v="7231" actId="1076"/>
          <ac:picMkLst>
            <pc:docMk/>
            <pc:sldMk cId="1443041617" sldId="646"/>
            <ac:picMk id="5" creationId="{603927A8-2B78-8A4E-BB44-2952BE82E7B4}"/>
          </ac:picMkLst>
        </pc:picChg>
        <pc:picChg chg="add mod">
          <ac:chgData name="Long B Nguyen" userId="f59fb8f3-a021-417a-8bc1-65c8d471c621" providerId="ADAL" clId="{09EBCD6D-3E32-1447-A1AF-87925F52689B}" dt="2021-05-21T19:12:00.926" v="7341" actId="1035"/>
          <ac:picMkLst>
            <pc:docMk/>
            <pc:sldMk cId="1443041617" sldId="646"/>
            <ac:picMk id="6" creationId="{1A72F957-1DBC-AE45-BAB2-43603D57C705}"/>
          </ac:picMkLst>
        </pc:picChg>
        <pc:picChg chg="del">
          <ac:chgData name="Long B Nguyen" userId="f59fb8f3-a021-417a-8bc1-65c8d471c621" providerId="ADAL" clId="{09EBCD6D-3E32-1447-A1AF-87925F52689B}" dt="2021-05-21T19:08:27.309" v="7181" actId="478"/>
          <ac:picMkLst>
            <pc:docMk/>
            <pc:sldMk cId="1443041617" sldId="646"/>
            <ac:picMk id="7" creationId="{AB420C16-E743-0F46-83E7-2E50605BA878}"/>
          </ac:picMkLst>
        </pc:picChg>
        <pc:picChg chg="del">
          <ac:chgData name="Long B Nguyen" userId="f59fb8f3-a021-417a-8bc1-65c8d471c621" providerId="ADAL" clId="{09EBCD6D-3E32-1447-A1AF-87925F52689B}" dt="2021-05-21T19:09:02.461" v="7193" actId="478"/>
          <ac:picMkLst>
            <pc:docMk/>
            <pc:sldMk cId="1443041617" sldId="646"/>
            <ac:picMk id="8" creationId="{523A1B8E-8959-0C41-B19A-226F558199B7}"/>
          </ac:picMkLst>
        </pc:picChg>
        <pc:picChg chg="add mod">
          <ac:chgData name="Long B Nguyen" userId="f59fb8f3-a021-417a-8bc1-65c8d471c621" providerId="ADAL" clId="{09EBCD6D-3E32-1447-A1AF-87925F52689B}" dt="2021-05-21T19:12:00.926" v="7341" actId="1035"/>
          <ac:picMkLst>
            <pc:docMk/>
            <pc:sldMk cId="1443041617" sldId="646"/>
            <ac:picMk id="9" creationId="{3FBEF68E-45B8-494E-BF5A-F7D615BBBDF1}"/>
          </ac:picMkLst>
        </pc:picChg>
        <pc:picChg chg="del">
          <ac:chgData name="Long B Nguyen" userId="f59fb8f3-a021-417a-8bc1-65c8d471c621" providerId="ADAL" clId="{09EBCD6D-3E32-1447-A1AF-87925F52689B}" dt="2021-05-21T19:09:19.712" v="7224" actId="478"/>
          <ac:picMkLst>
            <pc:docMk/>
            <pc:sldMk cId="1443041617" sldId="646"/>
            <ac:picMk id="10" creationId="{E420B1CE-BDC8-DC47-A7CC-45FE669F7F1E}"/>
          </ac:picMkLst>
        </pc:picChg>
        <pc:picChg chg="del">
          <ac:chgData name="Long B Nguyen" userId="f59fb8f3-a021-417a-8bc1-65c8d471c621" providerId="ADAL" clId="{09EBCD6D-3E32-1447-A1AF-87925F52689B}" dt="2021-05-21T19:09:21.315" v="7225" actId="478"/>
          <ac:picMkLst>
            <pc:docMk/>
            <pc:sldMk cId="1443041617" sldId="646"/>
            <ac:picMk id="11" creationId="{B2306235-3B0D-1F4D-B83A-938D321A0A65}"/>
          </ac:picMkLst>
        </pc:picChg>
        <pc:picChg chg="add mod">
          <ac:chgData name="Long B Nguyen" userId="f59fb8f3-a021-417a-8bc1-65c8d471c621" providerId="ADAL" clId="{09EBCD6D-3E32-1447-A1AF-87925F52689B}" dt="2021-05-21T19:12:05.912" v="7342" actId="1076"/>
          <ac:picMkLst>
            <pc:docMk/>
            <pc:sldMk cId="1443041617" sldId="646"/>
            <ac:picMk id="12" creationId="{9837A476-8BCF-E640-9EA9-75EC6B51AEDB}"/>
          </ac:picMkLst>
        </pc:picChg>
      </pc:sldChg>
      <pc:sldChg chg="addSp modSp add mod">
        <pc:chgData name="Long B Nguyen" userId="f59fb8f3-a021-417a-8bc1-65c8d471c621" providerId="ADAL" clId="{09EBCD6D-3E32-1447-A1AF-87925F52689B}" dt="2021-05-22T17:11:18.390" v="7927" actId="20577"/>
        <pc:sldMkLst>
          <pc:docMk/>
          <pc:sldMk cId="778751158" sldId="647"/>
        </pc:sldMkLst>
        <pc:spChg chg="mod">
          <ac:chgData name="Long B Nguyen" userId="f59fb8f3-a021-417a-8bc1-65c8d471c621" providerId="ADAL" clId="{09EBCD6D-3E32-1447-A1AF-87925F52689B}" dt="2021-05-22T17:11:02.563" v="7909" actId="1076"/>
          <ac:spMkLst>
            <pc:docMk/>
            <pc:sldMk cId="778751158" sldId="647"/>
            <ac:spMk id="2" creationId="{893AF10F-C12D-6B4A-84C5-206A244BF7C6}"/>
          </ac:spMkLst>
        </pc:spChg>
        <pc:spChg chg="mod">
          <ac:chgData name="Long B Nguyen" userId="f59fb8f3-a021-417a-8bc1-65c8d471c621" providerId="ADAL" clId="{09EBCD6D-3E32-1447-A1AF-87925F52689B}" dt="2021-05-22T17:11:18.390" v="7927" actId="20577"/>
          <ac:spMkLst>
            <pc:docMk/>
            <pc:sldMk cId="778751158" sldId="647"/>
            <ac:spMk id="3" creationId="{8EE44610-8AB0-B84C-9003-2B8BA850F328}"/>
          </ac:spMkLst>
        </pc:spChg>
        <pc:spChg chg="add mod">
          <ac:chgData name="Long B Nguyen" userId="f59fb8f3-a021-417a-8bc1-65c8d471c621" providerId="ADAL" clId="{09EBCD6D-3E32-1447-A1AF-87925F52689B}" dt="2021-05-22T16:30:03.889" v="7454" actId="767"/>
          <ac:spMkLst>
            <pc:docMk/>
            <pc:sldMk cId="778751158" sldId="647"/>
            <ac:spMk id="6" creationId="{F2DE35F1-B009-034E-A058-765EBEEB9217}"/>
          </ac:spMkLst>
        </pc:spChg>
        <pc:picChg chg="add mod">
          <ac:chgData name="Long B Nguyen" userId="f59fb8f3-a021-417a-8bc1-65c8d471c621" providerId="ADAL" clId="{09EBCD6D-3E32-1447-A1AF-87925F52689B}" dt="2021-05-22T17:11:04.735" v="7910" actId="1076"/>
          <ac:picMkLst>
            <pc:docMk/>
            <pc:sldMk cId="778751158" sldId="647"/>
            <ac:picMk id="5" creationId="{7347089B-D462-CA4B-A5E9-0F42EB323F77}"/>
          </ac:picMkLst>
        </pc:picChg>
      </pc:sldChg>
      <pc:sldChg chg="addSp delSp modSp new mod">
        <pc:chgData name="Long B Nguyen" userId="f59fb8f3-a021-417a-8bc1-65c8d471c621" providerId="ADAL" clId="{09EBCD6D-3E32-1447-A1AF-87925F52689B}" dt="2021-05-22T17:14:58.442" v="7942" actId="20577"/>
        <pc:sldMkLst>
          <pc:docMk/>
          <pc:sldMk cId="1377529738" sldId="648"/>
        </pc:sldMkLst>
        <pc:spChg chg="del">
          <ac:chgData name="Long B Nguyen" userId="f59fb8f3-a021-417a-8bc1-65c8d471c621" providerId="ADAL" clId="{09EBCD6D-3E32-1447-A1AF-87925F52689B}" dt="2021-05-22T17:14:24.917" v="7932" actId="478"/>
          <ac:spMkLst>
            <pc:docMk/>
            <pc:sldMk cId="1377529738" sldId="648"/>
            <ac:spMk id="2" creationId="{81C10C20-9A93-8648-A333-CD00EEEE3440}"/>
          </ac:spMkLst>
        </pc:spChg>
        <pc:spChg chg="mod">
          <ac:chgData name="Long B Nguyen" userId="f59fb8f3-a021-417a-8bc1-65c8d471c621" providerId="ADAL" clId="{09EBCD6D-3E32-1447-A1AF-87925F52689B}" dt="2021-05-22T17:14:58.442" v="7942" actId="20577"/>
          <ac:spMkLst>
            <pc:docMk/>
            <pc:sldMk cId="1377529738" sldId="648"/>
            <ac:spMk id="3" creationId="{9B071422-AD72-304B-9DED-839E5307DF2B}"/>
          </ac:spMkLst>
        </pc:spChg>
        <pc:spChg chg="add mod">
          <ac:chgData name="Long B Nguyen" userId="f59fb8f3-a021-417a-8bc1-65c8d471c621" providerId="ADAL" clId="{09EBCD6D-3E32-1447-A1AF-87925F52689B}" dt="2021-05-22T17:14:33.446" v="7933"/>
          <ac:spMkLst>
            <pc:docMk/>
            <pc:sldMk cId="1377529738" sldId="648"/>
            <ac:spMk id="5" creationId="{EFF5F4AD-D9C7-1040-B066-A50136540666}"/>
          </ac:spMkLst>
        </pc:spChg>
      </pc:sldChg>
      <pc:sldChg chg="add del">
        <pc:chgData name="Long B Nguyen" userId="f59fb8f3-a021-417a-8bc1-65c8d471c621" providerId="ADAL" clId="{09EBCD6D-3E32-1447-A1AF-87925F52689B}" dt="2021-05-22T17:18:19.309" v="7944"/>
        <pc:sldMkLst>
          <pc:docMk/>
          <pc:sldMk cId="424378227" sldId="649"/>
        </pc:sldMkLst>
      </pc:sldChg>
      <pc:sldChg chg="delSp modSp add mod">
        <pc:chgData name="Long B Nguyen" userId="f59fb8f3-a021-417a-8bc1-65c8d471c621" providerId="ADAL" clId="{09EBCD6D-3E32-1447-A1AF-87925F52689B}" dt="2021-05-22T17:22:44.201" v="7965" actId="21"/>
        <pc:sldMkLst>
          <pc:docMk/>
          <pc:sldMk cId="2432265503" sldId="649"/>
        </pc:sldMkLst>
        <pc:spChg chg="mod">
          <ac:chgData name="Long B Nguyen" userId="f59fb8f3-a021-417a-8bc1-65c8d471c621" providerId="ADAL" clId="{09EBCD6D-3E32-1447-A1AF-87925F52689B}" dt="2021-05-22T17:22:44.201" v="7965" actId="21"/>
          <ac:spMkLst>
            <pc:docMk/>
            <pc:sldMk cId="2432265503" sldId="649"/>
            <ac:spMk id="3" creationId="{8EE44610-8AB0-B84C-9003-2B8BA850F328}"/>
          </ac:spMkLst>
        </pc:spChg>
        <pc:picChg chg="del">
          <ac:chgData name="Long B Nguyen" userId="f59fb8f3-a021-417a-8bc1-65c8d471c621" providerId="ADAL" clId="{09EBCD6D-3E32-1447-A1AF-87925F52689B}" dt="2021-05-22T17:18:44.695" v="7948" actId="478"/>
          <ac:picMkLst>
            <pc:docMk/>
            <pc:sldMk cId="2432265503" sldId="649"/>
            <ac:picMk id="5" creationId="{D55A670A-145E-7348-A862-80E3504E8AC2}"/>
          </ac:picMkLst>
        </pc:picChg>
        <pc:picChg chg="del">
          <ac:chgData name="Long B Nguyen" userId="f59fb8f3-a021-417a-8bc1-65c8d471c621" providerId="ADAL" clId="{09EBCD6D-3E32-1447-A1AF-87925F52689B}" dt="2021-05-22T17:18:59.788" v="7955" actId="478"/>
          <ac:picMkLst>
            <pc:docMk/>
            <pc:sldMk cId="2432265503" sldId="649"/>
            <ac:picMk id="6" creationId="{F7D56D54-A676-F340-8D69-6C93B7DC19E6}"/>
          </ac:picMkLst>
        </pc:picChg>
      </pc:sldChg>
      <pc:sldChg chg="modSp add mod">
        <pc:chgData name="Long B Nguyen" userId="f59fb8f3-a021-417a-8bc1-65c8d471c621" providerId="ADAL" clId="{09EBCD6D-3E32-1447-A1AF-87925F52689B}" dt="2021-05-22T17:23:24.450" v="7979" actId="20577"/>
        <pc:sldMkLst>
          <pc:docMk/>
          <pc:sldMk cId="2361128680" sldId="650"/>
        </pc:sldMkLst>
        <pc:spChg chg="mod">
          <ac:chgData name="Long B Nguyen" userId="f59fb8f3-a021-417a-8bc1-65c8d471c621" providerId="ADAL" clId="{09EBCD6D-3E32-1447-A1AF-87925F52689B}" dt="2021-05-22T17:23:24.450" v="7979" actId="20577"/>
          <ac:spMkLst>
            <pc:docMk/>
            <pc:sldMk cId="2361128680" sldId="650"/>
            <ac:spMk id="3" creationId="{8EE44610-8AB0-B84C-9003-2B8BA850F328}"/>
          </ac:spMkLst>
        </pc:spChg>
      </pc:sldChg>
      <pc:sldChg chg="modSp add mod">
        <pc:chgData name="Long B Nguyen" userId="f59fb8f3-a021-417a-8bc1-65c8d471c621" providerId="ADAL" clId="{09EBCD6D-3E32-1447-A1AF-87925F52689B}" dt="2021-05-22T17:24:48.483" v="7994" actId="20577"/>
        <pc:sldMkLst>
          <pc:docMk/>
          <pc:sldMk cId="1024956795" sldId="651"/>
        </pc:sldMkLst>
        <pc:spChg chg="mod">
          <ac:chgData name="Long B Nguyen" userId="f59fb8f3-a021-417a-8bc1-65c8d471c621" providerId="ADAL" clId="{09EBCD6D-3E32-1447-A1AF-87925F52689B}" dt="2021-05-22T17:24:48.483" v="7994" actId="20577"/>
          <ac:spMkLst>
            <pc:docMk/>
            <pc:sldMk cId="1024956795" sldId="651"/>
            <ac:spMk id="3" creationId="{8EE44610-8AB0-B84C-9003-2B8BA850F328}"/>
          </ac:spMkLst>
        </pc:spChg>
      </pc:sldChg>
      <pc:sldChg chg="modSp add mod">
        <pc:chgData name="Long B Nguyen" userId="f59fb8f3-a021-417a-8bc1-65c8d471c621" providerId="ADAL" clId="{09EBCD6D-3E32-1447-A1AF-87925F52689B}" dt="2021-05-23T10:48:40.326" v="8096" actId="1035"/>
        <pc:sldMkLst>
          <pc:docMk/>
          <pc:sldMk cId="3019769695" sldId="652"/>
        </pc:sldMkLst>
        <pc:spChg chg="mod">
          <ac:chgData name="Long B Nguyen" userId="f59fb8f3-a021-417a-8bc1-65c8d471c621" providerId="ADAL" clId="{09EBCD6D-3E32-1447-A1AF-87925F52689B}" dt="2021-05-23T10:48:37.396" v="8088" actId="1035"/>
          <ac:spMkLst>
            <pc:docMk/>
            <pc:sldMk cId="3019769695" sldId="652"/>
            <ac:spMk id="2" creationId="{893AF10F-C12D-6B4A-84C5-206A244BF7C6}"/>
          </ac:spMkLst>
        </pc:spChg>
        <pc:spChg chg="mod">
          <ac:chgData name="Long B Nguyen" userId="f59fb8f3-a021-417a-8bc1-65c8d471c621" providerId="ADAL" clId="{09EBCD6D-3E32-1447-A1AF-87925F52689B}" dt="2021-05-23T10:48:40.326" v="8096" actId="1035"/>
          <ac:spMkLst>
            <pc:docMk/>
            <pc:sldMk cId="3019769695" sldId="652"/>
            <ac:spMk id="3" creationId="{8EE44610-8AB0-B84C-9003-2B8BA850F328}"/>
          </ac:spMkLst>
        </pc:spChg>
      </pc:sldChg>
      <pc:sldChg chg="addSp delSp modSp new mod">
        <pc:chgData name="Long B Nguyen" userId="f59fb8f3-a021-417a-8bc1-65c8d471c621" providerId="ADAL" clId="{09EBCD6D-3E32-1447-A1AF-87925F52689B}" dt="2021-05-22T17:35:00.539" v="8044" actId="20577"/>
        <pc:sldMkLst>
          <pc:docMk/>
          <pc:sldMk cId="3642723020" sldId="653"/>
        </pc:sldMkLst>
        <pc:spChg chg="del">
          <ac:chgData name="Long B Nguyen" userId="f59fb8f3-a021-417a-8bc1-65c8d471c621" providerId="ADAL" clId="{09EBCD6D-3E32-1447-A1AF-87925F52689B}" dt="2021-05-22T17:33:39.909" v="8028" actId="478"/>
          <ac:spMkLst>
            <pc:docMk/>
            <pc:sldMk cId="3642723020" sldId="653"/>
            <ac:spMk id="2" creationId="{A15BF544-EB2A-E84E-9FCD-5A8A7C4ED9FB}"/>
          </ac:spMkLst>
        </pc:spChg>
        <pc:spChg chg="mod">
          <ac:chgData name="Long B Nguyen" userId="f59fb8f3-a021-417a-8bc1-65c8d471c621" providerId="ADAL" clId="{09EBCD6D-3E32-1447-A1AF-87925F52689B}" dt="2021-05-22T17:35:00.539" v="8044" actId="20577"/>
          <ac:spMkLst>
            <pc:docMk/>
            <pc:sldMk cId="3642723020" sldId="653"/>
            <ac:spMk id="3" creationId="{689F41DF-6236-1149-815E-F26D01409338}"/>
          </ac:spMkLst>
        </pc:spChg>
        <pc:spChg chg="add mod">
          <ac:chgData name="Long B Nguyen" userId="f59fb8f3-a021-417a-8bc1-65c8d471c621" providerId="ADAL" clId="{09EBCD6D-3E32-1447-A1AF-87925F52689B}" dt="2021-05-22T17:33:45.120" v="8029"/>
          <ac:spMkLst>
            <pc:docMk/>
            <pc:sldMk cId="3642723020" sldId="653"/>
            <ac:spMk id="5" creationId="{6EA7C577-E6D4-2A4B-850C-5A753AF994D7}"/>
          </ac:spMkLst>
        </pc:spChg>
        <pc:spChg chg="add del mod">
          <ac:chgData name="Long B Nguyen" userId="f59fb8f3-a021-417a-8bc1-65c8d471c621" providerId="ADAL" clId="{09EBCD6D-3E32-1447-A1AF-87925F52689B}" dt="2021-05-22T17:34:18.723" v="8036"/>
          <ac:spMkLst>
            <pc:docMk/>
            <pc:sldMk cId="3642723020" sldId="653"/>
            <ac:spMk id="6" creationId="{EE1107C3-0A2F-DE47-8A6C-54FC0F250C5A}"/>
          </ac:spMkLst>
        </pc:spChg>
      </pc:sldChg>
      <pc:sldChg chg="modSp add mod">
        <pc:chgData name="Long B Nguyen" userId="f59fb8f3-a021-417a-8bc1-65c8d471c621" providerId="ADAL" clId="{09EBCD6D-3E32-1447-A1AF-87925F52689B}" dt="2021-05-23T11:41:22.966" v="8429" actId="20577"/>
        <pc:sldMkLst>
          <pc:docMk/>
          <pc:sldMk cId="3774006228" sldId="654"/>
        </pc:sldMkLst>
        <pc:spChg chg="mod">
          <ac:chgData name="Long B Nguyen" userId="f59fb8f3-a021-417a-8bc1-65c8d471c621" providerId="ADAL" clId="{09EBCD6D-3E32-1447-A1AF-87925F52689B}" dt="2021-05-23T11:41:22.966" v="8429" actId="20577"/>
          <ac:spMkLst>
            <pc:docMk/>
            <pc:sldMk cId="3774006228" sldId="654"/>
            <ac:spMk id="3" creationId="{689F41DF-6236-1149-815E-F26D01409338}"/>
          </ac:spMkLst>
        </pc:spChg>
      </pc:sldChg>
      <pc:sldChg chg="modSp add mod">
        <pc:chgData name="Long B Nguyen" userId="f59fb8f3-a021-417a-8bc1-65c8d471c621" providerId="ADAL" clId="{09EBCD6D-3E32-1447-A1AF-87925F52689B}" dt="2021-05-22T17:40:36.046" v="8066" actId="20577"/>
        <pc:sldMkLst>
          <pc:docMk/>
          <pc:sldMk cId="1043561538" sldId="655"/>
        </pc:sldMkLst>
        <pc:spChg chg="mod">
          <ac:chgData name="Long B Nguyen" userId="f59fb8f3-a021-417a-8bc1-65c8d471c621" providerId="ADAL" clId="{09EBCD6D-3E32-1447-A1AF-87925F52689B}" dt="2021-05-22T17:40:36.046" v="8066" actId="20577"/>
          <ac:spMkLst>
            <pc:docMk/>
            <pc:sldMk cId="1043561538" sldId="655"/>
            <ac:spMk id="3" creationId="{689F41DF-6236-1149-815E-F26D01409338}"/>
          </ac:spMkLst>
        </pc:spChg>
      </pc:sldChg>
      <pc:sldChg chg="modSp add mod">
        <pc:chgData name="Long B Nguyen" userId="f59fb8f3-a021-417a-8bc1-65c8d471c621" providerId="ADAL" clId="{09EBCD6D-3E32-1447-A1AF-87925F52689B}" dt="2021-05-22T17:40:57.399" v="8076" actId="113"/>
        <pc:sldMkLst>
          <pc:docMk/>
          <pc:sldMk cId="858332265" sldId="656"/>
        </pc:sldMkLst>
        <pc:spChg chg="mod">
          <ac:chgData name="Long B Nguyen" userId="f59fb8f3-a021-417a-8bc1-65c8d471c621" providerId="ADAL" clId="{09EBCD6D-3E32-1447-A1AF-87925F52689B}" dt="2021-05-22T17:40:57.399" v="8076" actId="113"/>
          <ac:spMkLst>
            <pc:docMk/>
            <pc:sldMk cId="858332265" sldId="656"/>
            <ac:spMk id="3" creationId="{689F41DF-6236-1149-815E-F26D01409338}"/>
          </ac:spMkLst>
        </pc:spChg>
      </pc:sldChg>
      <pc:sldChg chg="modSp new mod modAnim">
        <pc:chgData name="Long B Nguyen" userId="f59fb8f3-a021-417a-8bc1-65c8d471c621" providerId="ADAL" clId="{09EBCD6D-3E32-1447-A1AF-87925F52689B}" dt="2021-06-01T11:52:50.172" v="9583"/>
        <pc:sldMkLst>
          <pc:docMk/>
          <pc:sldMk cId="469267058" sldId="657"/>
        </pc:sldMkLst>
        <pc:spChg chg="mod">
          <ac:chgData name="Long B Nguyen" userId="f59fb8f3-a021-417a-8bc1-65c8d471c621" providerId="ADAL" clId="{09EBCD6D-3E32-1447-A1AF-87925F52689B}" dt="2021-05-31T17:42:11.884" v="8883" actId="20577"/>
          <ac:spMkLst>
            <pc:docMk/>
            <pc:sldMk cId="469267058" sldId="657"/>
            <ac:spMk id="2" creationId="{7EBA3FED-EEF1-464C-A9A0-7EBDB1DA46E8}"/>
          </ac:spMkLst>
        </pc:spChg>
        <pc:spChg chg="mod">
          <ac:chgData name="Long B Nguyen" userId="f59fb8f3-a021-417a-8bc1-65c8d471c621" providerId="ADAL" clId="{09EBCD6D-3E32-1447-A1AF-87925F52689B}" dt="2021-05-31T17:43:53.431" v="8898" actId="20577"/>
          <ac:spMkLst>
            <pc:docMk/>
            <pc:sldMk cId="469267058" sldId="657"/>
            <ac:spMk id="3" creationId="{3770FE9B-403E-D54D-910D-E86CFE4C2FAF}"/>
          </ac:spMkLst>
        </pc:spChg>
      </pc:sldChg>
      <pc:sldChg chg="addSp delSp modSp add mod">
        <pc:chgData name="Long B Nguyen" userId="f59fb8f3-a021-417a-8bc1-65c8d471c621" providerId="ADAL" clId="{09EBCD6D-3E32-1447-A1AF-87925F52689B}" dt="2021-05-31T17:41:24.021" v="8833" actId="1076"/>
        <pc:sldMkLst>
          <pc:docMk/>
          <pc:sldMk cId="2232575206" sldId="658"/>
        </pc:sldMkLst>
        <pc:spChg chg="mod">
          <ac:chgData name="Long B Nguyen" userId="f59fb8f3-a021-417a-8bc1-65c8d471c621" providerId="ADAL" clId="{09EBCD6D-3E32-1447-A1AF-87925F52689B}" dt="2021-05-31T17:38:18.523" v="8829" actId="20577"/>
          <ac:spMkLst>
            <pc:docMk/>
            <pc:sldMk cId="2232575206" sldId="658"/>
            <ac:spMk id="2" creationId="{DFC6737B-C2EF-3F44-90BB-2743686986C3}"/>
          </ac:spMkLst>
        </pc:spChg>
        <pc:picChg chg="add mod">
          <ac:chgData name="Long B Nguyen" userId="f59fb8f3-a021-417a-8bc1-65c8d471c621" providerId="ADAL" clId="{09EBCD6D-3E32-1447-A1AF-87925F52689B}" dt="2021-05-31T17:41:24.021" v="8833" actId="1076"/>
          <ac:picMkLst>
            <pc:docMk/>
            <pc:sldMk cId="2232575206" sldId="658"/>
            <ac:picMk id="3" creationId="{B210FD03-9900-694E-B070-C24875B8B9C8}"/>
          </ac:picMkLst>
        </pc:picChg>
        <pc:picChg chg="del">
          <ac:chgData name="Long B Nguyen" userId="f59fb8f3-a021-417a-8bc1-65c8d471c621" providerId="ADAL" clId="{09EBCD6D-3E32-1447-A1AF-87925F52689B}" dt="2021-05-31T17:38:20.759" v="8830" actId="478"/>
          <ac:picMkLst>
            <pc:docMk/>
            <pc:sldMk cId="2232575206" sldId="658"/>
            <ac:picMk id="5" creationId="{6EDB77B3-DC80-0942-8B49-9AC0B78BDB1E}"/>
          </ac:picMkLst>
        </pc:picChg>
      </pc:sldChg>
      <pc:sldChg chg="modSp add mod modAnim">
        <pc:chgData name="Long B Nguyen" userId="f59fb8f3-a021-417a-8bc1-65c8d471c621" providerId="ADAL" clId="{09EBCD6D-3E32-1447-A1AF-87925F52689B}" dt="2021-06-01T11:55:04.336" v="9587"/>
        <pc:sldMkLst>
          <pc:docMk/>
          <pc:sldMk cId="1494335352" sldId="659"/>
        </pc:sldMkLst>
        <pc:spChg chg="mod">
          <ac:chgData name="Long B Nguyen" userId="f59fb8f3-a021-417a-8bc1-65c8d471c621" providerId="ADAL" clId="{09EBCD6D-3E32-1447-A1AF-87925F52689B}" dt="2021-05-31T17:44:55.323" v="8911" actId="1076"/>
          <ac:spMkLst>
            <pc:docMk/>
            <pc:sldMk cId="1494335352" sldId="659"/>
            <ac:spMk id="2" creationId="{7EBA3FED-EEF1-464C-A9A0-7EBDB1DA46E8}"/>
          </ac:spMkLst>
        </pc:spChg>
        <pc:spChg chg="mod">
          <ac:chgData name="Long B Nguyen" userId="f59fb8f3-a021-417a-8bc1-65c8d471c621" providerId="ADAL" clId="{09EBCD6D-3E32-1447-A1AF-87925F52689B}" dt="2021-06-01T11:53:08.100" v="9585" actId="113"/>
          <ac:spMkLst>
            <pc:docMk/>
            <pc:sldMk cId="1494335352" sldId="659"/>
            <ac:spMk id="3" creationId="{3770FE9B-403E-D54D-910D-E86CFE4C2FAF}"/>
          </ac:spMkLst>
        </pc:spChg>
      </pc:sldChg>
      <pc:sldChg chg="add del">
        <pc:chgData name="Long B Nguyen" userId="f59fb8f3-a021-417a-8bc1-65c8d471c621" providerId="ADAL" clId="{09EBCD6D-3E32-1447-A1AF-87925F52689B}" dt="2021-05-31T17:41:28.390" v="8834" actId="2696"/>
        <pc:sldMkLst>
          <pc:docMk/>
          <pc:sldMk cId="1789260868" sldId="659"/>
        </pc:sldMkLst>
      </pc:sldChg>
      <pc:sldChg chg="addSp delSp modSp add mod modAnim">
        <pc:chgData name="Long B Nguyen" userId="f59fb8f3-a021-417a-8bc1-65c8d471c621" providerId="ADAL" clId="{09EBCD6D-3E32-1447-A1AF-87925F52689B}" dt="2021-06-01T11:55:13.513" v="9590"/>
        <pc:sldMkLst>
          <pc:docMk/>
          <pc:sldMk cId="764318037" sldId="660"/>
        </pc:sldMkLst>
        <pc:spChg chg="mod">
          <ac:chgData name="Long B Nguyen" userId="f59fb8f3-a021-417a-8bc1-65c8d471c621" providerId="ADAL" clId="{09EBCD6D-3E32-1447-A1AF-87925F52689B}" dt="2021-05-31T17:47:36.030" v="8933" actId="20577"/>
          <ac:spMkLst>
            <pc:docMk/>
            <pc:sldMk cId="764318037" sldId="660"/>
            <ac:spMk id="3" creationId="{3770FE9B-403E-D54D-910D-E86CFE4C2FAF}"/>
          </ac:spMkLst>
        </pc:spChg>
        <pc:spChg chg="add del mod">
          <ac:chgData name="Long B Nguyen" userId="f59fb8f3-a021-417a-8bc1-65c8d471c621" providerId="ADAL" clId="{09EBCD6D-3E32-1447-A1AF-87925F52689B}" dt="2021-05-31T17:47:09.823" v="8930"/>
          <ac:spMkLst>
            <pc:docMk/>
            <pc:sldMk cId="764318037" sldId="660"/>
            <ac:spMk id="5" creationId="{E1F3F0E8-0EC3-9646-969A-0360A0E97D3C}"/>
          </ac:spMkLst>
        </pc:spChg>
      </pc:sldChg>
      <pc:sldChg chg="modSp add mod modAnim">
        <pc:chgData name="Long B Nguyen" userId="f59fb8f3-a021-417a-8bc1-65c8d471c621" providerId="ADAL" clId="{09EBCD6D-3E32-1447-A1AF-87925F52689B}" dt="2021-06-01T11:55:51.593" v="9596" actId="113"/>
        <pc:sldMkLst>
          <pc:docMk/>
          <pc:sldMk cId="1963086115" sldId="661"/>
        </pc:sldMkLst>
        <pc:spChg chg="mod">
          <ac:chgData name="Long B Nguyen" userId="f59fb8f3-a021-417a-8bc1-65c8d471c621" providerId="ADAL" clId="{09EBCD6D-3E32-1447-A1AF-87925F52689B}" dt="2021-06-01T11:55:51.593" v="9596" actId="113"/>
          <ac:spMkLst>
            <pc:docMk/>
            <pc:sldMk cId="1963086115" sldId="661"/>
            <ac:spMk id="3" creationId="{3770FE9B-403E-D54D-910D-E86CFE4C2FAF}"/>
          </ac:spMkLst>
        </pc:spChg>
      </pc:sldChg>
      <pc:sldChg chg="modSp add mod modAnim">
        <pc:chgData name="Long B Nguyen" userId="f59fb8f3-a021-417a-8bc1-65c8d471c621" providerId="ADAL" clId="{09EBCD6D-3E32-1447-A1AF-87925F52689B}" dt="2021-06-01T11:56:01.119" v="9598"/>
        <pc:sldMkLst>
          <pc:docMk/>
          <pc:sldMk cId="4142331081" sldId="662"/>
        </pc:sldMkLst>
        <pc:spChg chg="mod">
          <ac:chgData name="Long B Nguyen" userId="f59fb8f3-a021-417a-8bc1-65c8d471c621" providerId="ADAL" clId="{09EBCD6D-3E32-1447-A1AF-87925F52689B}" dt="2021-05-31T17:52:55.559" v="8976" actId="20577"/>
          <ac:spMkLst>
            <pc:docMk/>
            <pc:sldMk cId="4142331081" sldId="662"/>
            <ac:spMk id="3" creationId="{3770FE9B-403E-D54D-910D-E86CFE4C2FAF}"/>
          </ac:spMkLst>
        </pc:spChg>
      </pc:sldChg>
      <pc:sldChg chg="modSp add mod modAnim">
        <pc:chgData name="Long B Nguyen" userId="f59fb8f3-a021-417a-8bc1-65c8d471c621" providerId="ADAL" clId="{09EBCD6D-3E32-1447-A1AF-87925F52689B}" dt="2021-06-01T11:57:00.825" v="9602"/>
        <pc:sldMkLst>
          <pc:docMk/>
          <pc:sldMk cId="3550438817" sldId="663"/>
        </pc:sldMkLst>
        <pc:spChg chg="mod">
          <ac:chgData name="Long B Nguyen" userId="f59fb8f3-a021-417a-8bc1-65c8d471c621" providerId="ADAL" clId="{09EBCD6D-3E32-1447-A1AF-87925F52689B}" dt="2021-06-01T11:56:51.902" v="9600" actId="113"/>
          <ac:spMkLst>
            <pc:docMk/>
            <pc:sldMk cId="3550438817" sldId="663"/>
            <ac:spMk id="3" creationId="{3770FE9B-403E-D54D-910D-E86CFE4C2FAF}"/>
          </ac:spMkLst>
        </pc:spChg>
      </pc:sldChg>
      <pc:sldChg chg="addSp modSp add mod modAnim">
        <pc:chgData name="Long B Nguyen" userId="f59fb8f3-a021-417a-8bc1-65c8d471c621" providerId="ADAL" clId="{09EBCD6D-3E32-1447-A1AF-87925F52689B}" dt="2021-06-01T11:57:07.486" v="9604"/>
        <pc:sldMkLst>
          <pc:docMk/>
          <pc:sldMk cId="1723668777" sldId="664"/>
        </pc:sldMkLst>
        <pc:spChg chg="mod">
          <ac:chgData name="Long B Nguyen" userId="f59fb8f3-a021-417a-8bc1-65c8d471c621" providerId="ADAL" clId="{09EBCD6D-3E32-1447-A1AF-87925F52689B}" dt="2021-05-31T17:57:49.737" v="9014" actId="20577"/>
          <ac:spMkLst>
            <pc:docMk/>
            <pc:sldMk cId="1723668777" sldId="664"/>
            <ac:spMk id="3" creationId="{3770FE9B-403E-D54D-910D-E86CFE4C2FAF}"/>
          </ac:spMkLst>
        </pc:spChg>
        <pc:picChg chg="add mod">
          <ac:chgData name="Long B Nguyen" userId="f59fb8f3-a021-417a-8bc1-65c8d471c621" providerId="ADAL" clId="{09EBCD6D-3E32-1447-A1AF-87925F52689B}" dt="2021-05-31T17:57:54.543" v="9016" actId="1076"/>
          <ac:picMkLst>
            <pc:docMk/>
            <pc:sldMk cId="1723668777" sldId="664"/>
            <ac:picMk id="5" creationId="{F1E7E57D-4CDC-AC45-8FB0-5FFC1FAAD931}"/>
          </ac:picMkLst>
        </pc:picChg>
      </pc:sldChg>
      <pc:sldChg chg="addSp modSp add mod modAnim">
        <pc:chgData name="Long B Nguyen" userId="f59fb8f3-a021-417a-8bc1-65c8d471c621" providerId="ADAL" clId="{09EBCD6D-3E32-1447-A1AF-87925F52689B}" dt="2021-06-01T11:57:18.248" v="9607"/>
        <pc:sldMkLst>
          <pc:docMk/>
          <pc:sldMk cId="548205039" sldId="665"/>
        </pc:sldMkLst>
        <pc:spChg chg="mod">
          <ac:chgData name="Long B Nguyen" userId="f59fb8f3-a021-417a-8bc1-65c8d471c621" providerId="ADAL" clId="{09EBCD6D-3E32-1447-A1AF-87925F52689B}" dt="2021-05-31T18:00:57.865" v="9091" actId="20577"/>
          <ac:spMkLst>
            <pc:docMk/>
            <pc:sldMk cId="548205039" sldId="665"/>
            <ac:spMk id="3" creationId="{3770FE9B-403E-D54D-910D-E86CFE4C2FAF}"/>
          </ac:spMkLst>
        </pc:spChg>
        <pc:picChg chg="add mod">
          <ac:chgData name="Long B Nguyen" userId="f59fb8f3-a021-417a-8bc1-65c8d471c621" providerId="ADAL" clId="{09EBCD6D-3E32-1447-A1AF-87925F52689B}" dt="2021-05-31T18:00:51.291" v="9081" actId="1036"/>
          <ac:picMkLst>
            <pc:docMk/>
            <pc:sldMk cId="548205039" sldId="665"/>
            <ac:picMk id="5" creationId="{0250FDB6-FCA8-9549-A4F4-08FD0633C8A0}"/>
          </ac:picMkLst>
        </pc:picChg>
      </pc:sldChg>
      <pc:sldChg chg="addSp delSp modSp add mod modAnim">
        <pc:chgData name="Long B Nguyen" userId="f59fb8f3-a021-417a-8bc1-65c8d471c621" providerId="ADAL" clId="{09EBCD6D-3E32-1447-A1AF-87925F52689B}" dt="2021-06-01T11:57:13.518" v="9606"/>
        <pc:sldMkLst>
          <pc:docMk/>
          <pc:sldMk cId="4290814165" sldId="666"/>
        </pc:sldMkLst>
        <pc:spChg chg="mod">
          <ac:chgData name="Long B Nguyen" userId="f59fb8f3-a021-417a-8bc1-65c8d471c621" providerId="ADAL" clId="{09EBCD6D-3E32-1447-A1AF-87925F52689B}" dt="2021-05-31T17:59:00.026" v="9066" actId="20577"/>
          <ac:spMkLst>
            <pc:docMk/>
            <pc:sldMk cId="4290814165" sldId="666"/>
            <ac:spMk id="3" creationId="{3770FE9B-403E-D54D-910D-E86CFE4C2FAF}"/>
          </ac:spMkLst>
        </pc:spChg>
        <pc:picChg chg="del">
          <ac:chgData name="Long B Nguyen" userId="f59fb8f3-a021-417a-8bc1-65c8d471c621" providerId="ADAL" clId="{09EBCD6D-3E32-1447-A1AF-87925F52689B}" dt="2021-05-31T17:58:10.874" v="9018" actId="478"/>
          <ac:picMkLst>
            <pc:docMk/>
            <pc:sldMk cId="4290814165" sldId="666"/>
            <ac:picMk id="5" creationId="{F1E7E57D-4CDC-AC45-8FB0-5FFC1FAAD931}"/>
          </ac:picMkLst>
        </pc:picChg>
        <pc:picChg chg="add mod">
          <ac:chgData name="Long B Nguyen" userId="f59fb8f3-a021-417a-8bc1-65c8d471c621" providerId="ADAL" clId="{09EBCD6D-3E32-1447-A1AF-87925F52689B}" dt="2021-05-31T17:58:43.162" v="9054" actId="1035"/>
          <ac:picMkLst>
            <pc:docMk/>
            <pc:sldMk cId="4290814165" sldId="666"/>
            <ac:picMk id="6" creationId="{73823EA6-7238-0748-A6A0-164BD038FCF2}"/>
          </ac:picMkLst>
        </pc:picChg>
      </pc:sldChg>
      <pc:sldChg chg="modSp add mod modAnim">
        <pc:chgData name="Long B Nguyen" userId="f59fb8f3-a021-417a-8bc1-65c8d471c621" providerId="ADAL" clId="{09EBCD6D-3E32-1447-A1AF-87925F52689B}" dt="2021-06-01T11:57:24.441" v="9609"/>
        <pc:sldMkLst>
          <pc:docMk/>
          <pc:sldMk cId="674914638" sldId="667"/>
        </pc:sldMkLst>
        <pc:spChg chg="mod">
          <ac:chgData name="Long B Nguyen" userId="f59fb8f3-a021-417a-8bc1-65c8d471c621" providerId="ADAL" clId="{09EBCD6D-3E32-1447-A1AF-87925F52689B}" dt="2021-05-31T18:03:31.260" v="9102" actId="20577"/>
          <ac:spMkLst>
            <pc:docMk/>
            <pc:sldMk cId="674914638" sldId="667"/>
            <ac:spMk id="3" creationId="{3770FE9B-403E-D54D-910D-E86CFE4C2FAF}"/>
          </ac:spMkLst>
        </pc:spChg>
      </pc:sldChg>
      <pc:sldChg chg="new del">
        <pc:chgData name="Long B Nguyen" userId="f59fb8f3-a021-417a-8bc1-65c8d471c621" providerId="ADAL" clId="{09EBCD6D-3E32-1447-A1AF-87925F52689B}" dt="2021-05-31T17:59:59.497" v="9068" actId="2696"/>
        <pc:sldMkLst>
          <pc:docMk/>
          <pc:sldMk cId="2326370841" sldId="667"/>
        </pc:sldMkLst>
      </pc:sldChg>
      <pc:sldChg chg="modSp add mod modAnim">
        <pc:chgData name="Long B Nguyen" userId="f59fb8f3-a021-417a-8bc1-65c8d471c621" providerId="ADAL" clId="{09EBCD6D-3E32-1447-A1AF-87925F52689B}" dt="2021-06-01T11:57:32.522" v="9612"/>
        <pc:sldMkLst>
          <pc:docMk/>
          <pc:sldMk cId="1851026642" sldId="668"/>
        </pc:sldMkLst>
        <pc:spChg chg="mod">
          <ac:chgData name="Long B Nguyen" userId="f59fb8f3-a021-417a-8bc1-65c8d471c621" providerId="ADAL" clId="{09EBCD6D-3E32-1447-A1AF-87925F52689B}" dt="2021-05-31T18:04:00.075" v="9111" actId="20577"/>
          <ac:spMkLst>
            <pc:docMk/>
            <pc:sldMk cId="1851026642" sldId="668"/>
            <ac:spMk id="3" creationId="{3770FE9B-403E-D54D-910D-E86CFE4C2FAF}"/>
          </ac:spMkLst>
        </pc:spChg>
      </pc:sldChg>
      <pc:sldChg chg="addSp delSp modSp add mod">
        <pc:chgData name="Long B Nguyen" userId="f59fb8f3-a021-417a-8bc1-65c8d471c621" providerId="ADAL" clId="{09EBCD6D-3E32-1447-A1AF-87925F52689B}" dt="2021-05-31T18:05:11.536" v="9139" actId="20577"/>
        <pc:sldMkLst>
          <pc:docMk/>
          <pc:sldMk cId="3179411414" sldId="669"/>
        </pc:sldMkLst>
        <pc:spChg chg="mod">
          <ac:chgData name="Long B Nguyen" userId="f59fb8f3-a021-417a-8bc1-65c8d471c621" providerId="ADAL" clId="{09EBCD6D-3E32-1447-A1AF-87925F52689B}" dt="2021-05-31T18:05:11.536" v="9139" actId="20577"/>
          <ac:spMkLst>
            <pc:docMk/>
            <pc:sldMk cId="3179411414" sldId="669"/>
            <ac:spMk id="2" creationId="{DFC6737B-C2EF-3F44-90BB-2743686986C3}"/>
          </ac:spMkLst>
        </pc:spChg>
        <pc:picChg chg="del">
          <ac:chgData name="Long B Nguyen" userId="f59fb8f3-a021-417a-8bc1-65c8d471c621" providerId="ADAL" clId="{09EBCD6D-3E32-1447-A1AF-87925F52689B}" dt="2021-05-31T18:04:18.257" v="9113" actId="478"/>
          <ac:picMkLst>
            <pc:docMk/>
            <pc:sldMk cId="3179411414" sldId="669"/>
            <ac:picMk id="3" creationId="{B210FD03-9900-694E-B070-C24875B8B9C8}"/>
          </ac:picMkLst>
        </pc:picChg>
        <pc:picChg chg="add mod">
          <ac:chgData name="Long B Nguyen" userId="f59fb8f3-a021-417a-8bc1-65c8d471c621" providerId="ADAL" clId="{09EBCD6D-3E32-1447-A1AF-87925F52689B}" dt="2021-05-31T18:05:00.539" v="9116" actId="1076"/>
          <ac:picMkLst>
            <pc:docMk/>
            <pc:sldMk cId="3179411414" sldId="669"/>
            <ac:picMk id="5" creationId="{33D7B1DB-3B30-6C42-8064-9F51328ECCD2}"/>
          </ac:picMkLst>
        </pc:picChg>
      </pc:sldChg>
      <pc:sldChg chg="modSp add mod modAnim">
        <pc:chgData name="Long B Nguyen" userId="f59fb8f3-a021-417a-8bc1-65c8d471c621" providerId="ADAL" clId="{09EBCD6D-3E32-1447-A1AF-87925F52689B}" dt="2021-06-01T11:57:53.104" v="9615"/>
        <pc:sldMkLst>
          <pc:docMk/>
          <pc:sldMk cId="2396694308" sldId="670"/>
        </pc:sldMkLst>
        <pc:spChg chg="mod">
          <ac:chgData name="Long B Nguyen" userId="f59fb8f3-a021-417a-8bc1-65c8d471c621" providerId="ADAL" clId="{09EBCD6D-3E32-1447-A1AF-87925F52689B}" dt="2021-05-31T18:05:25.310" v="9163" actId="20577"/>
          <ac:spMkLst>
            <pc:docMk/>
            <pc:sldMk cId="2396694308" sldId="670"/>
            <ac:spMk id="2" creationId="{7EBA3FED-EEF1-464C-A9A0-7EBDB1DA46E8}"/>
          </ac:spMkLst>
        </pc:spChg>
        <pc:spChg chg="mod">
          <ac:chgData name="Long B Nguyen" userId="f59fb8f3-a021-417a-8bc1-65c8d471c621" providerId="ADAL" clId="{09EBCD6D-3E32-1447-A1AF-87925F52689B}" dt="2021-05-31T19:16:04.163" v="9172" actId="113"/>
          <ac:spMkLst>
            <pc:docMk/>
            <pc:sldMk cId="2396694308" sldId="670"/>
            <ac:spMk id="3" creationId="{3770FE9B-403E-D54D-910D-E86CFE4C2FAF}"/>
          </ac:spMkLst>
        </pc:spChg>
      </pc:sldChg>
      <pc:sldChg chg="modSp new del mod">
        <pc:chgData name="Long B Nguyen" userId="f59fb8f3-a021-417a-8bc1-65c8d471c621" providerId="ADAL" clId="{09EBCD6D-3E32-1447-A1AF-87925F52689B}" dt="2021-05-31T19:36:53.278" v="9479" actId="2696"/>
        <pc:sldMkLst>
          <pc:docMk/>
          <pc:sldMk cId="1560317742" sldId="671"/>
        </pc:sldMkLst>
        <pc:spChg chg="mod">
          <ac:chgData name="Long B Nguyen" userId="f59fb8f3-a021-417a-8bc1-65c8d471c621" providerId="ADAL" clId="{09EBCD6D-3E32-1447-A1AF-87925F52689B}" dt="2021-05-31T19:23:15.690" v="9207" actId="20577"/>
          <ac:spMkLst>
            <pc:docMk/>
            <pc:sldMk cId="1560317742" sldId="671"/>
            <ac:spMk id="3" creationId="{384D2316-DC9B-5843-89D0-8D3E2737195E}"/>
          </ac:spMkLst>
        </pc:spChg>
      </pc:sldChg>
      <pc:sldChg chg="modSp add del mod">
        <pc:chgData name="Long B Nguyen" userId="f59fb8f3-a021-417a-8bc1-65c8d471c621" providerId="ADAL" clId="{09EBCD6D-3E32-1447-A1AF-87925F52689B}" dt="2021-06-01T11:58:21.885" v="9619" actId="2696"/>
        <pc:sldMkLst>
          <pc:docMk/>
          <pc:sldMk cId="2223653801" sldId="672"/>
        </pc:sldMkLst>
        <pc:spChg chg="mod">
          <ac:chgData name="Long B Nguyen" userId="f59fb8f3-a021-417a-8bc1-65c8d471c621" providerId="ADAL" clId="{09EBCD6D-3E32-1447-A1AF-87925F52689B}" dt="2021-06-01T11:58:09.627" v="9617" actId="20577"/>
          <ac:spMkLst>
            <pc:docMk/>
            <pc:sldMk cId="2223653801" sldId="672"/>
            <ac:spMk id="3" creationId="{3770FE9B-403E-D54D-910D-E86CFE4C2FAF}"/>
          </ac:spMkLst>
        </pc:spChg>
      </pc:sldChg>
      <pc:sldChg chg="add modAnim">
        <pc:chgData name="Long B Nguyen" userId="f59fb8f3-a021-417a-8bc1-65c8d471c621" providerId="ADAL" clId="{09EBCD6D-3E32-1447-A1AF-87925F52689B}" dt="2021-06-01T11:59:17.787" v="9627"/>
        <pc:sldMkLst>
          <pc:docMk/>
          <pc:sldMk cId="3832706411" sldId="672"/>
        </pc:sldMkLst>
      </pc:sldChg>
      <pc:sldChg chg="addSp modSp add mod modAnim">
        <pc:chgData name="Long B Nguyen" userId="f59fb8f3-a021-417a-8bc1-65c8d471c621" providerId="ADAL" clId="{09EBCD6D-3E32-1447-A1AF-87925F52689B}" dt="2021-06-01T11:59:04.308" v="9625"/>
        <pc:sldMkLst>
          <pc:docMk/>
          <pc:sldMk cId="587377709" sldId="673"/>
        </pc:sldMkLst>
        <pc:spChg chg="mod">
          <ac:chgData name="Long B Nguyen" userId="f59fb8f3-a021-417a-8bc1-65c8d471c621" providerId="ADAL" clId="{09EBCD6D-3E32-1447-A1AF-87925F52689B}" dt="2021-06-01T11:58:19.636" v="9618" actId="113"/>
          <ac:spMkLst>
            <pc:docMk/>
            <pc:sldMk cId="587377709" sldId="673"/>
            <ac:spMk id="3" creationId="{3770FE9B-403E-D54D-910D-E86CFE4C2FAF}"/>
          </ac:spMkLst>
        </pc:spChg>
        <pc:picChg chg="add mod">
          <ac:chgData name="Long B Nguyen" userId="f59fb8f3-a021-417a-8bc1-65c8d471c621" providerId="ADAL" clId="{09EBCD6D-3E32-1447-A1AF-87925F52689B}" dt="2021-05-31T19:18:33.942" v="9193" actId="1076"/>
          <ac:picMkLst>
            <pc:docMk/>
            <pc:sldMk cId="587377709" sldId="673"/>
            <ac:picMk id="5" creationId="{FBED0713-ABB0-3245-9C1E-4FF8AA0BBE0C}"/>
          </ac:picMkLst>
        </pc:picChg>
        <pc:picChg chg="add mod">
          <ac:chgData name="Long B Nguyen" userId="f59fb8f3-a021-417a-8bc1-65c8d471c621" providerId="ADAL" clId="{09EBCD6D-3E32-1447-A1AF-87925F52689B}" dt="2021-05-31T19:19:03.826" v="9198" actId="1035"/>
          <ac:picMkLst>
            <pc:docMk/>
            <pc:sldMk cId="587377709" sldId="673"/>
            <ac:picMk id="6" creationId="{984F14B2-79FB-6E4A-BBA0-4AC54D4F31EE}"/>
          </ac:picMkLst>
        </pc:picChg>
        <pc:picChg chg="add mod">
          <ac:chgData name="Long B Nguyen" userId="f59fb8f3-a021-417a-8bc1-65c8d471c621" providerId="ADAL" clId="{09EBCD6D-3E32-1447-A1AF-87925F52689B}" dt="2021-05-31T19:19:02.702" v="9197" actId="1076"/>
          <ac:picMkLst>
            <pc:docMk/>
            <pc:sldMk cId="587377709" sldId="673"/>
            <ac:picMk id="7" creationId="{756B2BF6-CDF1-EF45-A76C-322382E06A3E}"/>
          </ac:picMkLst>
        </pc:picChg>
      </pc:sldChg>
      <pc:sldChg chg="modSp add mod modAnim">
        <pc:chgData name="Long B Nguyen" userId="f59fb8f3-a021-417a-8bc1-65c8d471c621" providerId="ADAL" clId="{09EBCD6D-3E32-1447-A1AF-87925F52689B}" dt="2021-06-01T11:59:23.698" v="9629"/>
        <pc:sldMkLst>
          <pc:docMk/>
          <pc:sldMk cId="3005322827" sldId="674"/>
        </pc:sldMkLst>
        <pc:spChg chg="mod">
          <ac:chgData name="Long B Nguyen" userId="f59fb8f3-a021-417a-8bc1-65c8d471c621" providerId="ADAL" clId="{09EBCD6D-3E32-1447-A1AF-87925F52689B}" dt="2021-06-01T11:58:42.722" v="9622" actId="113"/>
          <ac:spMkLst>
            <pc:docMk/>
            <pc:sldMk cId="3005322827" sldId="674"/>
            <ac:spMk id="3" creationId="{3770FE9B-403E-D54D-910D-E86CFE4C2FAF}"/>
          </ac:spMkLst>
        </pc:spChg>
      </pc:sldChg>
      <pc:sldChg chg="modSp add del mod">
        <pc:chgData name="Long B Nguyen" userId="f59fb8f3-a021-417a-8bc1-65c8d471c621" providerId="ADAL" clId="{09EBCD6D-3E32-1447-A1AF-87925F52689B}" dt="2021-05-31T19:49:09.982" v="9566" actId="2696"/>
        <pc:sldMkLst>
          <pc:docMk/>
          <pc:sldMk cId="69096210" sldId="675"/>
        </pc:sldMkLst>
        <pc:spChg chg="mod">
          <ac:chgData name="Long B Nguyen" userId="f59fb8f3-a021-417a-8bc1-65c8d471c621" providerId="ADAL" clId="{09EBCD6D-3E32-1447-A1AF-87925F52689B}" dt="2021-05-31T19:48:46.086" v="9560" actId="21"/>
          <ac:spMkLst>
            <pc:docMk/>
            <pc:sldMk cId="69096210" sldId="675"/>
            <ac:spMk id="3" creationId="{3770FE9B-403E-D54D-910D-E86CFE4C2FAF}"/>
          </ac:spMkLst>
        </pc:spChg>
      </pc:sldChg>
      <pc:sldChg chg="addSp modSp add mod modAnim">
        <pc:chgData name="Long B Nguyen" userId="f59fb8f3-a021-417a-8bc1-65c8d471c621" providerId="ADAL" clId="{09EBCD6D-3E32-1447-A1AF-87925F52689B}" dt="2021-06-01T11:59:57.811" v="9635" actId="113"/>
        <pc:sldMkLst>
          <pc:docMk/>
          <pc:sldMk cId="2438674098" sldId="676"/>
        </pc:sldMkLst>
        <pc:spChg chg="mod">
          <ac:chgData name="Long B Nguyen" userId="f59fb8f3-a021-417a-8bc1-65c8d471c621" providerId="ADAL" clId="{09EBCD6D-3E32-1447-A1AF-87925F52689B}" dt="2021-06-01T11:59:57.811" v="9635" actId="113"/>
          <ac:spMkLst>
            <pc:docMk/>
            <pc:sldMk cId="2438674098" sldId="676"/>
            <ac:spMk id="3" creationId="{3770FE9B-403E-D54D-910D-E86CFE4C2FAF}"/>
          </ac:spMkLst>
        </pc:spChg>
        <pc:picChg chg="add mod">
          <ac:chgData name="Long B Nguyen" userId="f59fb8f3-a021-417a-8bc1-65c8d471c621" providerId="ADAL" clId="{09EBCD6D-3E32-1447-A1AF-87925F52689B}" dt="2021-05-31T19:34:28.822" v="9474" actId="1076"/>
          <ac:picMkLst>
            <pc:docMk/>
            <pc:sldMk cId="2438674098" sldId="676"/>
            <ac:picMk id="5" creationId="{15D7B97F-DF09-4042-8BBF-63B865B0EDAA}"/>
          </ac:picMkLst>
        </pc:picChg>
        <pc:picChg chg="add mod">
          <ac:chgData name="Long B Nguyen" userId="f59fb8f3-a021-417a-8bc1-65c8d471c621" providerId="ADAL" clId="{09EBCD6D-3E32-1447-A1AF-87925F52689B}" dt="2021-05-31T19:34:39.481" v="9476" actId="1076"/>
          <ac:picMkLst>
            <pc:docMk/>
            <pc:sldMk cId="2438674098" sldId="676"/>
            <ac:picMk id="6" creationId="{92A1D1F3-D2EB-2848-BF7F-60CC84C45F51}"/>
          </ac:picMkLst>
        </pc:picChg>
      </pc:sldChg>
      <pc:sldChg chg="modSp add mod modAnim">
        <pc:chgData name="Long B Nguyen" userId="f59fb8f3-a021-417a-8bc1-65c8d471c621" providerId="ADAL" clId="{09EBCD6D-3E32-1447-A1AF-87925F52689B}" dt="2021-06-01T12:00:06.765" v="9636" actId="113"/>
        <pc:sldMkLst>
          <pc:docMk/>
          <pc:sldMk cId="2330243084" sldId="677"/>
        </pc:sldMkLst>
        <pc:spChg chg="mod">
          <ac:chgData name="Long B Nguyen" userId="f59fb8f3-a021-417a-8bc1-65c8d471c621" providerId="ADAL" clId="{09EBCD6D-3E32-1447-A1AF-87925F52689B}" dt="2021-06-01T12:00:06.765" v="9636" actId="113"/>
          <ac:spMkLst>
            <pc:docMk/>
            <pc:sldMk cId="2330243084" sldId="677"/>
            <ac:spMk id="3" creationId="{3770FE9B-403E-D54D-910D-E86CFE4C2FAF}"/>
          </ac:spMkLst>
        </pc:spChg>
      </pc:sldChg>
      <pc:sldChg chg="modSp add del mod">
        <pc:chgData name="Long B Nguyen" userId="f59fb8f3-a021-417a-8bc1-65c8d471c621" providerId="ADAL" clId="{09EBCD6D-3E32-1447-A1AF-87925F52689B}" dt="2021-05-31T19:49:43.185" v="9573" actId="2696"/>
        <pc:sldMkLst>
          <pc:docMk/>
          <pc:sldMk cId="2817983511" sldId="678"/>
        </pc:sldMkLst>
        <pc:spChg chg="mod">
          <ac:chgData name="Long B Nguyen" userId="f59fb8f3-a021-417a-8bc1-65c8d471c621" providerId="ADAL" clId="{09EBCD6D-3E32-1447-A1AF-87925F52689B}" dt="2021-05-31T19:49:22.276" v="9567" actId="21"/>
          <ac:spMkLst>
            <pc:docMk/>
            <pc:sldMk cId="2817983511" sldId="678"/>
            <ac:spMk id="3" creationId="{3770FE9B-403E-D54D-910D-E86CFE4C2FAF}"/>
          </ac:spMkLst>
        </pc:spChg>
        <pc:spChg chg="mod">
          <ac:chgData name="Long B Nguyen" userId="f59fb8f3-a021-417a-8bc1-65c8d471c621" providerId="ADAL" clId="{09EBCD6D-3E32-1447-A1AF-87925F52689B}" dt="2021-05-31T19:45:43.435" v="9529" actId="20577"/>
          <ac:spMkLst>
            <pc:docMk/>
            <pc:sldMk cId="2817983511" sldId="678"/>
            <ac:spMk id="4" creationId="{AD4E55E8-1CA4-A544-9032-E81BBD4E2B1F}"/>
          </ac:spMkLst>
        </pc:spChg>
      </pc:sldChg>
      <pc:sldChg chg="modSp add mod modAnim">
        <pc:chgData name="Long B Nguyen" userId="f59fb8f3-a021-417a-8bc1-65c8d471c621" providerId="ADAL" clId="{09EBCD6D-3E32-1447-A1AF-87925F52689B}" dt="2021-06-01T12:00:36.292" v="9639"/>
        <pc:sldMkLst>
          <pc:docMk/>
          <pc:sldMk cId="619972637" sldId="679"/>
        </pc:sldMkLst>
        <pc:spChg chg="mod">
          <ac:chgData name="Long B Nguyen" userId="f59fb8f3-a021-417a-8bc1-65c8d471c621" providerId="ADAL" clId="{09EBCD6D-3E32-1447-A1AF-87925F52689B}" dt="2021-06-01T12:00:23.430" v="9637" actId="113"/>
          <ac:spMkLst>
            <pc:docMk/>
            <pc:sldMk cId="619972637" sldId="679"/>
            <ac:spMk id="3" creationId="{3770FE9B-403E-D54D-910D-E86CFE4C2FAF}"/>
          </ac:spMkLst>
        </pc:spChg>
      </pc:sldChg>
      <pc:sldChg chg="modSp add mod modAnim">
        <pc:chgData name="Long B Nguyen" userId="f59fb8f3-a021-417a-8bc1-65c8d471c621" providerId="ADAL" clId="{09EBCD6D-3E32-1447-A1AF-87925F52689B}" dt="2021-06-01T12:01:56.156" v="9651"/>
        <pc:sldMkLst>
          <pc:docMk/>
          <pc:sldMk cId="703136257" sldId="680"/>
        </pc:sldMkLst>
        <pc:spChg chg="mod">
          <ac:chgData name="Long B Nguyen" userId="f59fb8f3-a021-417a-8bc1-65c8d471c621" providerId="ADAL" clId="{09EBCD6D-3E32-1447-A1AF-87925F52689B}" dt="2021-06-01T12:01:46.563" v="9649" actId="113"/>
          <ac:spMkLst>
            <pc:docMk/>
            <pc:sldMk cId="703136257" sldId="680"/>
            <ac:spMk id="3" creationId="{3770FE9B-403E-D54D-910D-E86CFE4C2FAF}"/>
          </ac:spMkLst>
        </pc:spChg>
      </pc:sldChg>
      <pc:sldChg chg="modSp add mod">
        <pc:chgData name="Long B Nguyen" userId="f59fb8f3-a021-417a-8bc1-65c8d471c621" providerId="ADAL" clId="{09EBCD6D-3E32-1447-A1AF-87925F52689B}" dt="2021-06-01T12:06:07.791" v="9674" actId="20577"/>
        <pc:sldMkLst>
          <pc:docMk/>
          <pc:sldMk cId="393581662" sldId="681"/>
        </pc:sldMkLst>
        <pc:spChg chg="mod">
          <ac:chgData name="Long B Nguyen" userId="f59fb8f3-a021-417a-8bc1-65c8d471c621" providerId="ADAL" clId="{09EBCD6D-3E32-1447-A1AF-87925F52689B}" dt="2021-06-01T12:06:07.791" v="9674" actId="20577"/>
          <ac:spMkLst>
            <pc:docMk/>
            <pc:sldMk cId="393581662" sldId="681"/>
            <ac:spMk id="3" creationId="{3770FE9B-403E-D54D-910D-E86CFE4C2FAF}"/>
          </ac:spMkLst>
        </pc:spChg>
      </pc:sldChg>
      <pc:sldChg chg="modSp add del mod">
        <pc:chgData name="Long B Nguyen" userId="f59fb8f3-a021-417a-8bc1-65c8d471c621" providerId="ADAL" clId="{09EBCD6D-3E32-1447-A1AF-87925F52689B}" dt="2021-05-31T19:47:35.864" v="9556" actId="2696"/>
        <pc:sldMkLst>
          <pc:docMk/>
          <pc:sldMk cId="2824012676" sldId="681"/>
        </pc:sldMkLst>
        <pc:spChg chg="mod">
          <ac:chgData name="Long B Nguyen" userId="f59fb8f3-a021-417a-8bc1-65c8d471c621" providerId="ADAL" clId="{09EBCD6D-3E32-1447-A1AF-87925F52689B}" dt="2021-05-31T19:46:12.694" v="9545" actId="20577"/>
          <ac:spMkLst>
            <pc:docMk/>
            <pc:sldMk cId="2824012676" sldId="681"/>
            <ac:spMk id="3" creationId="{3770FE9B-403E-D54D-910D-E86CFE4C2FAF}"/>
          </ac:spMkLst>
        </pc:spChg>
      </pc:sldChg>
      <pc:sldChg chg="modSp add mod">
        <pc:chgData name="Long B Nguyen" userId="f59fb8f3-a021-417a-8bc1-65c8d471c621" providerId="ADAL" clId="{09EBCD6D-3E32-1447-A1AF-87925F52689B}" dt="2021-06-01T12:05:59.667" v="9672" actId="113"/>
        <pc:sldMkLst>
          <pc:docMk/>
          <pc:sldMk cId="128763582" sldId="682"/>
        </pc:sldMkLst>
        <pc:spChg chg="mod">
          <ac:chgData name="Long B Nguyen" userId="f59fb8f3-a021-417a-8bc1-65c8d471c621" providerId="ADAL" clId="{09EBCD6D-3E32-1447-A1AF-87925F52689B}" dt="2021-06-01T12:05:59.667" v="9672" actId="113"/>
          <ac:spMkLst>
            <pc:docMk/>
            <pc:sldMk cId="128763582" sldId="682"/>
            <ac:spMk id="3" creationId="{3770FE9B-403E-D54D-910D-E86CFE4C2FAF}"/>
          </ac:spMkLst>
        </pc:sp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Nguyen" userId="f59fb8f3-a021-417a-8bc1-65c8d471c621" providerId="ADAL" clId="{DF35109B-7929-8743-89BA-471CE6310637}"/>
    <pc:docChg chg="undo custSel addSld delSld modSld">
      <pc:chgData name="Long Nguyen" userId="f59fb8f3-a021-417a-8bc1-65c8d471c621" providerId="ADAL" clId="{DF35109B-7929-8743-89BA-471CE6310637}" dt="2022-04-11T15:24:44.074" v="2775" actId="1038"/>
      <pc:docMkLst>
        <pc:docMk/>
      </pc:docMkLst>
      <pc:sldChg chg="del">
        <pc:chgData name="Long Nguyen" userId="f59fb8f3-a021-417a-8bc1-65c8d471c621" providerId="ADAL" clId="{DF35109B-7929-8743-89BA-471CE6310637}" dt="2022-04-11T13:35:17.593" v="2556" actId="2696"/>
        <pc:sldMkLst>
          <pc:docMk/>
          <pc:sldMk cId="2179738950" sldId="542"/>
        </pc:sldMkLst>
      </pc:sldChg>
      <pc:sldChg chg="modSp mod">
        <pc:chgData name="Long Nguyen" userId="f59fb8f3-a021-417a-8bc1-65c8d471c621" providerId="ADAL" clId="{DF35109B-7929-8743-89BA-471CE6310637}" dt="2022-04-08T17:06:08.646" v="8" actId="27636"/>
        <pc:sldMkLst>
          <pc:docMk/>
          <pc:sldMk cId="2441235609" sldId="552"/>
        </pc:sldMkLst>
        <pc:spChg chg="mod">
          <ac:chgData name="Long Nguyen" userId="f59fb8f3-a021-417a-8bc1-65c8d471c621" providerId="ADAL" clId="{DF35109B-7929-8743-89BA-471CE6310637}" dt="2022-04-08T17:06:08.646" v="8" actId="27636"/>
          <ac:spMkLst>
            <pc:docMk/>
            <pc:sldMk cId="2441235609" sldId="552"/>
            <ac:spMk id="3" creationId="{8EE44610-8AB0-B84C-9003-2B8BA850F328}"/>
          </ac:spMkLst>
        </pc:spChg>
      </pc:sldChg>
      <pc:sldChg chg="modSp mod">
        <pc:chgData name="Long Nguyen" userId="f59fb8f3-a021-417a-8bc1-65c8d471c621" providerId="ADAL" clId="{DF35109B-7929-8743-89BA-471CE6310637}" dt="2022-04-11T11:42:18.295" v="2392" actId="113"/>
        <pc:sldMkLst>
          <pc:docMk/>
          <pc:sldMk cId="2551255002" sldId="563"/>
        </pc:sldMkLst>
        <pc:spChg chg="mod">
          <ac:chgData name="Long Nguyen" userId="f59fb8f3-a021-417a-8bc1-65c8d471c621" providerId="ADAL" clId="{DF35109B-7929-8743-89BA-471CE6310637}" dt="2022-04-11T11:42:18.295" v="2392" actId="113"/>
          <ac:spMkLst>
            <pc:docMk/>
            <pc:sldMk cId="2551255002" sldId="563"/>
            <ac:spMk id="3" creationId="{8EE44610-8AB0-B84C-9003-2B8BA850F328}"/>
          </ac:spMkLst>
        </pc:spChg>
      </pc:sldChg>
      <pc:sldChg chg="modSp mod">
        <pc:chgData name="Long Nguyen" userId="f59fb8f3-a021-417a-8bc1-65c8d471c621" providerId="ADAL" clId="{DF35109B-7929-8743-89BA-471CE6310637}" dt="2022-04-11T11:48:42.931" v="2420" actId="1036"/>
        <pc:sldMkLst>
          <pc:docMk/>
          <pc:sldMk cId="2343131900" sldId="570"/>
        </pc:sldMkLst>
        <pc:spChg chg="mod">
          <ac:chgData name="Long Nguyen" userId="f59fb8f3-a021-417a-8bc1-65c8d471c621" providerId="ADAL" clId="{DF35109B-7929-8743-89BA-471CE6310637}" dt="2022-04-11T11:48:42.931" v="2420" actId="1036"/>
          <ac:spMkLst>
            <pc:docMk/>
            <pc:sldMk cId="2343131900" sldId="570"/>
            <ac:spMk id="3" creationId="{39F63C40-C1B9-5E43-822C-1EE1EE79D949}"/>
          </ac:spMkLst>
        </pc:spChg>
      </pc:sldChg>
      <pc:sldChg chg="add">
        <pc:chgData name="Long Nguyen" userId="f59fb8f3-a021-417a-8bc1-65c8d471c621" providerId="ADAL" clId="{DF35109B-7929-8743-89BA-471CE6310637}" dt="2022-04-11T11:49:23.007" v="2422"/>
        <pc:sldMkLst>
          <pc:docMk/>
          <pc:sldMk cId="674573297" sldId="573"/>
        </pc:sldMkLst>
      </pc:sldChg>
      <pc:sldChg chg="del">
        <pc:chgData name="Long Nguyen" userId="f59fb8f3-a021-417a-8bc1-65c8d471c621" providerId="ADAL" clId="{DF35109B-7929-8743-89BA-471CE6310637}" dt="2022-04-11T11:49:06.221" v="2421" actId="2696"/>
        <pc:sldMkLst>
          <pc:docMk/>
          <pc:sldMk cId="1063104711" sldId="573"/>
        </pc:sldMkLst>
      </pc:sldChg>
      <pc:sldChg chg="del">
        <pc:chgData name="Long Nguyen" userId="f59fb8f3-a021-417a-8bc1-65c8d471c621" providerId="ADAL" clId="{DF35109B-7929-8743-89BA-471CE6310637}" dt="2022-04-11T11:49:06.221" v="2421" actId="2696"/>
        <pc:sldMkLst>
          <pc:docMk/>
          <pc:sldMk cId="1126682757" sldId="584"/>
        </pc:sldMkLst>
      </pc:sldChg>
      <pc:sldChg chg="add">
        <pc:chgData name="Long Nguyen" userId="f59fb8f3-a021-417a-8bc1-65c8d471c621" providerId="ADAL" clId="{DF35109B-7929-8743-89BA-471CE6310637}" dt="2022-04-11T11:49:23.007" v="2422"/>
        <pc:sldMkLst>
          <pc:docMk/>
          <pc:sldMk cId="3112879688" sldId="584"/>
        </pc:sldMkLst>
      </pc:sldChg>
      <pc:sldChg chg="add del">
        <pc:chgData name="Long Nguyen" userId="f59fb8f3-a021-417a-8bc1-65c8d471c621" providerId="ADAL" clId="{DF35109B-7929-8743-89BA-471CE6310637}" dt="2022-04-11T11:49:43.348" v="2425" actId="2696"/>
        <pc:sldMkLst>
          <pc:docMk/>
          <pc:sldMk cId="899424772" sldId="593"/>
        </pc:sldMkLst>
      </pc:sldChg>
      <pc:sldChg chg="modSp add mod">
        <pc:chgData name="Long Nguyen" userId="f59fb8f3-a021-417a-8bc1-65c8d471c621" providerId="ADAL" clId="{DF35109B-7929-8743-89BA-471CE6310637}" dt="2022-04-11T11:50:25.277" v="2472" actId="1076"/>
        <pc:sldMkLst>
          <pc:docMk/>
          <pc:sldMk cId="1196607856" sldId="593"/>
        </pc:sldMkLst>
        <pc:spChg chg="mod">
          <ac:chgData name="Long Nguyen" userId="f59fb8f3-a021-417a-8bc1-65c8d471c621" providerId="ADAL" clId="{DF35109B-7929-8743-89BA-471CE6310637}" dt="2022-04-11T11:50:19.467" v="2471" actId="20577"/>
          <ac:spMkLst>
            <pc:docMk/>
            <pc:sldMk cId="1196607856" sldId="593"/>
            <ac:spMk id="2" creationId="{AF9F685D-4E97-3F4B-B208-BC6ABCBD76D3}"/>
          </ac:spMkLst>
        </pc:spChg>
        <pc:spChg chg="mod">
          <ac:chgData name="Long Nguyen" userId="f59fb8f3-a021-417a-8bc1-65c8d471c621" providerId="ADAL" clId="{DF35109B-7929-8743-89BA-471CE6310637}" dt="2022-04-11T11:50:25.277" v="2472" actId="1076"/>
          <ac:spMkLst>
            <pc:docMk/>
            <pc:sldMk cId="1196607856" sldId="593"/>
            <ac:spMk id="3" creationId="{A03D9AF4-CD64-DD4B-BF55-28F2A337D450}"/>
          </ac:spMkLst>
        </pc:spChg>
        <pc:picChg chg="mod">
          <ac:chgData name="Long Nguyen" userId="f59fb8f3-a021-417a-8bc1-65c8d471c621" providerId="ADAL" clId="{DF35109B-7929-8743-89BA-471CE6310637}" dt="2022-04-11T11:49:59.138" v="2432" actId="1076"/>
          <ac:picMkLst>
            <pc:docMk/>
            <pc:sldMk cId="1196607856" sldId="593"/>
            <ac:picMk id="5" creationId="{B3E5530E-CEAB-6346-951D-FCA5BFF6901A}"/>
          </ac:picMkLst>
        </pc:picChg>
      </pc:sldChg>
      <pc:sldChg chg="add del">
        <pc:chgData name="Long Nguyen" userId="f59fb8f3-a021-417a-8bc1-65c8d471c621" providerId="ADAL" clId="{DF35109B-7929-8743-89BA-471CE6310637}" dt="2022-04-11T11:49:34.498" v="2423" actId="2696"/>
        <pc:sldMkLst>
          <pc:docMk/>
          <pc:sldMk cId="1623860042" sldId="593"/>
        </pc:sldMkLst>
      </pc:sldChg>
      <pc:sldChg chg="modSp del mod">
        <pc:chgData name="Long Nguyen" userId="f59fb8f3-a021-417a-8bc1-65c8d471c621" providerId="ADAL" clId="{DF35109B-7929-8743-89BA-471CE6310637}" dt="2022-04-11T11:49:06.221" v="2421" actId="2696"/>
        <pc:sldMkLst>
          <pc:docMk/>
          <pc:sldMk cId="3064516433" sldId="593"/>
        </pc:sldMkLst>
        <pc:spChg chg="mod">
          <ac:chgData name="Long Nguyen" userId="f59fb8f3-a021-417a-8bc1-65c8d471c621" providerId="ADAL" clId="{DF35109B-7929-8743-89BA-471CE6310637}" dt="2022-04-08T17:06:08.557" v="2" actId="27636"/>
          <ac:spMkLst>
            <pc:docMk/>
            <pc:sldMk cId="3064516433" sldId="593"/>
            <ac:spMk id="3" creationId="{A03D9AF4-CD64-DD4B-BF55-28F2A337D450}"/>
          </ac:spMkLst>
        </pc:spChg>
        <pc:picChg chg="mod">
          <ac:chgData name="Long Nguyen" userId="f59fb8f3-a021-417a-8bc1-65c8d471c621" providerId="ADAL" clId="{DF35109B-7929-8743-89BA-471CE6310637}" dt="2022-04-08T17:22:43.210" v="818" actId="14100"/>
          <ac:picMkLst>
            <pc:docMk/>
            <pc:sldMk cId="3064516433" sldId="593"/>
            <ac:picMk id="5" creationId="{B3E5530E-CEAB-6346-951D-FCA5BFF6901A}"/>
          </ac:picMkLst>
        </pc:picChg>
      </pc:sldChg>
      <pc:sldChg chg="addSp delSp modSp add mod">
        <pc:chgData name="Long Nguyen" userId="f59fb8f3-a021-417a-8bc1-65c8d471c621" providerId="ADAL" clId="{DF35109B-7929-8743-89BA-471CE6310637}" dt="2022-04-11T13:39:02.864" v="2565" actId="478"/>
        <pc:sldMkLst>
          <pc:docMk/>
          <pc:sldMk cId="629873583" sldId="600"/>
        </pc:sldMkLst>
        <pc:spChg chg="del">
          <ac:chgData name="Long Nguyen" userId="f59fb8f3-a021-417a-8bc1-65c8d471c621" providerId="ADAL" clId="{DF35109B-7929-8743-89BA-471CE6310637}" dt="2022-04-11T13:39:02.864" v="2565" actId="478"/>
          <ac:spMkLst>
            <pc:docMk/>
            <pc:sldMk cId="629873583" sldId="600"/>
            <ac:spMk id="2" creationId="{A531650F-4F25-8741-ACC1-03E35BF7C958}"/>
          </ac:spMkLst>
        </pc:spChg>
        <pc:spChg chg="add mod">
          <ac:chgData name="Long Nguyen" userId="f59fb8f3-a021-417a-8bc1-65c8d471c621" providerId="ADAL" clId="{DF35109B-7929-8743-89BA-471CE6310637}" dt="2022-04-11T13:38:59.133" v="2564"/>
          <ac:spMkLst>
            <pc:docMk/>
            <pc:sldMk cId="629873583" sldId="600"/>
            <ac:spMk id="7" creationId="{318AAB34-1E90-7E43-A4AA-B05245BF61F6}"/>
          </ac:spMkLst>
        </pc:spChg>
        <pc:picChg chg="mod">
          <ac:chgData name="Long Nguyen" userId="f59fb8f3-a021-417a-8bc1-65c8d471c621" providerId="ADAL" clId="{DF35109B-7929-8743-89BA-471CE6310637}" dt="2022-04-11T13:38:53.403" v="2563" actId="1076"/>
          <ac:picMkLst>
            <pc:docMk/>
            <pc:sldMk cId="629873583" sldId="600"/>
            <ac:picMk id="5" creationId="{5C1529BA-AB1F-2D4C-8182-D9D5CC07971A}"/>
          </ac:picMkLst>
        </pc:picChg>
        <pc:picChg chg="mod">
          <ac:chgData name="Long Nguyen" userId="f59fb8f3-a021-417a-8bc1-65c8d471c621" providerId="ADAL" clId="{DF35109B-7929-8743-89BA-471CE6310637}" dt="2022-04-11T13:38:52.562" v="2562" actId="1076"/>
          <ac:picMkLst>
            <pc:docMk/>
            <pc:sldMk cId="629873583" sldId="600"/>
            <ac:picMk id="6" creationId="{196C0651-DDD3-1344-AB86-6BEA48C62D61}"/>
          </ac:picMkLst>
        </pc:picChg>
      </pc:sldChg>
      <pc:sldChg chg="del">
        <pc:chgData name="Long Nguyen" userId="f59fb8f3-a021-417a-8bc1-65c8d471c621" providerId="ADAL" clId="{DF35109B-7929-8743-89BA-471CE6310637}" dt="2022-04-11T13:38:40.642" v="2559" actId="2696"/>
        <pc:sldMkLst>
          <pc:docMk/>
          <pc:sldMk cId="4124768698" sldId="600"/>
        </pc:sldMkLst>
      </pc:sldChg>
      <pc:sldChg chg="addSp delSp modSp del mod setBg">
        <pc:chgData name="Long Nguyen" userId="f59fb8f3-a021-417a-8bc1-65c8d471c621" providerId="ADAL" clId="{DF35109B-7929-8743-89BA-471CE6310637}" dt="2022-04-08T17:21:25.809" v="817" actId="2696"/>
        <pc:sldMkLst>
          <pc:docMk/>
          <pc:sldMk cId="1522800028" sldId="603"/>
        </pc:sldMkLst>
        <pc:spChg chg="del">
          <ac:chgData name="Long Nguyen" userId="f59fb8f3-a021-417a-8bc1-65c8d471c621" providerId="ADAL" clId="{DF35109B-7929-8743-89BA-471CE6310637}" dt="2022-04-08T17:19:18.857" v="752" actId="478"/>
          <ac:spMkLst>
            <pc:docMk/>
            <pc:sldMk cId="1522800028" sldId="603"/>
            <ac:spMk id="2" creationId="{FBE09E28-608C-9244-A4DA-83DBD8C4FE7E}"/>
          </ac:spMkLst>
        </pc:spChg>
        <pc:spChg chg="mod ord">
          <ac:chgData name="Long Nguyen" userId="f59fb8f3-a021-417a-8bc1-65c8d471c621" providerId="ADAL" clId="{DF35109B-7929-8743-89BA-471CE6310637}" dt="2022-04-08T17:19:58.752" v="767" actId="26606"/>
          <ac:spMkLst>
            <pc:docMk/>
            <pc:sldMk cId="1522800028" sldId="603"/>
            <ac:spMk id="3" creationId="{C23CF70F-004B-CB4C-B658-A18B90D95303}"/>
          </ac:spMkLst>
        </pc:spChg>
        <pc:spChg chg="mod ord">
          <ac:chgData name="Long Nguyen" userId="f59fb8f3-a021-417a-8bc1-65c8d471c621" providerId="ADAL" clId="{DF35109B-7929-8743-89BA-471CE6310637}" dt="2022-04-08T17:19:58.752" v="767" actId="26606"/>
          <ac:spMkLst>
            <pc:docMk/>
            <pc:sldMk cId="1522800028" sldId="603"/>
            <ac:spMk id="4" creationId="{55E1B514-E21B-DC41-90D2-62CDE32CE2CD}"/>
          </ac:spMkLst>
        </pc:spChg>
        <pc:spChg chg="add del">
          <ac:chgData name="Long Nguyen" userId="f59fb8f3-a021-417a-8bc1-65c8d471c621" providerId="ADAL" clId="{DF35109B-7929-8743-89BA-471CE6310637}" dt="2022-04-08T17:19:58.752" v="767" actId="26606"/>
          <ac:spMkLst>
            <pc:docMk/>
            <pc:sldMk cId="1522800028" sldId="603"/>
            <ac:spMk id="14" creationId="{33CD251C-A887-4D2F-925B-FC097198538B}"/>
          </ac:spMkLst>
        </pc:spChg>
        <pc:spChg chg="add del">
          <ac:chgData name="Long Nguyen" userId="f59fb8f3-a021-417a-8bc1-65c8d471c621" providerId="ADAL" clId="{DF35109B-7929-8743-89BA-471CE6310637}" dt="2022-04-08T17:19:58.752" v="767" actId="26606"/>
          <ac:spMkLst>
            <pc:docMk/>
            <pc:sldMk cId="1522800028" sldId="603"/>
            <ac:spMk id="16" creationId="{C0919D08-D2D5-4C18-961F-BDD0AB19C345}"/>
          </ac:spMkLst>
        </pc:spChg>
        <pc:picChg chg="mod ord">
          <ac:chgData name="Long Nguyen" userId="f59fb8f3-a021-417a-8bc1-65c8d471c621" providerId="ADAL" clId="{DF35109B-7929-8743-89BA-471CE6310637}" dt="2022-04-08T17:19:58.752" v="767" actId="26606"/>
          <ac:picMkLst>
            <pc:docMk/>
            <pc:sldMk cId="1522800028" sldId="603"/>
            <ac:picMk id="5" creationId="{73BEF1C2-4974-2E4C-8E8E-A3D772FAE714}"/>
          </ac:picMkLst>
        </pc:picChg>
        <pc:picChg chg="add mod ord">
          <ac:chgData name="Long Nguyen" userId="f59fb8f3-a021-417a-8bc1-65c8d471c621" providerId="ADAL" clId="{DF35109B-7929-8743-89BA-471CE6310637}" dt="2022-04-08T17:19:58.752" v="767" actId="26606"/>
          <ac:picMkLst>
            <pc:docMk/>
            <pc:sldMk cId="1522800028" sldId="603"/>
            <ac:picMk id="6" creationId="{98BF413C-201C-6642-8E75-917578108DC4}"/>
          </ac:picMkLst>
        </pc:picChg>
        <pc:picChg chg="add mod">
          <ac:chgData name="Long Nguyen" userId="f59fb8f3-a021-417a-8bc1-65c8d471c621" providerId="ADAL" clId="{DF35109B-7929-8743-89BA-471CE6310637}" dt="2022-04-08T17:19:58.752" v="767" actId="26606"/>
          <ac:picMkLst>
            <pc:docMk/>
            <pc:sldMk cId="1522800028" sldId="603"/>
            <ac:picMk id="7" creationId="{C25D195D-7134-7D41-9754-D49DD7966C97}"/>
          </ac:picMkLst>
        </pc:picChg>
        <pc:picChg chg="add del mod">
          <ac:chgData name="Long Nguyen" userId="f59fb8f3-a021-417a-8bc1-65c8d471c621" providerId="ADAL" clId="{DF35109B-7929-8743-89BA-471CE6310637}" dt="2022-04-08T17:19:40.064" v="756" actId="478"/>
          <ac:picMkLst>
            <pc:docMk/>
            <pc:sldMk cId="1522800028" sldId="603"/>
            <ac:picMk id="8" creationId="{9DCE85B0-C55F-7F4B-9C8B-45A610527E39}"/>
          </ac:picMkLst>
        </pc:picChg>
        <pc:picChg chg="add del mod">
          <ac:chgData name="Long Nguyen" userId="f59fb8f3-a021-417a-8bc1-65c8d471c621" providerId="ADAL" clId="{DF35109B-7929-8743-89BA-471CE6310637}" dt="2022-04-08T17:20:02.349" v="768" actId="21"/>
          <ac:picMkLst>
            <pc:docMk/>
            <pc:sldMk cId="1522800028" sldId="603"/>
            <ac:picMk id="9" creationId="{3F6E1FBF-7EAC-D640-B95F-8BE451FCF57A}"/>
          </ac:picMkLst>
        </pc:picChg>
        <pc:picChg chg="add del">
          <ac:chgData name="Long Nguyen" userId="f59fb8f3-a021-417a-8bc1-65c8d471c621" providerId="ADAL" clId="{DF35109B-7929-8743-89BA-471CE6310637}" dt="2022-04-08T17:20:13.610" v="771" actId="21"/>
          <ac:picMkLst>
            <pc:docMk/>
            <pc:sldMk cId="1522800028" sldId="603"/>
            <ac:picMk id="10" creationId="{7533CA58-A3B1-1341-9A02-506EE30E7CB9}"/>
          </ac:picMkLst>
        </pc:picChg>
      </pc:sldChg>
      <pc:sldChg chg="addSp delSp modSp mod delAnim modAnim">
        <pc:chgData name="Long Nguyen" userId="f59fb8f3-a021-417a-8bc1-65c8d471c621" providerId="ADAL" clId="{DF35109B-7929-8743-89BA-471CE6310637}" dt="2022-04-08T17:18:42.420" v="750"/>
        <pc:sldMkLst>
          <pc:docMk/>
          <pc:sldMk cId="1582772439" sldId="604"/>
        </pc:sldMkLst>
        <pc:spChg chg="del">
          <ac:chgData name="Long Nguyen" userId="f59fb8f3-a021-417a-8bc1-65c8d471c621" providerId="ADAL" clId="{DF35109B-7929-8743-89BA-471CE6310637}" dt="2022-04-08T17:13:58.753" v="316" actId="478"/>
          <ac:spMkLst>
            <pc:docMk/>
            <pc:sldMk cId="1582772439" sldId="604"/>
            <ac:spMk id="2" creationId="{9731503B-EC54-C944-B2E0-9BE5611D43A8}"/>
          </ac:spMkLst>
        </pc:spChg>
        <pc:spChg chg="del">
          <ac:chgData name="Long Nguyen" userId="f59fb8f3-a021-417a-8bc1-65c8d471c621" providerId="ADAL" clId="{DF35109B-7929-8743-89BA-471CE6310637}" dt="2022-04-08T17:14:00.256" v="317" actId="478"/>
          <ac:spMkLst>
            <pc:docMk/>
            <pc:sldMk cId="1582772439" sldId="604"/>
            <ac:spMk id="3" creationId="{AD09D2D1-6D09-6042-B2B5-B2F8C39D539C}"/>
          </ac:spMkLst>
        </pc:spChg>
        <pc:spChg chg="mod">
          <ac:chgData name="Long Nguyen" userId="f59fb8f3-a021-417a-8bc1-65c8d471c621" providerId="ADAL" clId="{DF35109B-7929-8743-89BA-471CE6310637}" dt="2022-04-08T17:14:23.578" v="338" actId="1036"/>
          <ac:spMkLst>
            <pc:docMk/>
            <pc:sldMk cId="1582772439" sldId="604"/>
            <ac:spMk id="4" creationId="{FD5E6E63-5EB5-CA47-8C3D-9870524B2670}"/>
          </ac:spMkLst>
        </pc:spChg>
        <pc:spChg chg="add mod">
          <ac:chgData name="Long Nguyen" userId="f59fb8f3-a021-417a-8bc1-65c8d471c621" providerId="ADAL" clId="{DF35109B-7929-8743-89BA-471CE6310637}" dt="2022-04-08T17:14:23.578" v="338" actId="1036"/>
          <ac:spMkLst>
            <pc:docMk/>
            <pc:sldMk cId="1582772439" sldId="604"/>
            <ac:spMk id="7" creationId="{A8C8329B-7F88-6A4C-B9E2-DCDF5B90373C}"/>
          </ac:spMkLst>
        </pc:spChg>
        <pc:spChg chg="add mod">
          <ac:chgData name="Long Nguyen" userId="f59fb8f3-a021-417a-8bc1-65c8d471c621" providerId="ADAL" clId="{DF35109B-7929-8743-89BA-471CE6310637}" dt="2022-04-08T17:14:23.578" v="338" actId="1036"/>
          <ac:spMkLst>
            <pc:docMk/>
            <pc:sldMk cId="1582772439" sldId="604"/>
            <ac:spMk id="9" creationId="{C85E3CCA-3237-1B46-86F8-E3BF268309D5}"/>
          </ac:spMkLst>
        </pc:spChg>
        <pc:spChg chg="add mod">
          <ac:chgData name="Long Nguyen" userId="f59fb8f3-a021-417a-8bc1-65c8d471c621" providerId="ADAL" clId="{DF35109B-7929-8743-89BA-471CE6310637}" dt="2022-04-08T17:15:31.984" v="407" actId="1037"/>
          <ac:spMkLst>
            <pc:docMk/>
            <pc:sldMk cId="1582772439" sldId="604"/>
            <ac:spMk id="10" creationId="{BDEEB2CD-68CF-4E43-8CF1-C187ACF02450}"/>
          </ac:spMkLst>
        </pc:spChg>
        <pc:spChg chg="add mod">
          <ac:chgData name="Long Nguyen" userId="f59fb8f3-a021-417a-8bc1-65c8d471c621" providerId="ADAL" clId="{DF35109B-7929-8743-89BA-471CE6310637}" dt="2022-04-08T17:14:23.578" v="338" actId="1036"/>
          <ac:spMkLst>
            <pc:docMk/>
            <pc:sldMk cId="1582772439" sldId="604"/>
            <ac:spMk id="12" creationId="{4E1955F5-09BC-544F-9BA5-A8F9807F3DB8}"/>
          </ac:spMkLst>
        </pc:spChg>
        <pc:spChg chg="add mod">
          <ac:chgData name="Long Nguyen" userId="f59fb8f3-a021-417a-8bc1-65c8d471c621" providerId="ADAL" clId="{DF35109B-7929-8743-89BA-471CE6310637}" dt="2022-04-08T17:15:34.699" v="411" actId="1038"/>
          <ac:spMkLst>
            <pc:docMk/>
            <pc:sldMk cId="1582772439" sldId="604"/>
            <ac:spMk id="13" creationId="{2AD7AF5E-441E-994C-85F4-59FC3A55A596}"/>
          </ac:spMkLst>
        </pc:spChg>
        <pc:spChg chg="add mod">
          <ac:chgData name="Long Nguyen" userId="f59fb8f3-a021-417a-8bc1-65c8d471c621" providerId="ADAL" clId="{DF35109B-7929-8743-89BA-471CE6310637}" dt="2022-04-08T17:15:05.346" v="379" actId="1036"/>
          <ac:spMkLst>
            <pc:docMk/>
            <pc:sldMk cId="1582772439" sldId="604"/>
            <ac:spMk id="14" creationId="{BF1CB500-2212-BC4A-8E65-762C2645EA7D}"/>
          </ac:spMkLst>
        </pc:spChg>
        <pc:spChg chg="add mod">
          <ac:chgData name="Long Nguyen" userId="f59fb8f3-a021-417a-8bc1-65c8d471c621" providerId="ADAL" clId="{DF35109B-7929-8743-89BA-471CE6310637}" dt="2022-04-08T17:14:50.872" v="362" actId="1076"/>
          <ac:spMkLst>
            <pc:docMk/>
            <pc:sldMk cId="1582772439" sldId="604"/>
            <ac:spMk id="19" creationId="{95B9D095-80D4-624F-A150-54E6DAAB8946}"/>
          </ac:spMkLst>
        </pc:spChg>
        <pc:spChg chg="add mod">
          <ac:chgData name="Long Nguyen" userId="f59fb8f3-a021-417a-8bc1-65c8d471c621" providerId="ADAL" clId="{DF35109B-7929-8743-89BA-471CE6310637}" dt="2022-04-08T17:17:26.875" v="728" actId="207"/>
          <ac:spMkLst>
            <pc:docMk/>
            <pc:sldMk cId="1582772439" sldId="604"/>
            <ac:spMk id="24" creationId="{4F201175-31C3-1745-A15C-C34119DBFA8E}"/>
          </ac:spMkLst>
        </pc:spChg>
        <pc:spChg chg="add mod">
          <ac:chgData name="Long Nguyen" userId="f59fb8f3-a021-417a-8bc1-65c8d471c621" providerId="ADAL" clId="{DF35109B-7929-8743-89BA-471CE6310637}" dt="2022-04-08T17:18:15.137" v="748" actId="207"/>
          <ac:spMkLst>
            <pc:docMk/>
            <pc:sldMk cId="1582772439" sldId="604"/>
            <ac:spMk id="25" creationId="{A266F0CB-5452-5247-AB02-DD3645FD4063}"/>
          </ac:spMkLst>
        </pc:spChg>
        <pc:picChg chg="del mod">
          <ac:chgData name="Long Nguyen" userId="f59fb8f3-a021-417a-8bc1-65c8d471c621" providerId="ADAL" clId="{DF35109B-7929-8743-89BA-471CE6310637}" dt="2022-04-08T17:13:55.118" v="315" actId="478"/>
          <ac:picMkLst>
            <pc:docMk/>
            <pc:sldMk cId="1582772439" sldId="604"/>
            <ac:picMk id="5" creationId="{698620B2-722F-D747-B2F1-9B36EF906554}"/>
          </ac:picMkLst>
        </pc:picChg>
        <pc:picChg chg="del mod">
          <ac:chgData name="Long Nguyen" userId="f59fb8f3-a021-417a-8bc1-65c8d471c621" providerId="ADAL" clId="{DF35109B-7929-8743-89BA-471CE6310637}" dt="2022-04-08T17:15:00.567" v="363" actId="478"/>
          <ac:picMkLst>
            <pc:docMk/>
            <pc:sldMk cId="1582772439" sldId="604"/>
            <ac:picMk id="6" creationId="{559B7FF2-65E0-984B-8406-3B01D674EC51}"/>
          </ac:picMkLst>
        </pc:picChg>
        <pc:picChg chg="add mod">
          <ac:chgData name="Long Nguyen" userId="f59fb8f3-a021-417a-8bc1-65c8d471c621" providerId="ADAL" clId="{DF35109B-7929-8743-89BA-471CE6310637}" dt="2022-04-08T17:14:23.578" v="338" actId="1036"/>
          <ac:picMkLst>
            <pc:docMk/>
            <pc:sldMk cId="1582772439" sldId="604"/>
            <ac:picMk id="8" creationId="{9A610DEE-65BC-4945-B25B-6FB233B9FB23}"/>
          </ac:picMkLst>
        </pc:picChg>
        <pc:picChg chg="add mod">
          <ac:chgData name="Long Nguyen" userId="f59fb8f3-a021-417a-8bc1-65c8d471c621" providerId="ADAL" clId="{DF35109B-7929-8743-89BA-471CE6310637}" dt="2022-04-08T17:14:23.578" v="338" actId="1036"/>
          <ac:picMkLst>
            <pc:docMk/>
            <pc:sldMk cId="1582772439" sldId="604"/>
            <ac:picMk id="11" creationId="{95F4D163-4874-254C-B086-073E1F81FD2C}"/>
          </ac:picMkLst>
        </pc:picChg>
        <pc:picChg chg="add mod">
          <ac:chgData name="Long Nguyen" userId="f59fb8f3-a021-417a-8bc1-65c8d471c621" providerId="ADAL" clId="{DF35109B-7929-8743-89BA-471CE6310637}" dt="2022-04-08T17:15:14.827" v="399" actId="1036"/>
          <ac:picMkLst>
            <pc:docMk/>
            <pc:sldMk cId="1582772439" sldId="604"/>
            <ac:picMk id="15" creationId="{7EA51CE6-EF06-4A44-8078-EEE073BD606C}"/>
          </ac:picMkLst>
        </pc:picChg>
        <pc:picChg chg="add mod">
          <ac:chgData name="Long Nguyen" userId="f59fb8f3-a021-417a-8bc1-65c8d471c621" providerId="ADAL" clId="{DF35109B-7929-8743-89BA-471CE6310637}" dt="2022-04-08T17:15:14.827" v="399" actId="1036"/>
          <ac:picMkLst>
            <pc:docMk/>
            <pc:sldMk cId="1582772439" sldId="604"/>
            <ac:picMk id="16" creationId="{5D846CC9-97A9-3846-A9BC-D138B2F10F21}"/>
          </ac:picMkLst>
        </pc:picChg>
        <pc:picChg chg="add mod">
          <ac:chgData name="Long Nguyen" userId="f59fb8f3-a021-417a-8bc1-65c8d471c621" providerId="ADAL" clId="{DF35109B-7929-8743-89BA-471CE6310637}" dt="2022-04-08T17:17:39.914" v="730" actId="1076"/>
          <ac:picMkLst>
            <pc:docMk/>
            <pc:sldMk cId="1582772439" sldId="604"/>
            <ac:picMk id="17" creationId="{33D5DD91-58ED-C743-92F6-1F9D69F8A91A}"/>
          </ac:picMkLst>
        </pc:picChg>
        <pc:cxnChg chg="add mod">
          <ac:chgData name="Long Nguyen" userId="f59fb8f3-a021-417a-8bc1-65c8d471c621" providerId="ADAL" clId="{DF35109B-7929-8743-89BA-471CE6310637}" dt="2022-04-08T17:15:43.856" v="418" actId="692"/>
          <ac:cxnSpMkLst>
            <pc:docMk/>
            <pc:sldMk cId="1582772439" sldId="604"/>
            <ac:cxnSpMk id="21" creationId="{3482DE5B-C0E3-8547-A90B-2D17F56DB199}"/>
          </ac:cxnSpMkLst>
        </pc:cxnChg>
      </pc:sldChg>
      <pc:sldChg chg="modSp mod">
        <pc:chgData name="Long Nguyen" userId="f59fb8f3-a021-417a-8bc1-65c8d471c621" providerId="ADAL" clId="{DF35109B-7929-8743-89BA-471CE6310637}" dt="2022-04-08T17:06:08.587" v="4" actId="27636"/>
        <pc:sldMkLst>
          <pc:docMk/>
          <pc:sldMk cId="2179424705" sldId="605"/>
        </pc:sldMkLst>
        <pc:spChg chg="mod">
          <ac:chgData name="Long Nguyen" userId="f59fb8f3-a021-417a-8bc1-65c8d471c621" providerId="ADAL" clId="{DF35109B-7929-8743-89BA-471CE6310637}" dt="2022-04-08T17:06:08.587" v="4" actId="27636"/>
          <ac:spMkLst>
            <pc:docMk/>
            <pc:sldMk cId="2179424705" sldId="605"/>
            <ac:spMk id="3" creationId="{1C4C3784-BDB6-584A-AFB0-C1D2E1193CE9}"/>
          </ac:spMkLst>
        </pc:spChg>
      </pc:sldChg>
      <pc:sldChg chg="del">
        <pc:chgData name="Long Nguyen" userId="f59fb8f3-a021-417a-8bc1-65c8d471c621" providerId="ADAL" clId="{DF35109B-7929-8743-89BA-471CE6310637}" dt="2022-04-08T17:27:32.082" v="905" actId="2696"/>
        <pc:sldMkLst>
          <pc:docMk/>
          <pc:sldMk cId="1910378510" sldId="631"/>
        </pc:sldMkLst>
      </pc:sldChg>
      <pc:sldChg chg="modSp add del mod">
        <pc:chgData name="Long Nguyen" userId="f59fb8f3-a021-417a-8bc1-65c8d471c621" providerId="ADAL" clId="{DF35109B-7929-8743-89BA-471CE6310637}" dt="2022-04-11T11:34:31.356" v="2168" actId="2696"/>
        <pc:sldMkLst>
          <pc:docMk/>
          <pc:sldMk cId="1115615929" sldId="632"/>
        </pc:sldMkLst>
        <pc:spChg chg="mod">
          <ac:chgData name="Long Nguyen" userId="f59fb8f3-a021-417a-8bc1-65c8d471c621" providerId="ADAL" clId="{DF35109B-7929-8743-89BA-471CE6310637}" dt="2022-04-08T17:06:08.567" v="3" actId="27636"/>
          <ac:spMkLst>
            <pc:docMk/>
            <pc:sldMk cId="1115615929" sldId="632"/>
            <ac:spMk id="3" creationId="{B93BCAAE-8D74-EC4D-8C11-E4FC3D47A755}"/>
          </ac:spMkLst>
        </pc:spChg>
      </pc:sldChg>
      <pc:sldChg chg="add">
        <pc:chgData name="Long Nguyen" userId="f59fb8f3-a021-417a-8bc1-65c8d471c621" providerId="ADAL" clId="{DF35109B-7929-8743-89BA-471CE6310637}" dt="2022-04-11T11:34:49.261" v="2169"/>
        <pc:sldMkLst>
          <pc:docMk/>
          <pc:sldMk cId="1327652361" sldId="632"/>
        </pc:sldMkLst>
      </pc:sldChg>
      <pc:sldChg chg="del">
        <pc:chgData name="Long Nguyen" userId="f59fb8f3-a021-417a-8bc1-65c8d471c621" providerId="ADAL" clId="{DF35109B-7929-8743-89BA-471CE6310637}" dt="2022-04-08T17:40:40.630" v="1195" actId="2696"/>
        <pc:sldMkLst>
          <pc:docMk/>
          <pc:sldMk cId="390817172" sldId="633"/>
        </pc:sldMkLst>
      </pc:sldChg>
      <pc:sldChg chg="add">
        <pc:chgData name="Long Nguyen" userId="f59fb8f3-a021-417a-8bc1-65c8d471c621" providerId="ADAL" clId="{DF35109B-7929-8743-89BA-471CE6310637}" dt="2022-04-11T11:34:49.261" v="2169"/>
        <pc:sldMkLst>
          <pc:docMk/>
          <pc:sldMk cId="1713981679" sldId="634"/>
        </pc:sldMkLst>
      </pc:sldChg>
      <pc:sldChg chg="addSp delSp modSp add del mod delAnim">
        <pc:chgData name="Long Nguyen" userId="f59fb8f3-a021-417a-8bc1-65c8d471c621" providerId="ADAL" clId="{DF35109B-7929-8743-89BA-471CE6310637}" dt="2022-04-11T11:34:31.356" v="2168" actId="2696"/>
        <pc:sldMkLst>
          <pc:docMk/>
          <pc:sldMk cId="3972071686" sldId="634"/>
        </pc:sldMkLst>
        <pc:picChg chg="del">
          <ac:chgData name="Long Nguyen" userId="f59fb8f3-a021-417a-8bc1-65c8d471c621" providerId="ADAL" clId="{DF35109B-7929-8743-89BA-471CE6310637}" dt="2022-04-08T17:25:14.720" v="828" actId="478"/>
          <ac:picMkLst>
            <pc:docMk/>
            <pc:sldMk cId="3972071686" sldId="634"/>
            <ac:picMk id="5" creationId="{126574B2-0F95-054C-BFD1-E3E82D200CA4}"/>
          </ac:picMkLst>
        </pc:picChg>
        <pc:picChg chg="add mod">
          <ac:chgData name="Long Nguyen" userId="f59fb8f3-a021-417a-8bc1-65c8d471c621" providerId="ADAL" clId="{DF35109B-7929-8743-89BA-471CE6310637}" dt="2022-04-08T17:25:35.392" v="866" actId="1037"/>
          <ac:picMkLst>
            <pc:docMk/>
            <pc:sldMk cId="3972071686" sldId="634"/>
            <ac:picMk id="6" creationId="{57F7151E-2B07-334F-A613-1E1AEFEF05A6}"/>
          </ac:picMkLst>
        </pc:picChg>
        <pc:picChg chg="del">
          <ac:chgData name="Long Nguyen" userId="f59fb8f3-a021-417a-8bc1-65c8d471c621" providerId="ADAL" clId="{DF35109B-7929-8743-89BA-471CE6310637}" dt="2022-04-08T17:25:13.858" v="827" actId="478"/>
          <ac:picMkLst>
            <pc:docMk/>
            <pc:sldMk cId="3972071686" sldId="634"/>
            <ac:picMk id="7" creationId="{5425D90D-03EF-A947-A255-F7539497946D}"/>
          </ac:picMkLst>
        </pc:picChg>
        <pc:picChg chg="del">
          <ac:chgData name="Long Nguyen" userId="f59fb8f3-a021-417a-8bc1-65c8d471c621" providerId="ADAL" clId="{DF35109B-7929-8743-89BA-471CE6310637}" dt="2022-04-08T17:25:15.506" v="829" actId="478"/>
          <ac:picMkLst>
            <pc:docMk/>
            <pc:sldMk cId="3972071686" sldId="634"/>
            <ac:picMk id="8" creationId="{FEA6E2D4-FD02-8241-962D-AC247B686734}"/>
          </ac:picMkLst>
        </pc:picChg>
        <pc:picChg chg="add mod">
          <ac:chgData name="Long Nguyen" userId="f59fb8f3-a021-417a-8bc1-65c8d471c621" providerId="ADAL" clId="{DF35109B-7929-8743-89BA-471CE6310637}" dt="2022-04-08T17:25:35.392" v="866" actId="1037"/>
          <ac:picMkLst>
            <pc:docMk/>
            <pc:sldMk cId="3972071686" sldId="634"/>
            <ac:picMk id="9" creationId="{A8BA79FC-4878-0A4B-B1F7-DC82F1A53C23}"/>
          </ac:picMkLst>
        </pc:picChg>
        <pc:picChg chg="del">
          <ac:chgData name="Long Nguyen" userId="f59fb8f3-a021-417a-8bc1-65c8d471c621" providerId="ADAL" clId="{DF35109B-7929-8743-89BA-471CE6310637}" dt="2022-04-08T17:25:13.014" v="826" actId="478"/>
          <ac:picMkLst>
            <pc:docMk/>
            <pc:sldMk cId="3972071686" sldId="634"/>
            <ac:picMk id="11" creationId="{C0E5CA17-49B6-3F4E-98E3-E65A6FF37588}"/>
          </ac:picMkLst>
        </pc:picChg>
        <pc:picChg chg="del">
          <ac:chgData name="Long Nguyen" userId="f59fb8f3-a021-417a-8bc1-65c8d471c621" providerId="ADAL" clId="{DF35109B-7929-8743-89BA-471CE6310637}" dt="2022-04-08T17:25:16.671" v="830" actId="478"/>
          <ac:picMkLst>
            <pc:docMk/>
            <pc:sldMk cId="3972071686" sldId="634"/>
            <ac:picMk id="13" creationId="{42CC63B5-611A-EC4A-A524-CEEA86A1FCE6}"/>
          </ac:picMkLst>
        </pc:picChg>
      </pc:sldChg>
      <pc:sldChg chg="add modAnim">
        <pc:chgData name="Long Nguyen" userId="f59fb8f3-a021-417a-8bc1-65c8d471c621" providerId="ADAL" clId="{DF35109B-7929-8743-89BA-471CE6310637}" dt="2022-04-11T14:34:37.897" v="2593"/>
        <pc:sldMkLst>
          <pc:docMk/>
          <pc:sldMk cId="377049389" sldId="635"/>
        </pc:sldMkLst>
      </pc:sldChg>
      <pc:sldChg chg="addSp delSp modSp add del mod">
        <pc:chgData name="Long Nguyen" userId="f59fb8f3-a021-417a-8bc1-65c8d471c621" providerId="ADAL" clId="{DF35109B-7929-8743-89BA-471CE6310637}" dt="2022-04-11T11:34:31.356" v="2168" actId="2696"/>
        <pc:sldMkLst>
          <pc:docMk/>
          <pc:sldMk cId="3717689186" sldId="635"/>
        </pc:sldMkLst>
        <pc:picChg chg="add mod">
          <ac:chgData name="Long Nguyen" userId="f59fb8f3-a021-417a-8bc1-65c8d471c621" providerId="ADAL" clId="{DF35109B-7929-8743-89BA-471CE6310637}" dt="2022-04-08T17:42:14.312" v="1270" actId="1038"/>
          <ac:picMkLst>
            <pc:docMk/>
            <pc:sldMk cId="3717689186" sldId="635"/>
            <ac:picMk id="6" creationId="{4EED4926-2E61-A64D-95F4-586D988EAB8F}"/>
          </ac:picMkLst>
        </pc:picChg>
        <pc:picChg chg="del mod">
          <ac:chgData name="Long Nguyen" userId="f59fb8f3-a021-417a-8bc1-65c8d471c621" providerId="ADAL" clId="{DF35109B-7929-8743-89BA-471CE6310637}" dt="2022-04-08T17:41:56.813" v="1230" actId="478"/>
          <ac:picMkLst>
            <pc:docMk/>
            <pc:sldMk cId="3717689186" sldId="635"/>
            <ac:picMk id="10" creationId="{E95AD5B5-4071-654A-B30D-16A1684D9881}"/>
          </ac:picMkLst>
        </pc:picChg>
        <pc:picChg chg="del">
          <ac:chgData name="Long Nguyen" userId="f59fb8f3-a021-417a-8bc1-65c8d471c621" providerId="ADAL" clId="{DF35109B-7929-8743-89BA-471CE6310637}" dt="2022-04-08T17:43:03.492" v="1282" actId="478"/>
          <ac:picMkLst>
            <pc:docMk/>
            <pc:sldMk cId="3717689186" sldId="635"/>
            <ac:picMk id="11" creationId="{E55A0C12-4F89-EE44-A89B-614832C525D1}"/>
          </ac:picMkLst>
        </pc:picChg>
        <pc:picChg chg="add mod">
          <ac:chgData name="Long Nguyen" userId="f59fb8f3-a021-417a-8bc1-65c8d471c621" providerId="ADAL" clId="{DF35109B-7929-8743-89BA-471CE6310637}" dt="2022-04-08T17:42:20.261" v="1272" actId="14100"/>
          <ac:picMkLst>
            <pc:docMk/>
            <pc:sldMk cId="3717689186" sldId="635"/>
            <ac:picMk id="13" creationId="{B6EC1D26-C046-9649-A617-9AEA381A9027}"/>
          </ac:picMkLst>
        </pc:picChg>
        <pc:picChg chg="add mod">
          <ac:chgData name="Long Nguyen" userId="f59fb8f3-a021-417a-8bc1-65c8d471c621" providerId="ADAL" clId="{DF35109B-7929-8743-89BA-471CE6310637}" dt="2022-04-08T17:42:38.762" v="1279" actId="1036"/>
          <ac:picMkLst>
            <pc:docMk/>
            <pc:sldMk cId="3717689186" sldId="635"/>
            <ac:picMk id="14" creationId="{EE4F0ADD-EC0A-5641-9A82-5125AE7EC2C0}"/>
          </ac:picMkLst>
        </pc:picChg>
        <pc:picChg chg="add mod">
          <ac:chgData name="Long Nguyen" userId="f59fb8f3-a021-417a-8bc1-65c8d471c621" providerId="ADAL" clId="{DF35109B-7929-8743-89BA-471CE6310637}" dt="2022-04-08T17:43:15.716" v="1307" actId="1035"/>
          <ac:picMkLst>
            <pc:docMk/>
            <pc:sldMk cId="3717689186" sldId="635"/>
            <ac:picMk id="15" creationId="{FC867182-B629-414E-A13C-C154B5C0C940}"/>
          </ac:picMkLst>
        </pc:picChg>
        <pc:picChg chg="add mod">
          <ac:chgData name="Long Nguyen" userId="f59fb8f3-a021-417a-8bc1-65c8d471c621" providerId="ADAL" clId="{DF35109B-7929-8743-89BA-471CE6310637}" dt="2022-04-08T17:43:25.394" v="1316" actId="14100"/>
          <ac:picMkLst>
            <pc:docMk/>
            <pc:sldMk cId="3717689186" sldId="635"/>
            <ac:picMk id="16" creationId="{52001A2D-4AF4-BF43-83DC-1475FBE7E512}"/>
          </ac:picMkLst>
        </pc:picChg>
        <pc:cxnChg chg="mod">
          <ac:chgData name="Long Nguyen" userId="f59fb8f3-a021-417a-8bc1-65c8d471c621" providerId="ADAL" clId="{DF35109B-7929-8743-89BA-471CE6310637}" dt="2022-04-08T17:42:06.943" v="1260" actId="1037"/>
          <ac:cxnSpMkLst>
            <pc:docMk/>
            <pc:sldMk cId="3717689186" sldId="635"/>
            <ac:cxnSpMk id="12" creationId="{B0C7D7B6-55E9-AE4F-A583-B73A55C8BBD4}"/>
          </ac:cxnSpMkLst>
        </pc:cxnChg>
      </pc:sldChg>
      <pc:sldChg chg="add">
        <pc:chgData name="Long Nguyen" userId="f59fb8f3-a021-417a-8bc1-65c8d471c621" providerId="ADAL" clId="{DF35109B-7929-8743-89BA-471CE6310637}" dt="2022-04-11T11:34:49.261" v="2169"/>
        <pc:sldMkLst>
          <pc:docMk/>
          <pc:sldMk cId="2052418655" sldId="636"/>
        </pc:sldMkLst>
      </pc:sldChg>
      <pc:sldChg chg="addSp delSp modSp add del mod">
        <pc:chgData name="Long Nguyen" userId="f59fb8f3-a021-417a-8bc1-65c8d471c621" providerId="ADAL" clId="{DF35109B-7929-8743-89BA-471CE6310637}" dt="2022-04-11T11:34:31.356" v="2168" actId="2696"/>
        <pc:sldMkLst>
          <pc:docMk/>
          <pc:sldMk cId="3221876358" sldId="636"/>
        </pc:sldMkLst>
        <pc:spChg chg="del">
          <ac:chgData name="Long Nguyen" userId="f59fb8f3-a021-417a-8bc1-65c8d471c621" providerId="ADAL" clId="{DF35109B-7929-8743-89BA-471CE6310637}" dt="2022-04-08T17:44:46.382" v="1324" actId="478"/>
          <ac:spMkLst>
            <pc:docMk/>
            <pc:sldMk cId="3221876358" sldId="636"/>
            <ac:spMk id="4" creationId="{AC08A953-CBA9-B944-8ADC-C994B47CB6F3}"/>
          </ac:spMkLst>
        </pc:spChg>
        <pc:spChg chg="add mod">
          <ac:chgData name="Long Nguyen" userId="f59fb8f3-a021-417a-8bc1-65c8d471c621" providerId="ADAL" clId="{DF35109B-7929-8743-89BA-471CE6310637}" dt="2022-04-08T17:51:15.629" v="1469" actId="1035"/>
          <ac:spMkLst>
            <pc:docMk/>
            <pc:sldMk cId="3221876358" sldId="636"/>
            <ac:spMk id="20" creationId="{3AAFF40B-E505-6344-9DAA-4EE26DD4FC24}"/>
          </ac:spMkLst>
        </pc:spChg>
        <pc:spChg chg="add mod">
          <ac:chgData name="Long Nguyen" userId="f59fb8f3-a021-417a-8bc1-65c8d471c621" providerId="ADAL" clId="{DF35109B-7929-8743-89BA-471CE6310637}" dt="2022-04-08T17:52:03.902" v="1538" actId="1036"/>
          <ac:spMkLst>
            <pc:docMk/>
            <pc:sldMk cId="3221876358" sldId="636"/>
            <ac:spMk id="23" creationId="{A7189EED-B8F1-7D4B-BAEC-AC8DC7CF2358}"/>
          </ac:spMkLst>
        </pc:spChg>
        <pc:picChg chg="del">
          <ac:chgData name="Long Nguyen" userId="f59fb8f3-a021-417a-8bc1-65c8d471c621" providerId="ADAL" clId="{DF35109B-7929-8743-89BA-471CE6310637}" dt="2022-04-08T17:45:23.789" v="1331" actId="478"/>
          <ac:picMkLst>
            <pc:docMk/>
            <pc:sldMk cId="3221876358" sldId="636"/>
            <ac:picMk id="5" creationId="{EAC18EDF-1B77-084B-880D-A52440DE888D}"/>
          </ac:picMkLst>
        </pc:picChg>
        <pc:picChg chg="del mod">
          <ac:chgData name="Long Nguyen" userId="f59fb8f3-a021-417a-8bc1-65c8d471c621" providerId="ADAL" clId="{DF35109B-7929-8743-89BA-471CE6310637}" dt="2022-04-08T17:47:10.036" v="1349" actId="478"/>
          <ac:picMkLst>
            <pc:docMk/>
            <pc:sldMk cId="3221876358" sldId="636"/>
            <ac:picMk id="6" creationId="{31870A4D-7297-F14C-9BF8-476369050B1A}"/>
          </ac:picMkLst>
        </pc:picChg>
        <pc:picChg chg="add del mod">
          <ac:chgData name="Long Nguyen" userId="f59fb8f3-a021-417a-8bc1-65c8d471c621" providerId="ADAL" clId="{DF35109B-7929-8743-89BA-471CE6310637}" dt="2022-04-08T17:46:51.726" v="1341" actId="478"/>
          <ac:picMkLst>
            <pc:docMk/>
            <pc:sldMk cId="3221876358" sldId="636"/>
            <ac:picMk id="7" creationId="{614E5050-94B3-324A-BCEE-12E34D1A7C4A}"/>
          </ac:picMkLst>
        </pc:picChg>
        <pc:picChg chg="add mod">
          <ac:chgData name="Long Nguyen" userId="f59fb8f3-a021-417a-8bc1-65c8d471c621" providerId="ADAL" clId="{DF35109B-7929-8743-89BA-471CE6310637}" dt="2022-04-08T17:50:58.421" v="1452" actId="1036"/>
          <ac:picMkLst>
            <pc:docMk/>
            <pc:sldMk cId="3221876358" sldId="636"/>
            <ac:picMk id="8" creationId="{61E13992-342B-3F43-9905-D5C2783E953F}"/>
          </ac:picMkLst>
        </pc:picChg>
        <pc:picChg chg="del">
          <ac:chgData name="Long Nguyen" userId="f59fb8f3-a021-417a-8bc1-65c8d471c621" providerId="ADAL" clId="{DF35109B-7929-8743-89BA-471CE6310637}" dt="2022-04-08T17:45:21.338" v="1330" actId="478"/>
          <ac:picMkLst>
            <pc:docMk/>
            <pc:sldMk cId="3221876358" sldId="636"/>
            <ac:picMk id="9" creationId="{5B870091-6031-DF40-A653-313598B083A0}"/>
          </ac:picMkLst>
        </pc:picChg>
        <pc:picChg chg="del">
          <ac:chgData name="Long Nguyen" userId="f59fb8f3-a021-417a-8bc1-65c8d471c621" providerId="ADAL" clId="{DF35109B-7929-8743-89BA-471CE6310637}" dt="2022-04-08T17:45:25.146" v="1332" actId="478"/>
          <ac:picMkLst>
            <pc:docMk/>
            <pc:sldMk cId="3221876358" sldId="636"/>
            <ac:picMk id="10" creationId="{97D77703-60B7-2F45-A909-4020B59D21D0}"/>
          </ac:picMkLst>
        </pc:picChg>
        <pc:picChg chg="del mod">
          <ac:chgData name="Long Nguyen" userId="f59fb8f3-a021-417a-8bc1-65c8d471c621" providerId="ADAL" clId="{DF35109B-7929-8743-89BA-471CE6310637}" dt="2022-04-08T17:47:56.310" v="1374" actId="478"/>
          <ac:picMkLst>
            <pc:docMk/>
            <pc:sldMk cId="3221876358" sldId="636"/>
            <ac:picMk id="11" creationId="{66D4F52A-E567-A940-88C3-2610771A6E00}"/>
          </ac:picMkLst>
        </pc:picChg>
        <pc:picChg chg="add mod">
          <ac:chgData name="Long Nguyen" userId="f59fb8f3-a021-417a-8bc1-65c8d471c621" providerId="ADAL" clId="{DF35109B-7929-8743-89BA-471CE6310637}" dt="2022-04-08T17:50:58.421" v="1452" actId="1036"/>
          <ac:picMkLst>
            <pc:docMk/>
            <pc:sldMk cId="3221876358" sldId="636"/>
            <ac:picMk id="13" creationId="{225EC6C4-E14D-664C-8E1D-55FFBDA41F27}"/>
          </ac:picMkLst>
        </pc:picChg>
        <pc:picChg chg="add mod">
          <ac:chgData name="Long Nguyen" userId="f59fb8f3-a021-417a-8bc1-65c8d471c621" providerId="ADAL" clId="{DF35109B-7929-8743-89BA-471CE6310637}" dt="2022-04-08T17:50:58.421" v="1452" actId="1036"/>
          <ac:picMkLst>
            <pc:docMk/>
            <pc:sldMk cId="3221876358" sldId="636"/>
            <ac:picMk id="14" creationId="{184622FE-4CAA-3A4E-8EC8-16E94AAD8A62}"/>
          </ac:picMkLst>
        </pc:picChg>
        <pc:picChg chg="add mod">
          <ac:chgData name="Long Nguyen" userId="f59fb8f3-a021-417a-8bc1-65c8d471c621" providerId="ADAL" clId="{DF35109B-7929-8743-89BA-471CE6310637}" dt="2022-04-08T17:51:11.825" v="1462" actId="1035"/>
          <ac:picMkLst>
            <pc:docMk/>
            <pc:sldMk cId="3221876358" sldId="636"/>
            <ac:picMk id="15" creationId="{F7CF937C-9DF3-A848-BD0B-F882089CA644}"/>
          </ac:picMkLst>
        </pc:picChg>
        <pc:picChg chg="add mod">
          <ac:chgData name="Long Nguyen" userId="f59fb8f3-a021-417a-8bc1-65c8d471c621" providerId="ADAL" clId="{DF35109B-7929-8743-89BA-471CE6310637}" dt="2022-04-08T17:52:26.300" v="1551" actId="1035"/>
          <ac:picMkLst>
            <pc:docMk/>
            <pc:sldMk cId="3221876358" sldId="636"/>
            <ac:picMk id="16" creationId="{2B3957C8-B57C-0441-9A3E-AD721B1724E7}"/>
          </ac:picMkLst>
        </pc:picChg>
        <pc:picChg chg="add mod">
          <ac:chgData name="Long Nguyen" userId="f59fb8f3-a021-417a-8bc1-65c8d471c621" providerId="ADAL" clId="{DF35109B-7929-8743-89BA-471CE6310637}" dt="2022-04-08T17:51:46.352" v="1518" actId="1035"/>
          <ac:picMkLst>
            <pc:docMk/>
            <pc:sldMk cId="3221876358" sldId="636"/>
            <ac:picMk id="17" creationId="{234EC555-8570-3049-B12C-A52871A93048}"/>
          </ac:picMkLst>
        </pc:picChg>
        <pc:picChg chg="add mod">
          <ac:chgData name="Long Nguyen" userId="f59fb8f3-a021-417a-8bc1-65c8d471c621" providerId="ADAL" clId="{DF35109B-7929-8743-89BA-471CE6310637}" dt="2022-04-08T17:51:35.823" v="1493" actId="1036"/>
          <ac:picMkLst>
            <pc:docMk/>
            <pc:sldMk cId="3221876358" sldId="636"/>
            <ac:picMk id="18" creationId="{BD627C9B-7B07-BA4A-9B6B-19CD49E193C1}"/>
          </ac:picMkLst>
        </pc:picChg>
        <pc:picChg chg="add mod">
          <ac:chgData name="Long Nguyen" userId="f59fb8f3-a021-417a-8bc1-65c8d471c621" providerId="ADAL" clId="{DF35109B-7929-8743-89BA-471CE6310637}" dt="2022-04-08T17:51:41.660" v="1511" actId="1036"/>
          <ac:picMkLst>
            <pc:docMk/>
            <pc:sldMk cId="3221876358" sldId="636"/>
            <ac:picMk id="19" creationId="{F587046F-9F11-BA46-9D06-03D5ADE0C69B}"/>
          </ac:picMkLst>
        </pc:picChg>
        <pc:cxnChg chg="mod">
          <ac:chgData name="Long Nguyen" userId="f59fb8f3-a021-417a-8bc1-65c8d471c621" providerId="ADAL" clId="{DF35109B-7929-8743-89BA-471CE6310637}" dt="2022-04-08T17:50:58.421" v="1452" actId="1036"/>
          <ac:cxnSpMkLst>
            <pc:docMk/>
            <pc:sldMk cId="3221876358" sldId="636"/>
            <ac:cxnSpMk id="12" creationId="{D3E4155D-97CA-6743-9072-16CF458BD022}"/>
          </ac:cxnSpMkLst>
        </pc:cxnChg>
        <pc:cxnChg chg="add mod">
          <ac:chgData name="Long Nguyen" userId="f59fb8f3-a021-417a-8bc1-65c8d471c621" providerId="ADAL" clId="{DF35109B-7929-8743-89BA-471CE6310637}" dt="2022-04-08T17:51:15.629" v="1469" actId="1035"/>
          <ac:cxnSpMkLst>
            <pc:docMk/>
            <pc:sldMk cId="3221876358" sldId="636"/>
            <ac:cxnSpMk id="21" creationId="{DB16CF04-808C-C04B-919C-11D47B59BF8C}"/>
          </ac:cxnSpMkLst>
        </pc:cxnChg>
        <pc:cxnChg chg="add mod">
          <ac:chgData name="Long Nguyen" userId="f59fb8f3-a021-417a-8bc1-65c8d471c621" providerId="ADAL" clId="{DF35109B-7929-8743-89BA-471CE6310637}" dt="2022-04-08T17:52:13.317" v="1545" actId="1036"/>
          <ac:cxnSpMkLst>
            <pc:docMk/>
            <pc:sldMk cId="3221876358" sldId="636"/>
            <ac:cxnSpMk id="24" creationId="{D754C82B-28DA-454E-9339-DC10C74B07F7}"/>
          </ac:cxnSpMkLst>
        </pc:cxnChg>
      </pc:sldChg>
      <pc:sldChg chg="addSp modSp add mod">
        <pc:chgData name="Long Nguyen" userId="f59fb8f3-a021-417a-8bc1-65c8d471c621" providerId="ADAL" clId="{DF35109B-7929-8743-89BA-471CE6310637}" dt="2022-04-11T15:24:44.074" v="2775" actId="1038"/>
        <pc:sldMkLst>
          <pc:docMk/>
          <pc:sldMk cId="344393271" sldId="637"/>
        </pc:sldMkLst>
        <pc:picChg chg="add mod">
          <ac:chgData name="Long Nguyen" userId="f59fb8f3-a021-417a-8bc1-65c8d471c621" providerId="ADAL" clId="{DF35109B-7929-8743-89BA-471CE6310637}" dt="2022-04-11T15:24:44.074" v="2775" actId="1038"/>
          <ac:picMkLst>
            <pc:docMk/>
            <pc:sldMk cId="344393271" sldId="637"/>
            <ac:picMk id="5" creationId="{B583FDA8-4049-BF44-BAF3-872906BFEC7F}"/>
          </ac:picMkLst>
        </pc:picChg>
      </pc:sldChg>
      <pc:sldChg chg="addSp delSp modSp add del mod">
        <pc:chgData name="Long Nguyen" userId="f59fb8f3-a021-417a-8bc1-65c8d471c621" providerId="ADAL" clId="{DF35109B-7929-8743-89BA-471CE6310637}" dt="2022-04-11T11:34:31.356" v="2168" actId="2696"/>
        <pc:sldMkLst>
          <pc:docMk/>
          <pc:sldMk cId="2208213074" sldId="637"/>
        </pc:sldMkLst>
        <pc:picChg chg="add del mod">
          <ac:chgData name="Long Nguyen" userId="f59fb8f3-a021-417a-8bc1-65c8d471c621" providerId="ADAL" clId="{DF35109B-7929-8743-89BA-471CE6310637}" dt="2022-04-08T17:54:44.251" v="1568" actId="478"/>
          <ac:picMkLst>
            <pc:docMk/>
            <pc:sldMk cId="2208213074" sldId="637"/>
            <ac:picMk id="5" creationId="{75735420-027E-7D48-82DF-85E815D5CB93}"/>
          </ac:picMkLst>
        </pc:picChg>
        <pc:picChg chg="add mod">
          <ac:chgData name="Long Nguyen" userId="f59fb8f3-a021-417a-8bc1-65c8d471c621" providerId="ADAL" clId="{DF35109B-7929-8743-89BA-471CE6310637}" dt="2022-04-08T17:55:24.847" v="1582" actId="1076"/>
          <ac:picMkLst>
            <pc:docMk/>
            <pc:sldMk cId="2208213074" sldId="637"/>
            <ac:picMk id="6" creationId="{30007BA2-31C6-9B48-9674-D40C304B877A}"/>
          </ac:picMkLst>
        </pc:picChg>
        <pc:picChg chg="add mod">
          <ac:chgData name="Long Nguyen" userId="f59fb8f3-a021-417a-8bc1-65c8d471c621" providerId="ADAL" clId="{DF35109B-7929-8743-89BA-471CE6310637}" dt="2022-04-08T17:55:21.441" v="1580" actId="1076"/>
          <ac:picMkLst>
            <pc:docMk/>
            <pc:sldMk cId="2208213074" sldId="637"/>
            <ac:picMk id="8" creationId="{649FE077-4EB3-3944-8DC4-82ED81D97235}"/>
          </ac:picMkLst>
        </pc:picChg>
        <pc:picChg chg="del">
          <ac:chgData name="Long Nguyen" userId="f59fb8f3-a021-417a-8bc1-65c8d471c621" providerId="ADAL" clId="{DF35109B-7929-8743-89BA-471CE6310637}" dt="2022-04-08T17:54:01.160" v="1556" actId="478"/>
          <ac:picMkLst>
            <pc:docMk/>
            <pc:sldMk cId="2208213074" sldId="637"/>
            <ac:picMk id="9" creationId="{EAE9FFBA-A88E-6C44-A08E-65AA1B1FE801}"/>
          </ac:picMkLst>
        </pc:picChg>
        <pc:picChg chg="mod">
          <ac:chgData name="Long Nguyen" userId="f59fb8f3-a021-417a-8bc1-65c8d471c621" providerId="ADAL" clId="{DF35109B-7929-8743-89BA-471CE6310637}" dt="2022-04-08T17:55:47.350" v="1583" actId="1076"/>
          <ac:picMkLst>
            <pc:docMk/>
            <pc:sldMk cId="2208213074" sldId="637"/>
            <ac:picMk id="10" creationId="{927F59CF-CE6D-B84A-BFA0-3B50A02D4311}"/>
          </ac:picMkLst>
        </pc:picChg>
        <pc:picChg chg="add mod">
          <ac:chgData name="Long Nguyen" userId="f59fb8f3-a021-417a-8bc1-65c8d471c621" providerId="ADAL" clId="{DF35109B-7929-8743-89BA-471CE6310637}" dt="2022-04-08T17:55:15.709" v="1578" actId="14100"/>
          <ac:picMkLst>
            <pc:docMk/>
            <pc:sldMk cId="2208213074" sldId="637"/>
            <ac:picMk id="11" creationId="{43D9CB86-968B-C249-83D6-7425596E5320}"/>
          </ac:picMkLst>
        </pc:picChg>
        <pc:cxnChg chg="del">
          <ac:chgData name="Long Nguyen" userId="f59fb8f3-a021-417a-8bc1-65c8d471c621" providerId="ADAL" clId="{DF35109B-7929-8743-89BA-471CE6310637}" dt="2022-04-08T17:54:19.601" v="1562" actId="478"/>
          <ac:cxnSpMkLst>
            <pc:docMk/>
            <pc:sldMk cId="2208213074" sldId="637"/>
            <ac:cxnSpMk id="7" creationId="{A1EB075F-2343-8B43-825C-539125AC94BE}"/>
          </ac:cxnSpMkLst>
        </pc:cxnChg>
      </pc:sldChg>
      <pc:sldChg chg="add">
        <pc:chgData name="Long Nguyen" userId="f59fb8f3-a021-417a-8bc1-65c8d471c621" providerId="ADAL" clId="{DF35109B-7929-8743-89BA-471CE6310637}" dt="2022-04-11T11:34:49.261" v="2169"/>
        <pc:sldMkLst>
          <pc:docMk/>
          <pc:sldMk cId="114122793" sldId="638"/>
        </pc:sldMkLst>
      </pc:sldChg>
      <pc:sldChg chg="addSp delSp modSp add del mod">
        <pc:chgData name="Long Nguyen" userId="f59fb8f3-a021-417a-8bc1-65c8d471c621" providerId="ADAL" clId="{DF35109B-7929-8743-89BA-471CE6310637}" dt="2022-04-11T11:34:31.356" v="2168" actId="2696"/>
        <pc:sldMkLst>
          <pc:docMk/>
          <pc:sldMk cId="1296861205" sldId="638"/>
        </pc:sldMkLst>
        <pc:spChg chg="add mod">
          <ac:chgData name="Long Nguyen" userId="f59fb8f3-a021-417a-8bc1-65c8d471c621" providerId="ADAL" clId="{DF35109B-7929-8743-89BA-471CE6310637}" dt="2022-04-08T18:02:08.238" v="1768" actId="1076"/>
          <ac:spMkLst>
            <pc:docMk/>
            <pc:sldMk cId="1296861205" sldId="638"/>
            <ac:spMk id="10" creationId="{1E3C63B3-CB0F-6A48-A184-D59D47D946FB}"/>
          </ac:spMkLst>
        </pc:spChg>
        <pc:picChg chg="del">
          <ac:chgData name="Long Nguyen" userId="f59fb8f3-a021-417a-8bc1-65c8d471c621" providerId="ADAL" clId="{DF35109B-7929-8743-89BA-471CE6310637}" dt="2022-04-08T18:01:53.974" v="1765" actId="478"/>
          <ac:picMkLst>
            <pc:docMk/>
            <pc:sldMk cId="1296861205" sldId="638"/>
            <ac:picMk id="5" creationId="{09030700-33B7-3748-AE37-E8B08CE55B6B}"/>
          </ac:picMkLst>
        </pc:picChg>
        <pc:picChg chg="mod">
          <ac:chgData name="Long Nguyen" userId="f59fb8f3-a021-417a-8bc1-65c8d471c621" providerId="ADAL" clId="{DF35109B-7929-8743-89BA-471CE6310637}" dt="2022-04-08T18:02:10.821" v="1769" actId="1076"/>
          <ac:picMkLst>
            <pc:docMk/>
            <pc:sldMk cId="1296861205" sldId="638"/>
            <ac:picMk id="6" creationId="{3CA0BA11-981B-8145-8345-6940775558E9}"/>
          </ac:picMkLst>
        </pc:picChg>
        <pc:picChg chg="add mod">
          <ac:chgData name="Long Nguyen" userId="f59fb8f3-a021-417a-8bc1-65c8d471c621" providerId="ADAL" clId="{DF35109B-7929-8743-89BA-471CE6310637}" dt="2022-04-08T18:02:08.238" v="1768" actId="1076"/>
          <ac:picMkLst>
            <pc:docMk/>
            <pc:sldMk cId="1296861205" sldId="638"/>
            <ac:picMk id="11" creationId="{ECE962E9-8DD1-2C47-A667-B46AEB4B8647}"/>
          </ac:picMkLst>
        </pc:picChg>
        <pc:picChg chg="add mod">
          <ac:chgData name="Long Nguyen" userId="f59fb8f3-a021-417a-8bc1-65c8d471c621" providerId="ADAL" clId="{DF35109B-7929-8743-89BA-471CE6310637}" dt="2022-04-08T18:02:08.238" v="1768" actId="1076"/>
          <ac:picMkLst>
            <pc:docMk/>
            <pc:sldMk cId="1296861205" sldId="638"/>
            <ac:picMk id="12" creationId="{24C979FD-0455-F048-8F54-3DAB83AB8933}"/>
          </ac:picMkLst>
        </pc:picChg>
        <pc:picChg chg="add mod">
          <ac:chgData name="Long Nguyen" userId="f59fb8f3-a021-417a-8bc1-65c8d471c621" providerId="ADAL" clId="{DF35109B-7929-8743-89BA-471CE6310637}" dt="2022-04-08T18:02:08.238" v="1768" actId="1076"/>
          <ac:picMkLst>
            <pc:docMk/>
            <pc:sldMk cId="1296861205" sldId="638"/>
            <ac:picMk id="13" creationId="{DB30B97A-DCC0-E543-B4F6-9E49931556E1}"/>
          </ac:picMkLst>
        </pc:picChg>
        <pc:cxnChg chg="del">
          <ac:chgData name="Long Nguyen" userId="f59fb8f3-a021-417a-8bc1-65c8d471c621" providerId="ADAL" clId="{DF35109B-7929-8743-89BA-471CE6310637}" dt="2022-04-08T18:01:55.831" v="1766" actId="478"/>
          <ac:cxnSpMkLst>
            <pc:docMk/>
            <pc:sldMk cId="1296861205" sldId="638"/>
            <ac:cxnSpMk id="7" creationId="{FF1348A0-776D-9A40-9F62-A2D0C186E577}"/>
          </ac:cxnSpMkLst>
        </pc:cxnChg>
        <pc:cxnChg chg="del">
          <ac:chgData name="Long Nguyen" userId="f59fb8f3-a021-417a-8bc1-65c8d471c621" providerId="ADAL" clId="{DF35109B-7929-8743-89BA-471CE6310637}" dt="2022-04-08T18:01:57.020" v="1767" actId="478"/>
          <ac:cxnSpMkLst>
            <pc:docMk/>
            <pc:sldMk cId="1296861205" sldId="638"/>
            <ac:cxnSpMk id="9" creationId="{1DFABF50-7BB0-0E43-B815-E91ADEF46637}"/>
          </ac:cxnSpMkLst>
        </pc:cxnChg>
      </pc:sldChg>
      <pc:sldChg chg="addSp delSp modSp add del mod">
        <pc:chgData name="Long Nguyen" userId="f59fb8f3-a021-417a-8bc1-65c8d471c621" providerId="ADAL" clId="{DF35109B-7929-8743-89BA-471CE6310637}" dt="2022-04-11T11:34:31.356" v="2168" actId="2696"/>
        <pc:sldMkLst>
          <pc:docMk/>
          <pc:sldMk cId="1885070025" sldId="639"/>
        </pc:sldMkLst>
        <pc:spChg chg="del">
          <ac:chgData name="Long Nguyen" userId="f59fb8f3-a021-417a-8bc1-65c8d471c621" providerId="ADAL" clId="{DF35109B-7929-8743-89BA-471CE6310637}" dt="2022-04-08T18:03:30.446" v="1779" actId="478"/>
          <ac:spMkLst>
            <pc:docMk/>
            <pc:sldMk cId="1885070025" sldId="639"/>
            <ac:spMk id="4" creationId="{AC08A953-CBA9-B944-8ADC-C994B47CB6F3}"/>
          </ac:spMkLst>
        </pc:spChg>
        <pc:spChg chg="add mod">
          <ac:chgData name="Long Nguyen" userId="f59fb8f3-a021-417a-8bc1-65c8d471c621" providerId="ADAL" clId="{DF35109B-7929-8743-89BA-471CE6310637}" dt="2022-04-08T18:03:36.724" v="1780" actId="1076"/>
          <ac:spMkLst>
            <pc:docMk/>
            <pc:sldMk cId="1885070025" sldId="639"/>
            <ac:spMk id="8" creationId="{CCF89D1D-BD89-AA4D-9793-43ECD3AD302A}"/>
          </ac:spMkLst>
        </pc:spChg>
        <pc:picChg chg="del">
          <ac:chgData name="Long Nguyen" userId="f59fb8f3-a021-417a-8bc1-65c8d471c621" providerId="ADAL" clId="{DF35109B-7929-8743-89BA-471CE6310637}" dt="2022-04-08T18:03:21.453" v="1777" actId="478"/>
          <ac:picMkLst>
            <pc:docMk/>
            <pc:sldMk cId="1885070025" sldId="639"/>
            <ac:picMk id="7" creationId="{6A22383F-E38A-AE44-B689-5E142DA78BE2}"/>
          </ac:picMkLst>
        </pc:picChg>
        <pc:picChg chg="add mod">
          <ac:chgData name="Long Nguyen" userId="f59fb8f3-a021-417a-8bc1-65c8d471c621" providerId="ADAL" clId="{DF35109B-7929-8743-89BA-471CE6310637}" dt="2022-04-08T18:03:36.724" v="1780" actId="1076"/>
          <ac:picMkLst>
            <pc:docMk/>
            <pc:sldMk cId="1885070025" sldId="639"/>
            <ac:picMk id="9" creationId="{2FFF7F82-0962-7642-9C97-3D3AD6E3DB48}"/>
          </ac:picMkLst>
        </pc:picChg>
        <pc:picChg chg="add mod">
          <ac:chgData name="Long Nguyen" userId="f59fb8f3-a021-417a-8bc1-65c8d471c621" providerId="ADAL" clId="{DF35109B-7929-8743-89BA-471CE6310637}" dt="2022-04-08T18:03:36.724" v="1780" actId="1076"/>
          <ac:picMkLst>
            <pc:docMk/>
            <pc:sldMk cId="1885070025" sldId="639"/>
            <ac:picMk id="10" creationId="{54E6213A-EDD4-794C-BCD2-0034E1DA08A3}"/>
          </ac:picMkLst>
        </pc:picChg>
        <pc:picChg chg="add del mod">
          <ac:chgData name="Long Nguyen" userId="f59fb8f3-a021-417a-8bc1-65c8d471c621" providerId="ADAL" clId="{DF35109B-7929-8743-89BA-471CE6310637}" dt="2022-04-08T18:03:10.528" v="1773" actId="478"/>
          <ac:picMkLst>
            <pc:docMk/>
            <pc:sldMk cId="1885070025" sldId="639"/>
            <ac:picMk id="11" creationId="{1CDCA2FF-C1B1-584C-8D6A-3933FAA1C61F}"/>
          </ac:picMkLst>
        </pc:picChg>
        <pc:cxnChg chg="del">
          <ac:chgData name="Long Nguyen" userId="f59fb8f3-a021-417a-8bc1-65c8d471c621" providerId="ADAL" clId="{DF35109B-7929-8743-89BA-471CE6310637}" dt="2022-04-08T18:03:24.319" v="1778" actId="478"/>
          <ac:cxnSpMkLst>
            <pc:docMk/>
            <pc:sldMk cId="1885070025" sldId="639"/>
            <ac:cxnSpMk id="6" creationId="{42671960-01DF-D644-9621-0126550943E2}"/>
          </ac:cxnSpMkLst>
        </pc:cxnChg>
      </pc:sldChg>
      <pc:sldChg chg="add">
        <pc:chgData name="Long Nguyen" userId="f59fb8f3-a021-417a-8bc1-65c8d471c621" providerId="ADAL" clId="{DF35109B-7929-8743-89BA-471CE6310637}" dt="2022-04-11T11:34:49.261" v="2169"/>
        <pc:sldMkLst>
          <pc:docMk/>
          <pc:sldMk cId="4293863489" sldId="639"/>
        </pc:sldMkLst>
      </pc:sldChg>
      <pc:sldChg chg="add modAnim">
        <pc:chgData name="Long Nguyen" userId="f59fb8f3-a021-417a-8bc1-65c8d471c621" providerId="ADAL" clId="{DF35109B-7929-8743-89BA-471CE6310637}" dt="2022-04-11T13:43:19.321" v="2588"/>
        <pc:sldMkLst>
          <pc:docMk/>
          <pc:sldMk cId="419854033" sldId="640"/>
        </pc:sldMkLst>
      </pc:sldChg>
      <pc:sldChg chg="addSp delSp modSp add del mod">
        <pc:chgData name="Long Nguyen" userId="f59fb8f3-a021-417a-8bc1-65c8d471c621" providerId="ADAL" clId="{DF35109B-7929-8743-89BA-471CE6310637}" dt="2022-04-11T11:34:31.356" v="2168" actId="2696"/>
        <pc:sldMkLst>
          <pc:docMk/>
          <pc:sldMk cId="3354169107" sldId="640"/>
        </pc:sldMkLst>
        <pc:spChg chg="mod">
          <ac:chgData name="Long Nguyen" userId="f59fb8f3-a021-417a-8bc1-65c8d471c621" providerId="ADAL" clId="{DF35109B-7929-8743-89BA-471CE6310637}" dt="2022-04-08T18:08:01.672" v="1961" actId="1076"/>
          <ac:spMkLst>
            <pc:docMk/>
            <pc:sldMk cId="3354169107" sldId="640"/>
            <ac:spMk id="7" creationId="{114BD19E-4EF5-6C4C-9385-20455A059377}"/>
          </ac:spMkLst>
        </pc:spChg>
        <pc:spChg chg="add mod">
          <ac:chgData name="Long Nguyen" userId="f59fb8f3-a021-417a-8bc1-65c8d471c621" providerId="ADAL" clId="{DF35109B-7929-8743-89BA-471CE6310637}" dt="2022-04-08T18:08:32.928" v="1992" actId="20577"/>
          <ac:spMkLst>
            <pc:docMk/>
            <pc:sldMk cId="3354169107" sldId="640"/>
            <ac:spMk id="11" creationId="{BE62E06D-8CB7-714E-916C-7D96ACAAD5B3}"/>
          </ac:spMkLst>
        </pc:spChg>
        <pc:picChg chg="del">
          <ac:chgData name="Long Nguyen" userId="f59fb8f3-a021-417a-8bc1-65c8d471c621" providerId="ADAL" clId="{DF35109B-7929-8743-89BA-471CE6310637}" dt="2022-04-08T18:07:19.905" v="1935" actId="478"/>
          <ac:picMkLst>
            <pc:docMk/>
            <pc:sldMk cId="3354169107" sldId="640"/>
            <ac:picMk id="5" creationId="{FBE9F1FC-6FE3-AA4A-B5F1-6A8BA3377DA2}"/>
          </ac:picMkLst>
        </pc:picChg>
        <pc:picChg chg="del">
          <ac:chgData name="Long Nguyen" userId="f59fb8f3-a021-417a-8bc1-65c8d471c621" providerId="ADAL" clId="{DF35109B-7929-8743-89BA-471CE6310637}" dt="2022-04-08T18:07:18.604" v="1934" actId="478"/>
          <ac:picMkLst>
            <pc:docMk/>
            <pc:sldMk cId="3354169107" sldId="640"/>
            <ac:picMk id="6" creationId="{E2816C7C-C1D0-DC4D-B375-976BDFC61755}"/>
          </ac:picMkLst>
        </pc:picChg>
        <pc:picChg chg="del">
          <ac:chgData name="Long Nguyen" userId="f59fb8f3-a021-417a-8bc1-65c8d471c621" providerId="ADAL" clId="{DF35109B-7929-8743-89BA-471CE6310637}" dt="2022-04-08T18:07:18.604" v="1934" actId="478"/>
          <ac:picMkLst>
            <pc:docMk/>
            <pc:sldMk cId="3354169107" sldId="640"/>
            <ac:picMk id="8" creationId="{27C5DC64-4EAE-904F-BE21-B5FEF5EC0C56}"/>
          </ac:picMkLst>
        </pc:picChg>
        <pc:picChg chg="del">
          <ac:chgData name="Long Nguyen" userId="f59fb8f3-a021-417a-8bc1-65c8d471c621" providerId="ADAL" clId="{DF35109B-7929-8743-89BA-471CE6310637}" dt="2022-04-08T18:07:18.604" v="1934" actId="478"/>
          <ac:picMkLst>
            <pc:docMk/>
            <pc:sldMk cId="3354169107" sldId="640"/>
            <ac:picMk id="9" creationId="{7F7187DF-EE17-A74B-B3B0-7B6648C297ED}"/>
          </ac:picMkLst>
        </pc:picChg>
        <pc:picChg chg="del">
          <ac:chgData name="Long Nguyen" userId="f59fb8f3-a021-417a-8bc1-65c8d471c621" providerId="ADAL" clId="{DF35109B-7929-8743-89BA-471CE6310637}" dt="2022-04-08T18:07:18.604" v="1934" actId="478"/>
          <ac:picMkLst>
            <pc:docMk/>
            <pc:sldMk cId="3354169107" sldId="640"/>
            <ac:picMk id="10" creationId="{E4776530-B3AD-6247-943D-225865B7A538}"/>
          </ac:picMkLst>
        </pc:picChg>
        <pc:picChg chg="add mod">
          <ac:chgData name="Long Nguyen" userId="f59fb8f3-a021-417a-8bc1-65c8d471c621" providerId="ADAL" clId="{DF35109B-7929-8743-89BA-471CE6310637}" dt="2022-04-08T18:08:09.521" v="1965" actId="1038"/>
          <ac:picMkLst>
            <pc:docMk/>
            <pc:sldMk cId="3354169107" sldId="640"/>
            <ac:picMk id="12" creationId="{E2FC998F-5A89-5E49-85F2-45ADD01E6853}"/>
          </ac:picMkLst>
        </pc:picChg>
        <pc:picChg chg="add mod">
          <ac:chgData name="Long Nguyen" userId="f59fb8f3-a021-417a-8bc1-65c8d471c621" providerId="ADAL" clId="{DF35109B-7929-8743-89BA-471CE6310637}" dt="2022-04-08T18:08:38.055" v="2000" actId="1038"/>
          <ac:picMkLst>
            <pc:docMk/>
            <pc:sldMk cId="3354169107" sldId="640"/>
            <ac:picMk id="13" creationId="{FFD23275-AE49-1144-9E50-B6BF0E99D71C}"/>
          </ac:picMkLst>
        </pc:picChg>
      </pc:sldChg>
      <pc:sldChg chg="modSp mod">
        <pc:chgData name="Long Nguyen" userId="f59fb8f3-a021-417a-8bc1-65c8d471c621" providerId="ADAL" clId="{DF35109B-7929-8743-89BA-471CE6310637}" dt="2022-04-08T17:06:08.664" v="9" actId="27636"/>
        <pc:sldMkLst>
          <pc:docMk/>
          <pc:sldMk cId="3244400540" sldId="641"/>
        </pc:sldMkLst>
        <pc:spChg chg="mod">
          <ac:chgData name="Long Nguyen" userId="f59fb8f3-a021-417a-8bc1-65c8d471c621" providerId="ADAL" clId="{DF35109B-7929-8743-89BA-471CE6310637}" dt="2022-04-08T17:06:08.664" v="9" actId="27636"/>
          <ac:spMkLst>
            <pc:docMk/>
            <pc:sldMk cId="3244400540" sldId="641"/>
            <ac:spMk id="3" creationId="{8EE44610-8AB0-B84C-9003-2B8BA850F328}"/>
          </ac:spMkLst>
        </pc:spChg>
      </pc:sldChg>
      <pc:sldChg chg="modSp mod">
        <pc:chgData name="Long Nguyen" userId="f59fb8f3-a021-417a-8bc1-65c8d471c621" providerId="ADAL" clId="{DF35109B-7929-8743-89BA-471CE6310637}" dt="2022-04-08T17:06:08.672" v="10" actId="27636"/>
        <pc:sldMkLst>
          <pc:docMk/>
          <pc:sldMk cId="778751158" sldId="647"/>
        </pc:sldMkLst>
        <pc:spChg chg="mod">
          <ac:chgData name="Long Nguyen" userId="f59fb8f3-a021-417a-8bc1-65c8d471c621" providerId="ADAL" clId="{DF35109B-7929-8743-89BA-471CE6310637}" dt="2022-04-08T17:06:08.672" v="10" actId="27636"/>
          <ac:spMkLst>
            <pc:docMk/>
            <pc:sldMk cId="778751158" sldId="647"/>
            <ac:spMk id="3" creationId="{8EE44610-8AB0-B84C-9003-2B8BA850F328}"/>
          </ac:spMkLst>
        </pc:spChg>
      </pc:sldChg>
      <pc:sldChg chg="modSp mod">
        <pc:chgData name="Long Nguyen" userId="f59fb8f3-a021-417a-8bc1-65c8d471c621" providerId="ADAL" clId="{DF35109B-7929-8743-89BA-471CE6310637}" dt="2022-04-08T17:06:08.685" v="11" actId="27636"/>
        <pc:sldMkLst>
          <pc:docMk/>
          <pc:sldMk cId="3019769695" sldId="652"/>
        </pc:sldMkLst>
        <pc:spChg chg="mod">
          <ac:chgData name="Long Nguyen" userId="f59fb8f3-a021-417a-8bc1-65c8d471c621" providerId="ADAL" clId="{DF35109B-7929-8743-89BA-471CE6310637}" dt="2022-04-08T17:06:08.685" v="11" actId="27636"/>
          <ac:spMkLst>
            <pc:docMk/>
            <pc:sldMk cId="3019769695" sldId="652"/>
            <ac:spMk id="3" creationId="{8EE44610-8AB0-B84C-9003-2B8BA850F328}"/>
          </ac:spMkLst>
        </pc:spChg>
      </pc:sldChg>
      <pc:sldChg chg="modSp mod">
        <pc:chgData name="Long Nguyen" userId="f59fb8f3-a021-417a-8bc1-65c8d471c621" providerId="ADAL" clId="{DF35109B-7929-8743-89BA-471CE6310637}" dt="2022-04-08T17:06:08.609" v="5" actId="27636"/>
        <pc:sldMkLst>
          <pc:docMk/>
          <pc:sldMk cId="3005322827" sldId="674"/>
        </pc:sldMkLst>
        <pc:spChg chg="mod">
          <ac:chgData name="Long Nguyen" userId="f59fb8f3-a021-417a-8bc1-65c8d471c621" providerId="ADAL" clId="{DF35109B-7929-8743-89BA-471CE6310637}" dt="2022-04-08T17:06:08.609" v="5" actId="27636"/>
          <ac:spMkLst>
            <pc:docMk/>
            <pc:sldMk cId="3005322827" sldId="674"/>
            <ac:spMk id="3" creationId="{3770FE9B-403E-D54D-910D-E86CFE4C2FAF}"/>
          </ac:spMkLst>
        </pc:spChg>
      </pc:sldChg>
      <pc:sldChg chg="modSp mod">
        <pc:chgData name="Long Nguyen" userId="f59fb8f3-a021-417a-8bc1-65c8d471c621" providerId="ADAL" clId="{DF35109B-7929-8743-89BA-471CE6310637}" dt="2022-04-08T17:06:08.620" v="6" actId="27636"/>
        <pc:sldMkLst>
          <pc:docMk/>
          <pc:sldMk cId="703136257" sldId="680"/>
        </pc:sldMkLst>
        <pc:spChg chg="mod">
          <ac:chgData name="Long Nguyen" userId="f59fb8f3-a021-417a-8bc1-65c8d471c621" providerId="ADAL" clId="{DF35109B-7929-8743-89BA-471CE6310637}" dt="2022-04-08T17:06:08.620" v="6" actId="27636"/>
          <ac:spMkLst>
            <pc:docMk/>
            <pc:sldMk cId="703136257" sldId="680"/>
            <ac:spMk id="3" creationId="{3770FE9B-403E-D54D-910D-E86CFE4C2FAF}"/>
          </ac:spMkLst>
        </pc:spChg>
      </pc:sldChg>
      <pc:sldChg chg="modSp mod">
        <pc:chgData name="Long Nguyen" userId="f59fb8f3-a021-417a-8bc1-65c8d471c621" providerId="ADAL" clId="{DF35109B-7929-8743-89BA-471CE6310637}" dt="2022-04-08T17:06:08.625" v="7" actId="27636"/>
        <pc:sldMkLst>
          <pc:docMk/>
          <pc:sldMk cId="128763582" sldId="682"/>
        </pc:sldMkLst>
        <pc:spChg chg="mod">
          <ac:chgData name="Long Nguyen" userId="f59fb8f3-a021-417a-8bc1-65c8d471c621" providerId="ADAL" clId="{DF35109B-7929-8743-89BA-471CE6310637}" dt="2022-04-08T17:06:08.625" v="7" actId="27636"/>
          <ac:spMkLst>
            <pc:docMk/>
            <pc:sldMk cId="128763582" sldId="682"/>
            <ac:spMk id="3" creationId="{3770FE9B-403E-D54D-910D-E86CFE4C2FAF}"/>
          </ac:spMkLst>
        </pc:spChg>
      </pc:sldChg>
      <pc:sldChg chg="addSp delSp modSp add mod">
        <pc:chgData name="Long Nguyen" userId="f59fb8f3-a021-417a-8bc1-65c8d471c621" providerId="ADAL" clId="{DF35109B-7929-8743-89BA-471CE6310637}" dt="2022-04-08T17:21:21.205" v="816" actId="1037"/>
        <pc:sldMkLst>
          <pc:docMk/>
          <pc:sldMk cId="238172017" sldId="683"/>
        </pc:sldMkLst>
        <pc:spChg chg="mod">
          <ac:chgData name="Long Nguyen" userId="f59fb8f3-a021-417a-8bc1-65c8d471c621" providerId="ADAL" clId="{DF35109B-7929-8743-89BA-471CE6310637}" dt="2022-04-08T17:20:51.612" v="786" actId="27636"/>
          <ac:spMkLst>
            <pc:docMk/>
            <pc:sldMk cId="238172017" sldId="683"/>
            <ac:spMk id="3" creationId="{C23CF70F-004B-CB4C-B658-A18B90D95303}"/>
          </ac:spMkLst>
        </pc:spChg>
        <pc:picChg chg="add mod">
          <ac:chgData name="Long Nguyen" userId="f59fb8f3-a021-417a-8bc1-65c8d471c621" providerId="ADAL" clId="{DF35109B-7929-8743-89BA-471CE6310637}" dt="2022-04-08T17:21:11.958" v="808" actId="1036"/>
          <ac:picMkLst>
            <pc:docMk/>
            <pc:sldMk cId="238172017" sldId="683"/>
            <ac:picMk id="2" creationId="{55F015AD-5D1E-0E4C-87FA-2570DA06C5C2}"/>
          </ac:picMkLst>
        </pc:picChg>
        <pc:picChg chg="del mod">
          <ac:chgData name="Long Nguyen" userId="f59fb8f3-a021-417a-8bc1-65c8d471c621" providerId="ADAL" clId="{DF35109B-7929-8743-89BA-471CE6310637}" dt="2022-04-08T17:20:27.877" v="774" actId="478"/>
          <ac:picMkLst>
            <pc:docMk/>
            <pc:sldMk cId="238172017" sldId="683"/>
            <ac:picMk id="5" creationId="{73BEF1C2-4974-2E4C-8E8E-A3D772FAE714}"/>
          </ac:picMkLst>
        </pc:picChg>
        <pc:picChg chg="mod">
          <ac:chgData name="Long Nguyen" userId="f59fb8f3-a021-417a-8bc1-65c8d471c621" providerId="ADAL" clId="{DF35109B-7929-8743-89BA-471CE6310637}" dt="2022-04-08T17:20:36.356" v="778" actId="1076"/>
          <ac:picMkLst>
            <pc:docMk/>
            <pc:sldMk cId="238172017" sldId="683"/>
            <ac:picMk id="8" creationId="{9DCE85B0-C55F-7F4B-9C8B-45A610527E39}"/>
          </ac:picMkLst>
        </pc:picChg>
        <pc:picChg chg="add mod">
          <ac:chgData name="Long Nguyen" userId="f59fb8f3-a021-417a-8bc1-65c8d471c621" providerId="ADAL" clId="{DF35109B-7929-8743-89BA-471CE6310637}" dt="2022-04-08T17:21:21.205" v="816" actId="1037"/>
          <ac:picMkLst>
            <pc:docMk/>
            <pc:sldMk cId="238172017" sldId="683"/>
            <ac:picMk id="9" creationId="{3D276F2B-2021-A047-A908-42BCD43E9452}"/>
          </ac:picMkLst>
        </pc:picChg>
        <pc:picChg chg="add mod">
          <ac:chgData name="Long Nguyen" userId="f59fb8f3-a021-417a-8bc1-65c8d471c621" providerId="ADAL" clId="{DF35109B-7929-8743-89BA-471CE6310637}" dt="2022-04-08T17:20:40.887" v="780" actId="1076"/>
          <ac:picMkLst>
            <pc:docMk/>
            <pc:sldMk cId="238172017" sldId="683"/>
            <ac:picMk id="10" creationId="{AC9BF027-68C3-B348-837F-3D3F8630117D}"/>
          </ac:picMkLst>
        </pc:picChg>
      </pc:sldChg>
      <pc:sldChg chg="add del">
        <pc:chgData name="Long Nguyen" userId="f59fb8f3-a021-417a-8bc1-65c8d471c621" providerId="ADAL" clId="{DF35109B-7929-8743-89BA-471CE6310637}" dt="2022-04-08T17:18:53.362" v="751" actId="2696"/>
        <pc:sldMkLst>
          <pc:docMk/>
          <pc:sldMk cId="4170273331" sldId="683"/>
        </pc:sldMkLst>
      </pc:sldChg>
      <pc:sldChg chg="delSp modSp add del mod delAnim">
        <pc:chgData name="Long Nguyen" userId="f59fb8f3-a021-417a-8bc1-65c8d471c621" providerId="ADAL" clId="{DF35109B-7929-8743-89BA-471CE6310637}" dt="2022-04-11T11:34:31.356" v="2168" actId="2696"/>
        <pc:sldMkLst>
          <pc:docMk/>
          <pc:sldMk cId="3313922833" sldId="684"/>
        </pc:sldMkLst>
        <pc:spChg chg="mod">
          <ac:chgData name="Long Nguyen" userId="f59fb8f3-a021-417a-8bc1-65c8d471c621" providerId="ADAL" clId="{DF35109B-7929-8743-89BA-471CE6310637}" dt="2022-04-08T17:27:11.721" v="903" actId="1076"/>
          <ac:spMkLst>
            <pc:docMk/>
            <pc:sldMk cId="3313922833" sldId="684"/>
            <ac:spMk id="4" creationId="{FD5E6E63-5EB5-CA47-8C3D-9870524B2670}"/>
          </ac:spMkLst>
        </pc:spChg>
        <pc:spChg chg="del">
          <ac:chgData name="Long Nguyen" userId="f59fb8f3-a021-417a-8bc1-65c8d471c621" providerId="ADAL" clId="{DF35109B-7929-8743-89BA-471CE6310637}" dt="2022-04-08T17:26:54.352" v="896" actId="478"/>
          <ac:spMkLst>
            <pc:docMk/>
            <pc:sldMk cId="3313922833" sldId="684"/>
            <ac:spMk id="7" creationId="{A8C8329B-7F88-6A4C-B9E2-DCDF5B90373C}"/>
          </ac:spMkLst>
        </pc:spChg>
        <pc:spChg chg="del">
          <ac:chgData name="Long Nguyen" userId="f59fb8f3-a021-417a-8bc1-65c8d471c621" providerId="ADAL" clId="{DF35109B-7929-8743-89BA-471CE6310637}" dt="2022-04-08T17:26:54.352" v="896" actId="478"/>
          <ac:spMkLst>
            <pc:docMk/>
            <pc:sldMk cId="3313922833" sldId="684"/>
            <ac:spMk id="9" creationId="{C85E3CCA-3237-1B46-86F8-E3BF268309D5}"/>
          </ac:spMkLst>
        </pc:spChg>
        <pc:spChg chg="del">
          <ac:chgData name="Long Nguyen" userId="f59fb8f3-a021-417a-8bc1-65c8d471c621" providerId="ADAL" clId="{DF35109B-7929-8743-89BA-471CE6310637}" dt="2022-04-08T17:26:54.352" v="896" actId="478"/>
          <ac:spMkLst>
            <pc:docMk/>
            <pc:sldMk cId="3313922833" sldId="684"/>
            <ac:spMk id="10" creationId="{BDEEB2CD-68CF-4E43-8CF1-C187ACF02450}"/>
          </ac:spMkLst>
        </pc:spChg>
        <pc:spChg chg="del">
          <ac:chgData name="Long Nguyen" userId="f59fb8f3-a021-417a-8bc1-65c8d471c621" providerId="ADAL" clId="{DF35109B-7929-8743-89BA-471CE6310637}" dt="2022-04-08T17:26:54.352" v="896" actId="478"/>
          <ac:spMkLst>
            <pc:docMk/>
            <pc:sldMk cId="3313922833" sldId="684"/>
            <ac:spMk id="12" creationId="{4E1955F5-09BC-544F-9BA5-A8F9807F3DB8}"/>
          </ac:spMkLst>
        </pc:spChg>
        <pc:spChg chg="del">
          <ac:chgData name="Long Nguyen" userId="f59fb8f3-a021-417a-8bc1-65c8d471c621" providerId="ADAL" clId="{DF35109B-7929-8743-89BA-471CE6310637}" dt="2022-04-08T17:26:54.352" v="896" actId="478"/>
          <ac:spMkLst>
            <pc:docMk/>
            <pc:sldMk cId="3313922833" sldId="684"/>
            <ac:spMk id="13" creationId="{2AD7AF5E-441E-994C-85F4-59FC3A55A596}"/>
          </ac:spMkLst>
        </pc:spChg>
        <pc:spChg chg="mod">
          <ac:chgData name="Long Nguyen" userId="f59fb8f3-a021-417a-8bc1-65c8d471c621" providerId="ADAL" clId="{DF35109B-7929-8743-89BA-471CE6310637}" dt="2022-04-08T17:27:11.721" v="903" actId="1076"/>
          <ac:spMkLst>
            <pc:docMk/>
            <pc:sldMk cId="3313922833" sldId="684"/>
            <ac:spMk id="14" creationId="{BF1CB500-2212-BC4A-8E65-762C2645EA7D}"/>
          </ac:spMkLst>
        </pc:spChg>
        <pc:spChg chg="mod">
          <ac:chgData name="Long Nguyen" userId="f59fb8f3-a021-417a-8bc1-65c8d471c621" providerId="ADAL" clId="{DF35109B-7929-8743-89BA-471CE6310637}" dt="2022-04-08T17:59:19.535" v="1596" actId="255"/>
          <ac:spMkLst>
            <pc:docMk/>
            <pc:sldMk cId="3313922833" sldId="684"/>
            <ac:spMk id="19" creationId="{95B9D095-80D4-624F-A150-54E6DAAB8946}"/>
          </ac:spMkLst>
        </pc:spChg>
        <pc:spChg chg="del">
          <ac:chgData name="Long Nguyen" userId="f59fb8f3-a021-417a-8bc1-65c8d471c621" providerId="ADAL" clId="{DF35109B-7929-8743-89BA-471CE6310637}" dt="2022-04-08T17:26:58.603" v="899" actId="478"/>
          <ac:spMkLst>
            <pc:docMk/>
            <pc:sldMk cId="3313922833" sldId="684"/>
            <ac:spMk id="24" creationId="{4F201175-31C3-1745-A15C-C34119DBFA8E}"/>
          </ac:spMkLst>
        </pc:spChg>
        <pc:spChg chg="del">
          <ac:chgData name="Long Nguyen" userId="f59fb8f3-a021-417a-8bc1-65c8d471c621" providerId="ADAL" clId="{DF35109B-7929-8743-89BA-471CE6310637}" dt="2022-04-08T17:26:54.352" v="896" actId="478"/>
          <ac:spMkLst>
            <pc:docMk/>
            <pc:sldMk cId="3313922833" sldId="684"/>
            <ac:spMk id="25" creationId="{A266F0CB-5452-5247-AB02-DD3645FD4063}"/>
          </ac:spMkLst>
        </pc:spChg>
        <pc:picChg chg="del">
          <ac:chgData name="Long Nguyen" userId="f59fb8f3-a021-417a-8bc1-65c8d471c621" providerId="ADAL" clId="{DF35109B-7929-8743-89BA-471CE6310637}" dt="2022-04-08T17:26:56.764" v="898" actId="478"/>
          <ac:picMkLst>
            <pc:docMk/>
            <pc:sldMk cId="3313922833" sldId="684"/>
            <ac:picMk id="8" creationId="{9A610DEE-65BC-4945-B25B-6FB233B9FB23}"/>
          </ac:picMkLst>
        </pc:picChg>
        <pc:picChg chg="del">
          <ac:chgData name="Long Nguyen" userId="f59fb8f3-a021-417a-8bc1-65c8d471c621" providerId="ADAL" clId="{DF35109B-7929-8743-89BA-471CE6310637}" dt="2022-04-08T17:26:54.352" v="896" actId="478"/>
          <ac:picMkLst>
            <pc:docMk/>
            <pc:sldMk cId="3313922833" sldId="684"/>
            <ac:picMk id="11" creationId="{95F4D163-4874-254C-B086-073E1F81FD2C}"/>
          </ac:picMkLst>
        </pc:picChg>
        <pc:picChg chg="mod">
          <ac:chgData name="Long Nguyen" userId="f59fb8f3-a021-417a-8bc1-65c8d471c621" providerId="ADAL" clId="{DF35109B-7929-8743-89BA-471CE6310637}" dt="2022-04-08T17:27:11.721" v="903" actId="1076"/>
          <ac:picMkLst>
            <pc:docMk/>
            <pc:sldMk cId="3313922833" sldId="684"/>
            <ac:picMk id="15" creationId="{7EA51CE6-EF06-4A44-8078-EEE073BD606C}"/>
          </ac:picMkLst>
        </pc:picChg>
        <pc:picChg chg="mod">
          <ac:chgData name="Long Nguyen" userId="f59fb8f3-a021-417a-8bc1-65c8d471c621" providerId="ADAL" clId="{DF35109B-7929-8743-89BA-471CE6310637}" dt="2022-04-08T17:27:11.721" v="903" actId="1076"/>
          <ac:picMkLst>
            <pc:docMk/>
            <pc:sldMk cId="3313922833" sldId="684"/>
            <ac:picMk id="16" creationId="{5D846CC9-97A9-3846-A9BC-D138B2F10F21}"/>
          </ac:picMkLst>
        </pc:picChg>
        <pc:picChg chg="del">
          <ac:chgData name="Long Nguyen" userId="f59fb8f3-a021-417a-8bc1-65c8d471c621" providerId="ADAL" clId="{DF35109B-7929-8743-89BA-471CE6310637}" dt="2022-04-08T17:27:00.277" v="900" actId="478"/>
          <ac:picMkLst>
            <pc:docMk/>
            <pc:sldMk cId="3313922833" sldId="684"/>
            <ac:picMk id="17" creationId="{33D5DD91-58ED-C743-92F6-1F9D69F8A91A}"/>
          </ac:picMkLst>
        </pc:picChg>
        <pc:cxnChg chg="del">
          <ac:chgData name="Long Nguyen" userId="f59fb8f3-a021-417a-8bc1-65c8d471c621" providerId="ADAL" clId="{DF35109B-7929-8743-89BA-471CE6310637}" dt="2022-04-08T17:26:55.555" v="897" actId="478"/>
          <ac:cxnSpMkLst>
            <pc:docMk/>
            <pc:sldMk cId="3313922833" sldId="684"/>
            <ac:cxnSpMk id="21" creationId="{3482DE5B-C0E3-8547-A90B-2D17F56DB199}"/>
          </ac:cxnSpMkLst>
        </pc:cxnChg>
      </pc:sldChg>
      <pc:sldChg chg="add modAnim">
        <pc:chgData name="Long Nguyen" userId="f59fb8f3-a021-417a-8bc1-65c8d471c621" providerId="ADAL" clId="{DF35109B-7929-8743-89BA-471CE6310637}" dt="2022-04-11T13:41:17.977" v="2580"/>
        <pc:sldMkLst>
          <pc:docMk/>
          <pc:sldMk cId="3961384057" sldId="684"/>
        </pc:sldMkLst>
      </pc:sldChg>
      <pc:sldChg chg="addSp delSp modSp add del mod">
        <pc:chgData name="Long Nguyen" userId="f59fb8f3-a021-417a-8bc1-65c8d471c621" providerId="ADAL" clId="{DF35109B-7929-8743-89BA-471CE6310637}" dt="2022-04-11T11:34:31.356" v="2168" actId="2696"/>
        <pc:sldMkLst>
          <pc:docMk/>
          <pc:sldMk cId="2426742447" sldId="685"/>
        </pc:sldMkLst>
        <pc:spChg chg="add mod">
          <ac:chgData name="Long Nguyen" userId="f59fb8f3-a021-417a-8bc1-65c8d471c621" providerId="ADAL" clId="{DF35109B-7929-8743-89BA-471CE6310637}" dt="2022-04-08T17:40:25.478" v="1194" actId="1076"/>
          <ac:spMkLst>
            <pc:docMk/>
            <pc:sldMk cId="2426742447" sldId="685"/>
            <ac:spMk id="11" creationId="{EEBCAA59-5807-DF4A-A9D9-FD5D400282D2}"/>
          </ac:spMkLst>
        </pc:spChg>
        <pc:spChg chg="mod">
          <ac:chgData name="Long Nguyen" userId="f59fb8f3-a021-417a-8bc1-65c8d471c621" providerId="ADAL" clId="{DF35109B-7929-8743-89BA-471CE6310637}" dt="2022-04-08T17:41:00.569" v="1224" actId="1036"/>
          <ac:spMkLst>
            <pc:docMk/>
            <pc:sldMk cId="2426742447" sldId="685"/>
            <ac:spMk id="14" creationId="{BF1CB500-2212-BC4A-8E65-762C2645EA7D}"/>
          </ac:spMkLst>
        </pc:spChg>
        <pc:spChg chg="mod">
          <ac:chgData name="Long Nguyen" userId="f59fb8f3-a021-417a-8bc1-65c8d471c621" providerId="ADAL" clId="{DF35109B-7929-8743-89BA-471CE6310637}" dt="2022-04-08T17:40:17.086" v="1191" actId="1076"/>
          <ac:spMkLst>
            <pc:docMk/>
            <pc:sldMk cId="2426742447" sldId="685"/>
            <ac:spMk id="19" creationId="{95B9D095-80D4-624F-A150-54E6DAAB8946}"/>
          </ac:spMkLst>
        </pc:spChg>
        <pc:picChg chg="add mod">
          <ac:chgData name="Long Nguyen" userId="f59fb8f3-a021-417a-8bc1-65c8d471c621" providerId="ADAL" clId="{DF35109B-7929-8743-89BA-471CE6310637}" dt="2022-04-08T17:41:00.569" v="1224" actId="1036"/>
          <ac:picMkLst>
            <pc:docMk/>
            <pc:sldMk cId="2426742447" sldId="685"/>
            <ac:picMk id="7" creationId="{D2C132E4-6BDD-384D-9FA3-9B25ABE9DE6A}"/>
          </ac:picMkLst>
        </pc:picChg>
        <pc:picChg chg="add mod">
          <ac:chgData name="Long Nguyen" userId="f59fb8f3-a021-417a-8bc1-65c8d471c621" providerId="ADAL" clId="{DF35109B-7929-8743-89BA-471CE6310637}" dt="2022-04-08T17:41:00.569" v="1224" actId="1036"/>
          <ac:picMkLst>
            <pc:docMk/>
            <pc:sldMk cId="2426742447" sldId="685"/>
            <ac:picMk id="8" creationId="{0222D3BD-C3C5-9844-AB9C-D1B16CEC774B}"/>
          </ac:picMkLst>
        </pc:picChg>
        <pc:picChg chg="add del mod">
          <ac:chgData name="Long Nguyen" userId="f59fb8f3-a021-417a-8bc1-65c8d471c621" providerId="ADAL" clId="{DF35109B-7929-8743-89BA-471CE6310637}" dt="2022-04-08T17:39:31.894" v="1159" actId="478"/>
          <ac:picMkLst>
            <pc:docMk/>
            <pc:sldMk cId="2426742447" sldId="685"/>
            <ac:picMk id="9" creationId="{4B38D283-8938-E449-91D3-54F4754D0A99}"/>
          </ac:picMkLst>
        </pc:picChg>
        <pc:picChg chg="mod">
          <ac:chgData name="Long Nguyen" userId="f59fb8f3-a021-417a-8bc1-65c8d471c621" providerId="ADAL" clId="{DF35109B-7929-8743-89BA-471CE6310637}" dt="2022-04-08T17:41:00.569" v="1224" actId="1036"/>
          <ac:picMkLst>
            <pc:docMk/>
            <pc:sldMk cId="2426742447" sldId="685"/>
            <ac:picMk id="15" creationId="{7EA51CE6-EF06-4A44-8078-EEE073BD606C}"/>
          </ac:picMkLst>
        </pc:picChg>
        <pc:picChg chg="add del mod">
          <ac:chgData name="Long Nguyen" userId="f59fb8f3-a021-417a-8bc1-65c8d471c621" providerId="ADAL" clId="{DF35109B-7929-8743-89BA-471CE6310637}" dt="2022-04-08T17:38:11.921" v="1106" actId="478"/>
          <ac:picMkLst>
            <pc:docMk/>
            <pc:sldMk cId="2426742447" sldId="685"/>
            <ac:picMk id="16" creationId="{5D846CC9-97A9-3846-A9BC-D138B2F10F21}"/>
          </ac:picMkLst>
        </pc:picChg>
      </pc:sldChg>
      <pc:sldChg chg="addSp delSp modSp add mod modAnim">
        <pc:chgData name="Long Nguyen" userId="f59fb8f3-a021-417a-8bc1-65c8d471c621" providerId="ADAL" clId="{DF35109B-7929-8743-89BA-471CE6310637}" dt="2022-04-11T15:09:46.942" v="2771" actId="1037"/>
        <pc:sldMkLst>
          <pc:docMk/>
          <pc:sldMk cId="2728134279" sldId="685"/>
        </pc:sldMkLst>
        <pc:spChg chg="add del mod">
          <ac:chgData name="Long Nguyen" userId="f59fb8f3-a021-417a-8bc1-65c8d471c621" providerId="ADAL" clId="{DF35109B-7929-8743-89BA-471CE6310637}" dt="2022-04-11T11:35:40.507" v="2187"/>
          <ac:spMkLst>
            <pc:docMk/>
            <pc:sldMk cId="2728134279" sldId="685"/>
            <ac:spMk id="9" creationId="{9587A6CE-2B55-C248-B12C-ECF5C61BE285}"/>
          </ac:spMkLst>
        </pc:spChg>
        <pc:spChg chg="add del mod">
          <ac:chgData name="Long Nguyen" userId="f59fb8f3-a021-417a-8bc1-65c8d471c621" providerId="ADAL" clId="{DF35109B-7929-8743-89BA-471CE6310637}" dt="2022-04-11T11:35:46.204" v="2189"/>
          <ac:spMkLst>
            <pc:docMk/>
            <pc:sldMk cId="2728134279" sldId="685"/>
            <ac:spMk id="10" creationId="{F16FB86E-496D-0448-B8E5-177BA1F90986}"/>
          </ac:spMkLst>
        </pc:spChg>
        <pc:spChg chg="mod">
          <ac:chgData name="Long Nguyen" userId="f59fb8f3-a021-417a-8bc1-65c8d471c621" providerId="ADAL" clId="{DF35109B-7929-8743-89BA-471CE6310637}" dt="2022-04-11T15:09:42.754" v="2767" actId="20577"/>
          <ac:spMkLst>
            <pc:docMk/>
            <pc:sldMk cId="2728134279" sldId="685"/>
            <ac:spMk id="14" creationId="{BF1CB500-2212-BC4A-8E65-762C2645EA7D}"/>
          </ac:spMkLst>
        </pc:spChg>
        <pc:picChg chg="add mod">
          <ac:chgData name="Long Nguyen" userId="f59fb8f3-a021-417a-8bc1-65c8d471c621" providerId="ADAL" clId="{DF35109B-7929-8743-89BA-471CE6310637}" dt="2022-04-11T15:08:43.729" v="2722" actId="1076"/>
          <ac:picMkLst>
            <pc:docMk/>
            <pc:sldMk cId="2728134279" sldId="685"/>
            <ac:picMk id="9" creationId="{4242BA05-4143-9141-82F0-6923DE0D515F}"/>
          </ac:picMkLst>
        </pc:picChg>
        <pc:picChg chg="add mod">
          <ac:chgData name="Long Nguyen" userId="f59fb8f3-a021-417a-8bc1-65c8d471c621" providerId="ADAL" clId="{DF35109B-7929-8743-89BA-471CE6310637}" dt="2022-04-11T15:09:46.942" v="2771" actId="1037"/>
          <ac:picMkLst>
            <pc:docMk/>
            <pc:sldMk cId="2728134279" sldId="685"/>
            <ac:picMk id="10" creationId="{92284857-608A-0240-9C4B-028D9452630A}"/>
          </ac:picMkLst>
        </pc:picChg>
      </pc:sldChg>
      <pc:sldChg chg="addSp modSp new mod">
        <pc:chgData name="Long Nguyen" userId="f59fb8f3-a021-417a-8bc1-65c8d471c621" providerId="ADAL" clId="{DF35109B-7929-8743-89BA-471CE6310637}" dt="2022-04-11T11:25:51.641" v="2023" actId="1076"/>
        <pc:sldMkLst>
          <pc:docMk/>
          <pc:sldMk cId="2541800070" sldId="686"/>
        </pc:sldMkLst>
        <pc:spChg chg="mod">
          <ac:chgData name="Long Nguyen" userId="f59fb8f3-a021-417a-8bc1-65c8d471c621" providerId="ADAL" clId="{DF35109B-7929-8743-89BA-471CE6310637}" dt="2022-04-11T11:25:19.940" v="2016" actId="1076"/>
          <ac:spMkLst>
            <pc:docMk/>
            <pc:sldMk cId="2541800070" sldId="686"/>
            <ac:spMk id="2" creationId="{BCE44B0E-E83F-7B4B-B832-F443C99FA95B}"/>
          </ac:spMkLst>
        </pc:spChg>
        <pc:picChg chg="add mod">
          <ac:chgData name="Long Nguyen" userId="f59fb8f3-a021-417a-8bc1-65c8d471c621" providerId="ADAL" clId="{DF35109B-7929-8743-89BA-471CE6310637}" dt="2022-04-11T11:25:51.641" v="2023" actId="1076"/>
          <ac:picMkLst>
            <pc:docMk/>
            <pc:sldMk cId="2541800070" sldId="686"/>
            <ac:picMk id="5" creationId="{6639603D-D999-F841-92E4-5490469D9F61}"/>
          </ac:picMkLst>
        </pc:picChg>
        <pc:picChg chg="add mod">
          <ac:chgData name="Long Nguyen" userId="f59fb8f3-a021-417a-8bc1-65c8d471c621" providerId="ADAL" clId="{DF35109B-7929-8743-89BA-471CE6310637}" dt="2022-04-11T11:25:46.157" v="2021" actId="1076"/>
          <ac:picMkLst>
            <pc:docMk/>
            <pc:sldMk cId="2541800070" sldId="686"/>
            <ac:picMk id="6" creationId="{56132510-7B25-F54D-B024-2938939ABE23}"/>
          </ac:picMkLst>
        </pc:picChg>
      </pc:sldChg>
      <pc:sldChg chg="addSp delSp modSp add mod">
        <pc:chgData name="Long Nguyen" userId="f59fb8f3-a021-417a-8bc1-65c8d471c621" providerId="ADAL" clId="{DF35109B-7929-8743-89BA-471CE6310637}" dt="2022-04-11T11:28:31.327" v="2075" actId="20577"/>
        <pc:sldMkLst>
          <pc:docMk/>
          <pc:sldMk cId="1653005264" sldId="687"/>
        </pc:sldMkLst>
        <pc:spChg chg="mod">
          <ac:chgData name="Long Nguyen" userId="f59fb8f3-a021-417a-8bc1-65c8d471c621" providerId="ADAL" clId="{DF35109B-7929-8743-89BA-471CE6310637}" dt="2022-04-11T11:28:31.327" v="2075" actId="20577"/>
          <ac:spMkLst>
            <pc:docMk/>
            <pc:sldMk cId="1653005264" sldId="687"/>
            <ac:spMk id="2" creationId="{BCE44B0E-E83F-7B4B-B832-F443C99FA95B}"/>
          </ac:spMkLst>
        </pc:spChg>
        <pc:spChg chg="mod">
          <ac:chgData name="Long Nguyen" userId="f59fb8f3-a021-417a-8bc1-65c8d471c621" providerId="ADAL" clId="{DF35109B-7929-8743-89BA-471CE6310637}" dt="2022-04-11T11:27:34.330" v="2031" actId="20577"/>
          <ac:spMkLst>
            <pc:docMk/>
            <pc:sldMk cId="1653005264" sldId="687"/>
            <ac:spMk id="3" creationId="{617496A9-175F-A24C-9726-F8EDA5EE6192}"/>
          </ac:spMkLst>
        </pc:spChg>
        <pc:picChg chg="del">
          <ac:chgData name="Long Nguyen" userId="f59fb8f3-a021-417a-8bc1-65c8d471c621" providerId="ADAL" clId="{DF35109B-7929-8743-89BA-471CE6310637}" dt="2022-04-11T11:27:10.143" v="2024" actId="478"/>
          <ac:picMkLst>
            <pc:docMk/>
            <pc:sldMk cId="1653005264" sldId="687"/>
            <ac:picMk id="5" creationId="{6639603D-D999-F841-92E4-5490469D9F61}"/>
          </ac:picMkLst>
        </pc:picChg>
        <pc:picChg chg="add mod">
          <ac:chgData name="Long Nguyen" userId="f59fb8f3-a021-417a-8bc1-65c8d471c621" providerId="ADAL" clId="{DF35109B-7929-8743-89BA-471CE6310637}" dt="2022-04-11T11:27:36.243" v="2032" actId="1076"/>
          <ac:picMkLst>
            <pc:docMk/>
            <pc:sldMk cId="1653005264" sldId="687"/>
            <ac:picMk id="6" creationId="{247C1823-A6CE-8543-82E8-30932A1D79C4}"/>
          </ac:picMkLst>
        </pc:picChg>
        <pc:picChg chg="add del">
          <ac:chgData name="Long Nguyen" userId="f59fb8f3-a021-417a-8bc1-65c8d471c621" providerId="ADAL" clId="{DF35109B-7929-8743-89BA-471CE6310637}" dt="2022-04-11T11:28:27.345" v="2072" actId="478"/>
          <ac:picMkLst>
            <pc:docMk/>
            <pc:sldMk cId="1653005264" sldId="687"/>
            <ac:picMk id="7" creationId="{4A631EFE-427C-274B-BC44-446FED4061EE}"/>
          </ac:picMkLst>
        </pc:picChg>
      </pc:sldChg>
      <pc:sldChg chg="addSp delSp modSp add mod">
        <pc:chgData name="Long Nguyen" userId="f59fb8f3-a021-417a-8bc1-65c8d471c621" providerId="ADAL" clId="{DF35109B-7929-8743-89BA-471CE6310637}" dt="2022-04-11T11:29:42.935" v="2112"/>
        <pc:sldMkLst>
          <pc:docMk/>
          <pc:sldMk cId="1270277591" sldId="688"/>
        </pc:sldMkLst>
        <pc:spChg chg="mod">
          <ac:chgData name="Long Nguyen" userId="f59fb8f3-a021-417a-8bc1-65c8d471c621" providerId="ADAL" clId="{DF35109B-7929-8743-89BA-471CE6310637}" dt="2022-04-11T11:28:46.445" v="2095" actId="20577"/>
          <ac:spMkLst>
            <pc:docMk/>
            <pc:sldMk cId="1270277591" sldId="688"/>
            <ac:spMk id="2" creationId="{BCE44B0E-E83F-7B4B-B832-F443C99FA95B}"/>
          </ac:spMkLst>
        </pc:spChg>
        <pc:spChg chg="mod">
          <ac:chgData name="Long Nguyen" userId="f59fb8f3-a021-417a-8bc1-65c8d471c621" providerId="ADAL" clId="{DF35109B-7929-8743-89BA-471CE6310637}" dt="2022-04-11T11:29:42.935" v="2112"/>
          <ac:spMkLst>
            <pc:docMk/>
            <pc:sldMk cId="1270277591" sldId="688"/>
            <ac:spMk id="3" creationId="{617496A9-175F-A24C-9726-F8EDA5EE6192}"/>
          </ac:spMkLst>
        </pc:spChg>
        <pc:spChg chg="add mod">
          <ac:chgData name="Long Nguyen" userId="f59fb8f3-a021-417a-8bc1-65c8d471c621" providerId="ADAL" clId="{DF35109B-7929-8743-89BA-471CE6310637}" dt="2022-04-11T11:29:29.674" v="2109" actId="207"/>
          <ac:spMkLst>
            <pc:docMk/>
            <pc:sldMk cId="1270277591" sldId="688"/>
            <ac:spMk id="5" creationId="{853138BB-819E-2545-8AB0-FBAD491B7713}"/>
          </ac:spMkLst>
        </pc:spChg>
        <pc:picChg chg="del">
          <ac:chgData name="Long Nguyen" userId="f59fb8f3-a021-417a-8bc1-65c8d471c621" providerId="ADAL" clId="{DF35109B-7929-8743-89BA-471CE6310637}" dt="2022-04-11T11:28:37.315" v="2079" actId="478"/>
          <ac:picMkLst>
            <pc:docMk/>
            <pc:sldMk cId="1270277591" sldId="688"/>
            <ac:picMk id="6" creationId="{247C1823-A6CE-8543-82E8-30932A1D79C4}"/>
          </ac:picMkLst>
        </pc:picChg>
        <pc:picChg chg="mod">
          <ac:chgData name="Long Nguyen" userId="f59fb8f3-a021-417a-8bc1-65c8d471c621" providerId="ADAL" clId="{DF35109B-7929-8743-89BA-471CE6310637}" dt="2022-04-11T11:29:08.700" v="2099" actId="1076"/>
          <ac:picMkLst>
            <pc:docMk/>
            <pc:sldMk cId="1270277591" sldId="688"/>
            <ac:picMk id="7" creationId="{4A631EFE-427C-274B-BC44-446FED4061EE}"/>
          </ac:picMkLst>
        </pc:picChg>
      </pc:sldChg>
      <pc:sldChg chg="addSp delSp modSp add mod">
        <pc:chgData name="Long Nguyen" userId="f59fb8f3-a021-417a-8bc1-65c8d471c621" providerId="ADAL" clId="{DF35109B-7929-8743-89BA-471CE6310637}" dt="2022-04-11T11:31:38.736" v="2161" actId="20577"/>
        <pc:sldMkLst>
          <pc:docMk/>
          <pc:sldMk cId="1166645991" sldId="689"/>
        </pc:sldMkLst>
        <pc:spChg chg="mod">
          <ac:chgData name="Long Nguyen" userId="f59fb8f3-a021-417a-8bc1-65c8d471c621" providerId="ADAL" clId="{DF35109B-7929-8743-89BA-471CE6310637}" dt="2022-04-11T11:30:19.666" v="2139" actId="20577"/>
          <ac:spMkLst>
            <pc:docMk/>
            <pc:sldMk cId="1166645991" sldId="689"/>
            <ac:spMk id="2" creationId="{BCE44B0E-E83F-7B4B-B832-F443C99FA95B}"/>
          </ac:spMkLst>
        </pc:spChg>
        <pc:spChg chg="mod">
          <ac:chgData name="Long Nguyen" userId="f59fb8f3-a021-417a-8bc1-65c8d471c621" providerId="ADAL" clId="{DF35109B-7929-8743-89BA-471CE6310637}" dt="2022-04-11T11:31:38.736" v="2161" actId="20577"/>
          <ac:spMkLst>
            <pc:docMk/>
            <pc:sldMk cId="1166645991" sldId="689"/>
            <ac:spMk id="3" creationId="{617496A9-175F-A24C-9726-F8EDA5EE6192}"/>
          </ac:spMkLst>
        </pc:spChg>
        <pc:picChg chg="add mod">
          <ac:chgData name="Long Nguyen" userId="f59fb8f3-a021-417a-8bc1-65c8d471c621" providerId="ADAL" clId="{DF35109B-7929-8743-89BA-471CE6310637}" dt="2022-04-11T11:31:33.651" v="2157" actId="1036"/>
          <ac:picMkLst>
            <pc:docMk/>
            <pc:sldMk cId="1166645991" sldId="689"/>
            <ac:picMk id="5" creationId="{C6676BC3-A8B8-F142-982E-55D8DD78BF03}"/>
          </ac:picMkLst>
        </pc:picChg>
        <pc:picChg chg="del">
          <ac:chgData name="Long Nguyen" userId="f59fb8f3-a021-417a-8bc1-65c8d471c621" providerId="ADAL" clId="{DF35109B-7929-8743-89BA-471CE6310637}" dt="2022-04-11T11:30:48.511" v="2140" actId="478"/>
          <ac:picMkLst>
            <pc:docMk/>
            <pc:sldMk cId="1166645991" sldId="689"/>
            <ac:picMk id="6" creationId="{247C1823-A6CE-8543-82E8-30932A1D79C4}"/>
          </ac:picMkLst>
        </pc:picChg>
      </pc:sldChg>
      <pc:sldChg chg="addSp delSp modSp add del mod">
        <pc:chgData name="Long Nguyen" userId="f59fb8f3-a021-417a-8bc1-65c8d471c621" providerId="ADAL" clId="{DF35109B-7929-8743-89BA-471CE6310637}" dt="2022-04-11T11:38:24.867" v="2389" actId="2696"/>
        <pc:sldMkLst>
          <pc:docMk/>
          <pc:sldMk cId="156572940" sldId="690"/>
        </pc:sldMkLst>
        <pc:spChg chg="mod">
          <ac:chgData name="Long Nguyen" userId="f59fb8f3-a021-417a-8bc1-65c8d471c621" providerId="ADAL" clId="{DF35109B-7929-8743-89BA-471CE6310637}" dt="2022-04-11T11:35:13.216" v="2185" actId="27636"/>
          <ac:spMkLst>
            <pc:docMk/>
            <pc:sldMk cId="156572940" sldId="690"/>
            <ac:spMk id="2" creationId="{BCE44B0E-E83F-7B4B-B832-F443C99FA95B}"/>
          </ac:spMkLst>
        </pc:spChg>
        <pc:spChg chg="add del mod">
          <ac:chgData name="Long Nguyen" userId="f59fb8f3-a021-417a-8bc1-65c8d471c621" providerId="ADAL" clId="{DF35109B-7929-8743-89BA-471CE6310637}" dt="2022-04-11T11:35:59.161" v="2193"/>
          <ac:spMkLst>
            <pc:docMk/>
            <pc:sldMk cId="156572940" sldId="690"/>
            <ac:spMk id="3" creationId="{617496A9-175F-A24C-9726-F8EDA5EE6192}"/>
          </ac:spMkLst>
        </pc:spChg>
        <pc:spChg chg="add del mod">
          <ac:chgData name="Long Nguyen" userId="f59fb8f3-a021-417a-8bc1-65c8d471c621" providerId="ADAL" clId="{DF35109B-7929-8743-89BA-471CE6310637}" dt="2022-04-11T11:35:59.161" v="2193"/>
          <ac:spMkLst>
            <pc:docMk/>
            <pc:sldMk cId="156572940" sldId="690"/>
            <ac:spMk id="6" creationId="{57AC701C-715F-9F4E-A79D-0CF64C59BF84}"/>
          </ac:spMkLst>
        </pc:spChg>
        <pc:picChg chg="del">
          <ac:chgData name="Long Nguyen" userId="f59fb8f3-a021-417a-8bc1-65c8d471c621" providerId="ADAL" clId="{DF35109B-7929-8743-89BA-471CE6310637}" dt="2022-04-11T11:35:51.096" v="2190" actId="478"/>
          <ac:picMkLst>
            <pc:docMk/>
            <pc:sldMk cId="156572940" sldId="690"/>
            <ac:picMk id="5" creationId="{C6676BC3-A8B8-F142-982E-55D8DD78BF03}"/>
          </ac:picMkLst>
        </pc:picChg>
      </pc:sldChg>
      <pc:sldChg chg="addSp modSp add mod modAnim">
        <pc:chgData name="Long Nguyen" userId="f59fb8f3-a021-417a-8bc1-65c8d471c621" providerId="ADAL" clId="{DF35109B-7929-8743-89BA-471CE6310637}" dt="2022-04-11T14:59:39.653" v="2713" actId="20577"/>
        <pc:sldMkLst>
          <pc:docMk/>
          <pc:sldMk cId="37831961" sldId="691"/>
        </pc:sldMkLst>
        <pc:spChg chg="mod">
          <ac:chgData name="Long Nguyen" userId="f59fb8f3-a021-417a-8bc1-65c8d471c621" providerId="ADAL" clId="{DF35109B-7929-8743-89BA-471CE6310637}" dt="2022-04-11T11:38:02.985" v="2334" actId="1036"/>
          <ac:spMkLst>
            <pc:docMk/>
            <pc:sldMk cId="37831961" sldId="691"/>
            <ac:spMk id="4" creationId="{FD5E6E63-5EB5-CA47-8C3D-9870524B2670}"/>
          </ac:spMkLst>
        </pc:spChg>
        <pc:spChg chg="mod">
          <ac:chgData name="Long Nguyen" userId="f59fb8f3-a021-417a-8bc1-65c8d471c621" providerId="ADAL" clId="{DF35109B-7929-8743-89BA-471CE6310637}" dt="2022-04-11T14:39:18.768" v="2711" actId="20577"/>
          <ac:spMkLst>
            <pc:docMk/>
            <pc:sldMk cId="37831961" sldId="691"/>
            <ac:spMk id="11" creationId="{EEBCAA59-5807-DF4A-A9D9-FD5D400282D2}"/>
          </ac:spMkLst>
        </pc:spChg>
        <pc:spChg chg="mod">
          <ac:chgData name="Long Nguyen" userId="f59fb8f3-a021-417a-8bc1-65c8d471c621" providerId="ADAL" clId="{DF35109B-7929-8743-89BA-471CE6310637}" dt="2022-04-11T14:59:39.653" v="2713" actId="20577"/>
          <ac:spMkLst>
            <pc:docMk/>
            <pc:sldMk cId="37831961" sldId="691"/>
            <ac:spMk id="14" creationId="{BF1CB500-2212-BC4A-8E65-762C2645EA7D}"/>
          </ac:spMkLst>
        </pc:spChg>
        <pc:spChg chg="mod">
          <ac:chgData name="Long Nguyen" userId="f59fb8f3-a021-417a-8bc1-65c8d471c621" providerId="ADAL" clId="{DF35109B-7929-8743-89BA-471CE6310637}" dt="2022-04-11T11:36:29.163" v="2196" actId="14100"/>
          <ac:spMkLst>
            <pc:docMk/>
            <pc:sldMk cId="37831961" sldId="691"/>
            <ac:spMk id="19" creationId="{95B9D095-80D4-624F-A150-54E6DAAB8946}"/>
          </ac:spMkLst>
        </pc:spChg>
        <pc:picChg chg="mod">
          <ac:chgData name="Long Nguyen" userId="f59fb8f3-a021-417a-8bc1-65c8d471c621" providerId="ADAL" clId="{DF35109B-7929-8743-89BA-471CE6310637}" dt="2022-04-11T11:38:02.985" v="2334" actId="1036"/>
          <ac:picMkLst>
            <pc:docMk/>
            <pc:sldMk cId="37831961" sldId="691"/>
            <ac:picMk id="7" creationId="{D2C132E4-6BDD-384D-9FA3-9B25ABE9DE6A}"/>
          </ac:picMkLst>
        </pc:picChg>
        <pc:picChg chg="mod">
          <ac:chgData name="Long Nguyen" userId="f59fb8f3-a021-417a-8bc1-65c8d471c621" providerId="ADAL" clId="{DF35109B-7929-8743-89BA-471CE6310637}" dt="2022-04-11T11:38:02.985" v="2334" actId="1036"/>
          <ac:picMkLst>
            <pc:docMk/>
            <pc:sldMk cId="37831961" sldId="691"/>
            <ac:picMk id="8" creationId="{0222D3BD-C3C5-9844-AB9C-D1B16CEC774B}"/>
          </ac:picMkLst>
        </pc:picChg>
        <pc:picChg chg="add mod">
          <ac:chgData name="Long Nguyen" userId="f59fb8f3-a021-417a-8bc1-65c8d471c621" providerId="ADAL" clId="{DF35109B-7929-8743-89BA-471CE6310637}" dt="2022-04-11T14:38:42.178" v="2652" actId="1038"/>
          <ac:picMkLst>
            <pc:docMk/>
            <pc:sldMk cId="37831961" sldId="691"/>
            <ac:picMk id="9" creationId="{DC80EA89-A8A2-D948-8A85-747910642BCC}"/>
          </ac:picMkLst>
        </pc:picChg>
        <pc:picChg chg="add mod">
          <ac:chgData name="Long Nguyen" userId="f59fb8f3-a021-417a-8bc1-65c8d471c621" providerId="ADAL" clId="{DF35109B-7929-8743-89BA-471CE6310637}" dt="2022-04-11T14:39:10.402" v="2697" actId="1036"/>
          <ac:picMkLst>
            <pc:docMk/>
            <pc:sldMk cId="37831961" sldId="691"/>
            <ac:picMk id="10" creationId="{F4032493-049E-0A48-9D51-8F9BA830F84C}"/>
          </ac:picMkLst>
        </pc:picChg>
        <pc:picChg chg="mod">
          <ac:chgData name="Long Nguyen" userId="f59fb8f3-a021-417a-8bc1-65c8d471c621" providerId="ADAL" clId="{DF35109B-7929-8743-89BA-471CE6310637}" dt="2022-04-11T11:38:02.985" v="2334" actId="1036"/>
          <ac:picMkLst>
            <pc:docMk/>
            <pc:sldMk cId="37831961" sldId="691"/>
            <ac:picMk id="15" creationId="{7EA51CE6-EF06-4A44-8078-EEE073BD606C}"/>
          </ac:picMkLst>
        </pc:picChg>
      </pc:sldChg>
      <pc:sldChg chg="addSp delSp modSp new mod modAnim">
        <pc:chgData name="Long Nguyen" userId="f59fb8f3-a021-417a-8bc1-65c8d471c621" providerId="ADAL" clId="{DF35109B-7929-8743-89BA-471CE6310637}" dt="2022-04-11T13:36:11.381" v="2557"/>
        <pc:sldMkLst>
          <pc:docMk/>
          <pc:sldMk cId="1771710257" sldId="692"/>
        </pc:sldMkLst>
        <pc:spChg chg="mod">
          <ac:chgData name="Long Nguyen" userId="f59fb8f3-a021-417a-8bc1-65c8d471c621" providerId="ADAL" clId="{DF35109B-7929-8743-89BA-471CE6310637}" dt="2022-04-11T12:10:50.538" v="2537" actId="1076"/>
          <ac:spMkLst>
            <pc:docMk/>
            <pc:sldMk cId="1771710257" sldId="692"/>
            <ac:spMk id="2" creationId="{BEE1B6B6-94F2-8745-BFEA-C2B88EBF03EE}"/>
          </ac:spMkLst>
        </pc:spChg>
        <pc:picChg chg="add mod">
          <ac:chgData name="Long Nguyen" userId="f59fb8f3-a021-417a-8bc1-65c8d471c621" providerId="ADAL" clId="{DF35109B-7929-8743-89BA-471CE6310637}" dt="2022-04-11T12:10:21.565" v="2490" actId="1076"/>
          <ac:picMkLst>
            <pc:docMk/>
            <pc:sldMk cId="1771710257" sldId="692"/>
            <ac:picMk id="5" creationId="{7CC4D534-AE26-6F42-A366-610D03D28E44}"/>
          </ac:picMkLst>
        </pc:picChg>
        <pc:picChg chg="add mod">
          <ac:chgData name="Long Nguyen" userId="f59fb8f3-a021-417a-8bc1-65c8d471c621" providerId="ADAL" clId="{DF35109B-7929-8743-89BA-471CE6310637}" dt="2022-04-11T12:10:28.198" v="2493" actId="14100"/>
          <ac:picMkLst>
            <pc:docMk/>
            <pc:sldMk cId="1771710257" sldId="692"/>
            <ac:picMk id="6" creationId="{970A7445-70AC-0646-B8C6-C3604F865728}"/>
          </ac:picMkLst>
        </pc:picChg>
        <pc:picChg chg="add del mod">
          <ac:chgData name="Long Nguyen" userId="f59fb8f3-a021-417a-8bc1-65c8d471c621" providerId="ADAL" clId="{DF35109B-7929-8743-89BA-471CE6310637}" dt="2022-04-11T12:12:03.597" v="2545" actId="478"/>
          <ac:picMkLst>
            <pc:docMk/>
            <pc:sldMk cId="1771710257" sldId="692"/>
            <ac:picMk id="7" creationId="{B3D9B0F4-8233-E142-9F41-F24C361CB2CC}"/>
          </ac:picMkLst>
        </pc:picChg>
        <pc:picChg chg="add mod">
          <ac:chgData name="Long Nguyen" userId="f59fb8f3-a021-417a-8bc1-65c8d471c621" providerId="ADAL" clId="{DF35109B-7929-8743-89BA-471CE6310637}" dt="2022-04-11T12:11:14.179" v="2539" actId="1076"/>
          <ac:picMkLst>
            <pc:docMk/>
            <pc:sldMk cId="1771710257" sldId="692"/>
            <ac:picMk id="8" creationId="{275C056C-321D-4247-967C-3DB6F0155CF6}"/>
          </ac:picMkLst>
        </pc:picChg>
        <pc:picChg chg="add mod">
          <ac:chgData name="Long Nguyen" userId="f59fb8f3-a021-417a-8bc1-65c8d471c621" providerId="ADAL" clId="{DF35109B-7929-8743-89BA-471CE6310637}" dt="2022-04-11T12:11:29.385" v="2541" actId="1076"/>
          <ac:picMkLst>
            <pc:docMk/>
            <pc:sldMk cId="1771710257" sldId="692"/>
            <ac:picMk id="9" creationId="{E1BCF421-DCE0-9448-AA5C-F3E1F11A9974}"/>
          </ac:picMkLst>
        </pc:picChg>
        <pc:picChg chg="add del">
          <ac:chgData name="Long Nguyen" userId="f59fb8f3-a021-417a-8bc1-65c8d471c621" providerId="ADAL" clId="{DF35109B-7929-8743-89BA-471CE6310637}" dt="2022-04-11T12:12:00.699" v="2544" actId="478"/>
          <ac:picMkLst>
            <pc:docMk/>
            <pc:sldMk cId="1771710257" sldId="692"/>
            <ac:picMk id="10" creationId="{D90B989B-EFFF-3744-B9BB-C5FA115DB2B4}"/>
          </ac:picMkLst>
        </pc:picChg>
      </pc:sldChg>
      <pc:sldChg chg="addSp delSp modSp add mod modAnim">
        <pc:chgData name="Long Nguyen" userId="f59fb8f3-a021-417a-8bc1-65c8d471c621" providerId="ADAL" clId="{DF35109B-7929-8743-89BA-471CE6310637}" dt="2022-04-11T13:36:15.712" v="2558"/>
        <pc:sldMkLst>
          <pc:docMk/>
          <pc:sldMk cId="2480261375" sldId="693"/>
        </pc:sldMkLst>
        <pc:spChg chg="del">
          <ac:chgData name="Long Nguyen" userId="f59fb8f3-a021-417a-8bc1-65c8d471c621" providerId="ADAL" clId="{DF35109B-7929-8743-89BA-471CE6310637}" dt="2022-04-11T12:12:18.371" v="2554" actId="478"/>
          <ac:spMkLst>
            <pc:docMk/>
            <pc:sldMk cId="2480261375" sldId="693"/>
            <ac:spMk id="3" creationId="{8175B72C-795A-E148-839C-00CFC95D5A77}"/>
          </ac:spMkLst>
        </pc:spChg>
        <pc:picChg chg="del">
          <ac:chgData name="Long Nguyen" userId="f59fb8f3-a021-417a-8bc1-65c8d471c621" providerId="ADAL" clId="{DF35109B-7929-8743-89BA-471CE6310637}" dt="2022-04-11T12:12:07.164" v="2547" actId="478"/>
          <ac:picMkLst>
            <pc:docMk/>
            <pc:sldMk cId="2480261375" sldId="693"/>
            <ac:picMk id="5" creationId="{7CC4D534-AE26-6F42-A366-610D03D28E44}"/>
          </ac:picMkLst>
        </pc:picChg>
        <pc:picChg chg="del">
          <ac:chgData name="Long Nguyen" userId="f59fb8f3-a021-417a-8bc1-65c8d471c621" providerId="ADAL" clId="{DF35109B-7929-8743-89BA-471CE6310637}" dt="2022-04-11T12:12:06.091" v="2546" actId="478"/>
          <ac:picMkLst>
            <pc:docMk/>
            <pc:sldMk cId="2480261375" sldId="693"/>
            <ac:picMk id="6" creationId="{970A7445-70AC-0646-B8C6-C3604F865728}"/>
          </ac:picMkLst>
        </pc:picChg>
        <pc:picChg chg="mod">
          <ac:chgData name="Long Nguyen" userId="f59fb8f3-a021-417a-8bc1-65c8d471c621" providerId="ADAL" clId="{DF35109B-7929-8743-89BA-471CE6310637}" dt="2022-04-11T12:12:16.913" v="2553" actId="1076"/>
          <ac:picMkLst>
            <pc:docMk/>
            <pc:sldMk cId="2480261375" sldId="693"/>
            <ac:picMk id="7" creationId="{B3D9B0F4-8233-E142-9F41-F24C361CB2CC}"/>
          </ac:picMkLst>
        </pc:picChg>
        <pc:picChg chg="del">
          <ac:chgData name="Long Nguyen" userId="f59fb8f3-a021-417a-8bc1-65c8d471c621" providerId="ADAL" clId="{DF35109B-7929-8743-89BA-471CE6310637}" dt="2022-04-11T12:12:09.261" v="2548" actId="478"/>
          <ac:picMkLst>
            <pc:docMk/>
            <pc:sldMk cId="2480261375" sldId="693"/>
            <ac:picMk id="8" creationId="{275C056C-321D-4247-967C-3DB6F0155CF6}"/>
          </ac:picMkLst>
        </pc:picChg>
        <pc:picChg chg="del">
          <ac:chgData name="Long Nguyen" userId="f59fb8f3-a021-417a-8bc1-65c8d471c621" providerId="ADAL" clId="{DF35109B-7929-8743-89BA-471CE6310637}" dt="2022-04-11T12:12:13.378" v="2551" actId="478"/>
          <ac:picMkLst>
            <pc:docMk/>
            <pc:sldMk cId="2480261375" sldId="693"/>
            <ac:picMk id="9" creationId="{E1BCF421-DCE0-9448-AA5C-F3E1F11A9974}"/>
          </ac:picMkLst>
        </pc:picChg>
        <pc:picChg chg="add del mod">
          <ac:chgData name="Long Nguyen" userId="f59fb8f3-a021-417a-8bc1-65c8d471c621" providerId="ADAL" clId="{DF35109B-7929-8743-89BA-471CE6310637}" dt="2022-04-11T12:12:20.557" v="2555" actId="1076"/>
          <ac:picMkLst>
            <pc:docMk/>
            <pc:sldMk cId="2480261375" sldId="693"/>
            <ac:picMk id="10" creationId="{D90B989B-EFFF-3744-B9BB-C5FA115DB2B4}"/>
          </ac:picMkLst>
        </pc:pic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B81BBD53-AC1D-D74E-8CB3-F09B139D79C3}"/>
    <pc:docChg chg="modSld">
      <pc:chgData name="Long B Nguyen" userId="f59fb8f3-a021-417a-8bc1-65c8d471c621" providerId="ADAL" clId="{B81BBD53-AC1D-D74E-8CB3-F09B139D79C3}" dt="2021-04-13T13:04:47.732" v="101" actId="20577"/>
      <pc:docMkLst>
        <pc:docMk/>
      </pc:docMkLst>
      <pc:sldChg chg="modSp modAnim">
        <pc:chgData name="Long B Nguyen" userId="f59fb8f3-a021-417a-8bc1-65c8d471c621" providerId="ADAL" clId="{B81BBD53-AC1D-D74E-8CB3-F09B139D79C3}" dt="2021-04-12T13:47:12.338" v="98" actId="20577"/>
        <pc:sldMkLst>
          <pc:docMk/>
          <pc:sldMk cId="1925924244" sldId="556"/>
        </pc:sldMkLst>
        <pc:spChg chg="mod">
          <ac:chgData name="Long B Nguyen" userId="f59fb8f3-a021-417a-8bc1-65c8d471c621" providerId="ADAL" clId="{B81BBD53-AC1D-D74E-8CB3-F09B139D79C3}" dt="2021-04-12T13:47:12.338" v="98" actId="20577"/>
          <ac:spMkLst>
            <pc:docMk/>
            <pc:sldMk cId="1925924244" sldId="556"/>
            <ac:spMk id="16386" creationId="{2A7E0F38-3D69-FA4C-A13E-BC74CAF926EB}"/>
          </ac:spMkLst>
        </pc:spChg>
      </pc:sldChg>
      <pc:sldChg chg="modSp modAnim">
        <pc:chgData name="Long B Nguyen" userId="f59fb8f3-a021-417a-8bc1-65c8d471c621" providerId="ADAL" clId="{B81BBD53-AC1D-D74E-8CB3-F09B139D79C3}" dt="2021-04-12T13:20:37.684" v="94"/>
        <pc:sldMkLst>
          <pc:docMk/>
          <pc:sldMk cId="1603111093" sldId="582"/>
        </pc:sldMkLst>
        <pc:spChg chg="mod">
          <ac:chgData name="Long B Nguyen" userId="f59fb8f3-a021-417a-8bc1-65c8d471c621" providerId="ADAL" clId="{B81BBD53-AC1D-D74E-8CB3-F09B139D79C3}" dt="2021-04-12T13:20:37.684" v="94"/>
          <ac:spMkLst>
            <pc:docMk/>
            <pc:sldMk cId="1603111093" sldId="582"/>
            <ac:spMk id="16386" creationId="{114BB159-C41E-A046-9481-C57D33802B19}"/>
          </ac:spMkLst>
        </pc:spChg>
      </pc:sldChg>
      <pc:sldChg chg="modSp">
        <pc:chgData name="Long B Nguyen" userId="f59fb8f3-a021-417a-8bc1-65c8d471c621" providerId="ADAL" clId="{B81BBD53-AC1D-D74E-8CB3-F09B139D79C3}" dt="2021-04-13T13:04:47.732" v="101" actId="20577"/>
        <pc:sldMkLst>
          <pc:docMk/>
          <pc:sldMk cId="3142613135" sldId="588"/>
        </pc:sldMkLst>
        <pc:spChg chg="mod">
          <ac:chgData name="Long B Nguyen" userId="f59fb8f3-a021-417a-8bc1-65c8d471c621" providerId="ADAL" clId="{B81BBD53-AC1D-D74E-8CB3-F09B139D79C3}" dt="2021-04-13T13:04:47.732" v="101" actId="20577"/>
          <ac:spMkLst>
            <pc:docMk/>
            <pc:sldMk cId="3142613135" sldId="588"/>
            <ac:spMk id="16386" creationId="{64803469-0351-BA45-ABE6-B6F61CAA9AC7}"/>
          </ac:spMkLst>
        </pc:spChg>
      </pc:sldChg>
      <pc:sldChg chg="modSp">
        <pc:chgData name="Long B Nguyen" userId="f59fb8f3-a021-417a-8bc1-65c8d471c621" providerId="ADAL" clId="{B81BBD53-AC1D-D74E-8CB3-F09B139D79C3}" dt="2021-04-13T12:30:31.024" v="99" actId="113"/>
        <pc:sldMkLst>
          <pc:docMk/>
          <pc:sldMk cId="3535386674" sldId="593"/>
        </pc:sldMkLst>
        <pc:spChg chg="mod">
          <ac:chgData name="Long B Nguyen" userId="f59fb8f3-a021-417a-8bc1-65c8d471c621" providerId="ADAL" clId="{B81BBD53-AC1D-D74E-8CB3-F09B139D79C3}" dt="2021-04-13T12:30:31.024" v="99" actId="113"/>
          <ac:spMkLst>
            <pc:docMk/>
            <pc:sldMk cId="3535386674" sldId="593"/>
            <ac:spMk id="16386" creationId="{DCDEDE68-7370-A049-B607-4EE7C1C097CC}"/>
          </ac:spMkLst>
        </pc:spChg>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4/11/22</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FAD0774A-C327-5C47-B3DC-5140AAE7E8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483603F-536E-5348-85CA-469E92E29B2B}" type="slidenum">
              <a:rPr lang="en-US" altLang="en-US" smtClean="0"/>
              <a:pPr/>
              <a:t>21</a:t>
            </a:fld>
            <a:endParaRPr lang="en-US" altLang="en-US"/>
          </a:p>
        </p:txBody>
      </p:sp>
      <p:sp>
        <p:nvSpPr>
          <p:cNvPr id="50178" name="Rectangle 2">
            <a:extLst>
              <a:ext uri="{FF2B5EF4-FFF2-40B4-BE49-F238E27FC236}">
                <a16:creationId xmlns:a16="http://schemas.microsoft.com/office/drawing/2014/main" id="{1BA78FAA-916D-C940-BDA3-90C03500E2A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4AAB2FF5-D4ED-B740-80F6-BE335EA2606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53147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94</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390605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98</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57928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99</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679197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564F60CE-40E8-8D4F-A57C-292CFD3E307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AB34E33-6D03-AA4F-B16B-52DEBA44FAAB}" type="slidenum">
              <a:rPr lang="en-US" altLang="en-US"/>
              <a:pPr/>
              <a:t>119</a:t>
            </a:fld>
            <a:endParaRPr lang="en-US" altLang="en-US"/>
          </a:p>
        </p:txBody>
      </p:sp>
      <p:sp>
        <p:nvSpPr>
          <p:cNvPr id="27650" name="Rectangle 2">
            <a:extLst>
              <a:ext uri="{FF2B5EF4-FFF2-40B4-BE49-F238E27FC236}">
                <a16:creationId xmlns:a16="http://schemas.microsoft.com/office/drawing/2014/main" id="{66CA89A8-73FD-214D-AD03-01BE1F185E6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492DBFA1-631A-6F43-A17C-6B403067B56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4122713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F47CA-F895-6945-BE27-26692229FACF}" type="datetime1">
              <a:rPr lang="en-US" smtClean="0"/>
              <a:t>4/11/22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06D67-2012-D043-9F80-5C2BDD609BD3}" type="datetime1">
              <a:rPr lang="en-US" smtClean="0"/>
              <a:t>4/11/22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9ACE4-03B6-794A-A48C-13F9598CCD28}" type="datetime1">
              <a:rPr lang="en-US" smtClean="0"/>
              <a:t>4/11/22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7C96B-D6FF-5D47-8EF3-542FD5A88E7C}" type="datetime1">
              <a:rPr lang="en-US" smtClean="0"/>
              <a:t>4/11/22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358E7-4856-3046-9420-8ADBF7A86D8C}" type="datetime1">
              <a:rPr lang="en-US" smtClean="0"/>
              <a:t>4/11/22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9F35A-9F43-7048-AA95-2DCA7E8C0780}" type="datetime1">
              <a:rPr lang="en-US" smtClean="0"/>
              <a:t>4/11/22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CB2D7C-E370-DC40-8D10-DF8CB1A188CA}" type="datetime1">
              <a:rPr lang="en-US" smtClean="0"/>
              <a:t>4/11/22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AA69A2-3CD0-BE49-AF6E-9E037A40F43F}" type="datetime1">
              <a:rPr lang="en-US" smtClean="0"/>
              <a:t>4/11/22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50D9D-ACA9-3C4A-A3FC-7A265C0CEBD3}" type="datetime1">
              <a:rPr lang="en-US" smtClean="0"/>
              <a:t>4/11/22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08B2DD4-8739-D748-B308-CD7D801B0131}" type="datetime1">
              <a:rPr lang="en-US" smtClean="0"/>
              <a:t>4/11/22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8622575-E24A-D548-838B-E385F9D0E59A}" type="datetime1">
              <a:rPr lang="en-US" smtClean="0"/>
              <a:t>4/11/22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272BAF4E-9F7C-284D-B40D-0B83E546F887}" type="datetime1">
              <a:rPr lang="en-US" smtClean="0"/>
              <a:t>4/11/22</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43.png"/><Relationship Id="rId1" Type="http://schemas.openxmlformats.org/officeDocument/2006/relationships/slideLayout" Target="../slideLayouts/slideLayout2.xml"/><Relationship Id="rId4" Type="http://schemas.openxmlformats.org/officeDocument/2006/relationships/image" Target="../media/image145.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7.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48.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apcentral.collegeboard.org/pdf/ap-computer-science-principles-exam-reference-sheet.pdf"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5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6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10" Type="http://schemas.openxmlformats.org/officeDocument/2006/relationships/image" Target="../media/image90.png"/><Relationship Id="rId4" Type="http://schemas.openxmlformats.org/officeDocument/2006/relationships/image" Target="../media/image84.png"/><Relationship Id="rId9" Type="http://schemas.openxmlformats.org/officeDocument/2006/relationships/image" Target="../media/image89.png"/></Relationships>
</file>

<file path=ppt/slides/_rels/slide73.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92.png"/><Relationship Id="rId7" Type="http://schemas.openxmlformats.org/officeDocument/2006/relationships/image" Target="../media/image96.png"/><Relationship Id="rId2"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74.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s>
</file>

<file path=ppt/slides/_rels/slide7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12.png"/></Relationships>
</file>

<file path=ppt/slides/_rels/slide84.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13.png"/></Relationships>
</file>

<file path=ppt/slides/_rels/slide85.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 Id="rId4" Type="http://schemas.openxmlformats.org/officeDocument/2006/relationships/image" Target="../media/image116.png"/></Relationships>
</file>

<file path=ppt/slides/_rels/slide86.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7.png"/><Relationship Id="rId1" Type="http://schemas.openxmlformats.org/officeDocument/2006/relationships/slideLayout" Target="../slideLayouts/slideLayout2.xml"/><Relationship Id="rId5" Type="http://schemas.openxmlformats.org/officeDocument/2006/relationships/image" Target="../media/image119.png"/><Relationship Id="rId4" Type="http://schemas.openxmlformats.org/officeDocument/2006/relationships/image" Target="../media/image118.png"/></Relationships>
</file>

<file path=ppt/slides/_rels/slide87.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AP Exam Preparation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06E64B9F-47E7-6140-ACE4-2F0740B3609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t>
            </a:r>
          </a:p>
          <a:p>
            <a:pPr marL="0" indent="0">
              <a:buNone/>
            </a:pPr>
            <a:r>
              <a:rPr lang="en-US" dirty="0"/>
              <a:t>Collaboration is not limited by location. Current computing tools allow people in different physical locations to share data. </a:t>
            </a:r>
          </a:p>
          <a:p>
            <a:pPr marL="0" indent="0">
              <a:buNone/>
            </a:pPr>
            <a:endParaRPr lang="en-US" dirty="0"/>
          </a:p>
          <a:p>
            <a:pPr marL="0" indent="0">
              <a:buNone/>
            </a:pPr>
            <a:r>
              <a:rPr lang="en-US" dirty="0"/>
              <a:t>Online collaboration tools, such as Google Docs, Zoom, Slack, Yammer, and—by the time you read this—dozens of other tools, allow programmers to collaborate from home or from anywhere that has internet access.</a:t>
            </a:r>
          </a:p>
          <a:p>
            <a:pPr marL="0" indent="0">
              <a:buNone/>
            </a:pPr>
            <a:endParaRPr lang="en-US" dirty="0"/>
          </a:p>
          <a:p>
            <a:pPr marL="0" indent="0">
              <a:buNone/>
            </a:pPr>
            <a:r>
              <a:rPr lang="en-US" dirty="0"/>
              <a:t>﻿﻿A </a:t>
            </a:r>
            <a:r>
              <a:rPr lang="en-US" b="1" dirty="0"/>
              <a:t>program</a:t>
            </a:r>
            <a:r>
              <a:rPr lang="en-US" dirty="0"/>
              <a:t> is a collection of program statements that performs a specific task when run by a computer. A program is often referred to as software.</a:t>
            </a:r>
          </a:p>
          <a:p>
            <a:pPr marL="0" indent="0">
              <a:buNone/>
            </a:pPr>
            <a:r>
              <a:rPr lang="en-US" dirty="0"/>
              <a:t>﻿</a:t>
            </a:r>
          </a:p>
          <a:p>
            <a:pPr marL="0" indent="0">
              <a:buNone/>
            </a:pPr>
            <a:r>
              <a:rPr lang="en-US" dirty="0"/>
              <a:t>A </a:t>
            </a:r>
            <a:r>
              <a:rPr lang="en-US" b="1" dirty="0"/>
              <a:t>code segment </a:t>
            </a:r>
            <a:r>
              <a:rPr lang="en-US" dirty="0"/>
              <a:t>refers to a collection of program statements that are part of a program.</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04666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4C3784-BDB6-584A-AFB0-C1D2E1193CE9}"/>
              </a:ext>
            </a:extLst>
          </p:cNvPr>
          <p:cNvSpPr>
            <a:spLocks noGrp="1"/>
          </p:cNvSpPr>
          <p:nvPr>
            <p:ph idx="1"/>
          </p:nvPr>
        </p:nvSpPr>
        <p:spPr>
          <a:xfrm>
            <a:off x="112735" y="263048"/>
            <a:ext cx="9031266" cy="5338182"/>
          </a:xfrm>
        </p:spPr>
        <p:txBody>
          <a:bodyPr/>
          <a:lstStyle/>
          <a:p>
            <a:pPr marL="0" indent="0">
              <a:buNone/>
            </a:pPr>
            <a:r>
              <a:rPr lang="en-US" dirty="0"/>
              <a:t>Programmers break down problems into smaller and more manageable pieces. By creating procedures and leveraging parameters, programmers generalize processes that can be reused. </a:t>
            </a:r>
          </a:p>
          <a:p>
            <a:pPr marL="0" indent="0">
              <a:buNone/>
            </a:pPr>
            <a:endParaRPr lang="en-US" dirty="0"/>
          </a:p>
          <a:p>
            <a:pPr marL="0" indent="0">
              <a:buNone/>
            </a:pPr>
            <a:r>
              <a:rPr lang="en-US" dirty="0"/>
              <a:t>Procedures allow programmers to draw upon existing code that has already been tested, allowing them to write programs more quickly and with more confidence. </a:t>
            </a:r>
          </a:p>
          <a:p>
            <a:endParaRPr lang="en-US" dirty="0"/>
          </a:p>
          <a:p>
            <a:pPr marL="0" indent="0">
              <a:buNone/>
            </a:pPr>
            <a:r>
              <a:rPr lang="en-US" dirty="0"/>
              <a:t>A </a:t>
            </a:r>
            <a:r>
              <a:rPr lang="en-US" b="1" dirty="0"/>
              <a:t>software library </a:t>
            </a:r>
            <a:r>
              <a:rPr lang="en-US" dirty="0"/>
              <a:t>contains procedures that may be used in creating new programs. (e.g. Python's random, </a:t>
            </a:r>
            <a:r>
              <a:rPr lang="en-US" dirty="0" err="1"/>
              <a:t>numpy</a:t>
            </a:r>
            <a:r>
              <a:rPr lang="en-US" dirty="0"/>
              <a:t> libraries)</a:t>
            </a:r>
          </a:p>
          <a:p>
            <a:pPr marL="0" indent="0">
              <a:buNone/>
            </a:pPr>
            <a:endParaRPr lang="en-US" dirty="0"/>
          </a:p>
          <a:p>
            <a:pPr marL="0" indent="0">
              <a:buNone/>
            </a:pPr>
            <a:r>
              <a:rPr lang="en-US" dirty="0"/>
              <a:t>The use of libraries simplifies the task of creating complex programs (abstraction). </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734434F-050E-4840-A667-1AF96B31D4A2}"/>
              </a:ext>
            </a:extLst>
          </p:cNvPr>
          <p:cNvSpPr>
            <a:spLocks noGrp="1"/>
          </p:cNvSpPr>
          <p:nvPr>
            <p:ph type="sldNum" sz="quarter" idx="12"/>
          </p:nvPr>
        </p:nvSpPr>
        <p:spPr/>
        <p:txBody>
          <a:bodyPr/>
          <a:lstStyle/>
          <a:p>
            <a:fld id="{D57F1E4F-1CFF-5643-939E-02111984F565}" type="slidenum">
              <a:rPr lang="en-US" smtClean="0"/>
              <a:t>100</a:t>
            </a:fld>
            <a:endParaRPr lang="en-US" dirty="0"/>
          </a:p>
        </p:txBody>
      </p:sp>
    </p:spTree>
    <p:extLst>
      <p:ext uri="{BB962C8B-B14F-4D97-AF65-F5344CB8AC3E}">
        <p14:creationId xmlns:p14="http://schemas.microsoft.com/office/powerpoint/2010/main" val="40233273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4C3784-BDB6-584A-AFB0-C1D2E1193CE9}"/>
              </a:ext>
            </a:extLst>
          </p:cNvPr>
          <p:cNvSpPr>
            <a:spLocks noGrp="1"/>
          </p:cNvSpPr>
          <p:nvPr>
            <p:ph idx="1"/>
          </p:nvPr>
        </p:nvSpPr>
        <p:spPr>
          <a:xfrm>
            <a:off x="237995" y="263048"/>
            <a:ext cx="8705589" cy="5160722"/>
          </a:xfrm>
        </p:spPr>
        <p:txBody>
          <a:bodyPr>
            <a:normAutofit fontScale="92500" lnSpcReduction="10000"/>
          </a:bodyPr>
          <a:lstStyle/>
          <a:p>
            <a:pPr marL="0" indent="0">
              <a:buNone/>
            </a:pPr>
            <a:endParaRPr lang="en-US" dirty="0"/>
          </a:p>
          <a:p>
            <a:pPr marL="0" indent="0">
              <a:buNone/>
            </a:pPr>
            <a:endParaRPr lang="en-US" dirty="0"/>
          </a:p>
          <a:p>
            <a:pPr marL="0" indent="0">
              <a:buNone/>
            </a:pPr>
            <a:r>
              <a:rPr lang="en-US" b="1" dirty="0"/>
              <a:t>Application program interfaces (APIs)</a:t>
            </a:r>
            <a:r>
              <a:rPr lang="en-US" dirty="0"/>
              <a:t> are specifications for how the procedures in a library behave and can be used. </a:t>
            </a:r>
          </a:p>
          <a:p>
            <a:pPr marL="0" indent="0">
              <a:buNone/>
            </a:pPr>
            <a:endParaRPr lang="en-US" dirty="0"/>
          </a:p>
          <a:p>
            <a:pPr marL="0" indent="0">
              <a:buNone/>
            </a:pPr>
            <a:r>
              <a:rPr lang="en-US" dirty="0"/>
              <a:t>For example, Twitter's API allow programmers to access and analyze tweets.</a:t>
            </a:r>
          </a:p>
          <a:p>
            <a:pPr marL="0" indent="0">
              <a:buNone/>
            </a:pPr>
            <a:endParaRPr lang="en-US" dirty="0"/>
          </a:p>
          <a:p>
            <a:pPr marL="0" indent="0">
              <a:buNone/>
            </a:pPr>
            <a:r>
              <a:rPr lang="en-US" dirty="0"/>
              <a:t>Documentation for an API/library is necessary in understanding the behaviors provided by the API/library and how to use them.  Twitter has documentation that allows programmers to learn how to use their API. </a:t>
            </a:r>
          </a:p>
          <a:p>
            <a:pPr marL="0" indent="0">
              <a:buNone/>
            </a:pPr>
            <a:endParaRPr lang="en-US" dirty="0"/>
          </a:p>
          <a:p>
            <a:pPr marL="0" indent="0">
              <a:buNone/>
            </a:pPr>
            <a:r>
              <a:rPr lang="en-US" dirty="0"/>
              <a:t>﻿A computing device is a physical artifact that can run a program. Some examples include computers, tablets, servers, routers, and smart sensors. The device must be able to take inputs, process the inputs, and then calculate results based on those inputs.</a:t>
            </a:r>
          </a:p>
          <a:p>
            <a:pPr marL="0" indent="0">
              <a:buNone/>
            </a:pPr>
            <a:endParaRPr lang="en-US" dirty="0"/>
          </a:p>
          <a:p>
            <a:pPr marL="0" indent="0">
              <a:buNone/>
            </a:pPr>
            <a:r>
              <a:rPr lang="en-US" dirty="0" err="1"/>
              <a:t>Reichelson</a:t>
            </a:r>
            <a:r>
              <a:rPr lang="en-US" dirty="0"/>
              <a:t>, Seth. AP Computer Science Principles Premium with 6 Practice Tests (Barron's Test Prep) (p. 321). </a:t>
            </a:r>
            <a:r>
              <a:rPr lang="en-US" dirty="0" err="1"/>
              <a:t>Barrons</a:t>
            </a:r>
            <a:r>
              <a:rPr lang="en-US" dirty="0"/>
              <a:t> Educational Series. Kindle Edition. </a:t>
            </a:r>
          </a:p>
          <a:p>
            <a:pPr marL="0" indent="0">
              <a:buNone/>
            </a:pPr>
            <a:endParaRPr lang="en-US" dirty="0"/>
          </a:p>
        </p:txBody>
      </p:sp>
      <p:sp>
        <p:nvSpPr>
          <p:cNvPr id="4" name="Slide Number Placeholder 3">
            <a:extLst>
              <a:ext uri="{FF2B5EF4-FFF2-40B4-BE49-F238E27FC236}">
                <a16:creationId xmlns:a16="http://schemas.microsoft.com/office/drawing/2014/main" id="{7734434F-050E-4840-A667-1AF96B31D4A2}"/>
              </a:ext>
            </a:extLst>
          </p:cNvPr>
          <p:cNvSpPr>
            <a:spLocks noGrp="1"/>
          </p:cNvSpPr>
          <p:nvPr>
            <p:ph type="sldNum" sz="quarter" idx="12"/>
          </p:nvPr>
        </p:nvSpPr>
        <p:spPr/>
        <p:txBody>
          <a:bodyPr/>
          <a:lstStyle/>
          <a:p>
            <a:fld id="{D57F1E4F-1CFF-5643-939E-02111984F565}" type="slidenum">
              <a:rPr lang="en-US" smtClean="0"/>
              <a:t>101</a:t>
            </a:fld>
            <a:endParaRPr lang="en-US" dirty="0"/>
          </a:p>
        </p:txBody>
      </p:sp>
    </p:spTree>
    <p:extLst>
      <p:ext uri="{BB962C8B-B14F-4D97-AF65-F5344CB8AC3E}">
        <p14:creationId xmlns:p14="http://schemas.microsoft.com/office/powerpoint/2010/main" val="217942470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4: Computer Systems and Network</a:t>
            </a:r>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102</a:t>
            </a:fld>
            <a:endParaRPr lang="en-US" dirty="0"/>
          </a:p>
        </p:txBody>
      </p:sp>
      <p:pic>
        <p:nvPicPr>
          <p:cNvPr id="3" name="Picture 2">
            <a:extLst>
              <a:ext uri="{FF2B5EF4-FFF2-40B4-BE49-F238E27FC236}">
                <a16:creationId xmlns:a16="http://schemas.microsoft.com/office/drawing/2014/main" id="{B210FD03-9900-694E-B070-C24875B8B9C8}"/>
              </a:ext>
            </a:extLst>
          </p:cNvPr>
          <p:cNvPicPr>
            <a:picLocks noChangeAspect="1"/>
          </p:cNvPicPr>
          <p:nvPr/>
        </p:nvPicPr>
        <p:blipFill>
          <a:blip r:embed="rId2"/>
          <a:stretch>
            <a:fillRect/>
          </a:stretch>
        </p:blipFill>
        <p:spPr>
          <a:xfrm>
            <a:off x="87876" y="1119849"/>
            <a:ext cx="9093200" cy="3987800"/>
          </a:xfrm>
          <a:prstGeom prst="rect">
            <a:avLst/>
          </a:prstGeom>
        </p:spPr>
      </p:pic>
    </p:spTree>
    <p:extLst>
      <p:ext uri="{BB962C8B-B14F-4D97-AF65-F5344CB8AC3E}">
        <p14:creationId xmlns:p14="http://schemas.microsoft.com/office/powerpoint/2010/main" val="223257520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 </a:t>
            </a:r>
            <a:r>
              <a:rPr lang="en-US" b="1" dirty="0"/>
              <a:t>computing device</a:t>
            </a:r>
            <a:r>
              <a:rPr lang="en-US" dirty="0"/>
              <a:t> is a physical artifact that can run a program. Some examples include computers, tablets, servers, routers, and smart sensors. The device must be able to take inputs, process the inputs, and then calculate results based on those inputs.</a:t>
            </a:r>
          </a:p>
          <a:p>
            <a:pPr marL="0" indent="0">
              <a:buNone/>
            </a:pPr>
            <a:endParaRPr lang="en-US" dirty="0"/>
          </a:p>
          <a:p>
            <a:pPr marL="0" indent="0">
              <a:buNone/>
            </a:pPr>
            <a:r>
              <a:rPr lang="en-US" dirty="0"/>
              <a:t>﻿A </a:t>
            </a:r>
            <a:r>
              <a:rPr lang="en-US" b="1" dirty="0"/>
              <a:t>computing system </a:t>
            </a:r>
            <a:r>
              <a:rPr lang="en-US" dirty="0"/>
              <a:t>is a group of computing devices and programs working together for a common purpose. A type of computing system is a computer network. A computer network is a group of interconnected computing devices capable of sending or receiving data.</a:t>
            </a:r>
          </a:p>
          <a:p>
            <a:pPr marL="0" indent="0">
              <a:buNone/>
            </a:pPr>
            <a:endParaRPr lang="en-US" dirty="0"/>
          </a:p>
          <a:p>
            <a:pPr marL="0" indent="0">
              <a:buNone/>
            </a:pPr>
            <a:r>
              <a:rPr lang="en-US" dirty="0"/>
              <a:t>﻿The </a:t>
            </a:r>
            <a:r>
              <a:rPr lang="en-US" b="1" dirty="0"/>
              <a:t>bandwidth</a:t>
            </a:r>
            <a:r>
              <a:rPr lang="en-US" dirty="0"/>
              <a:t> of a computer network is the maximum amount of data that can be sent in a fixed amount of time.</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103</a:t>
            </a:fld>
            <a:endParaRPr lang="en-US" dirty="0"/>
          </a:p>
        </p:txBody>
      </p:sp>
    </p:spTree>
    <p:extLst>
      <p:ext uri="{BB962C8B-B14F-4D97-AF65-F5344CB8AC3E}">
        <p14:creationId xmlns:p14="http://schemas.microsoft.com/office/powerpoint/2010/main" val="46926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0" y="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36478" y="573206"/>
            <a:ext cx="8842896" cy="5028024"/>
          </a:xfrm>
        </p:spPr>
        <p:txBody>
          <a:bodyPr/>
          <a:lstStyle/>
          <a:p>
            <a:pPr marL="0" indent="0">
              <a:buNone/>
            </a:pPr>
            <a:r>
              <a:rPr lang="en-US" dirty="0"/>
              <a:t>﻿A </a:t>
            </a:r>
            <a:r>
              <a:rPr lang="en-US" b="1" dirty="0"/>
              <a:t>path</a:t>
            </a:r>
            <a:r>
              <a:rPr lang="en-US" dirty="0"/>
              <a:t> between two computing devices on a computer network (a sender and receiver) is a sequence of directly connected computing devices that begins at the sender and ends at the receiver. </a:t>
            </a:r>
            <a:r>
              <a:rPr lang="en-US" b="1" dirty="0"/>
              <a:t>Routing</a:t>
            </a:r>
            <a:r>
              <a:rPr lang="en-US" dirty="0"/>
              <a:t> is the process of finding a path from sender to receiver.</a:t>
            </a:r>
          </a:p>
          <a:p>
            <a:pPr marL="0" indent="0">
              <a:buNone/>
            </a:pPr>
            <a:endParaRPr lang="en-US" dirty="0"/>
          </a:p>
          <a:p>
            <a:pPr marL="0" indent="0">
              <a:buNone/>
            </a:pPr>
            <a:r>
              <a:rPr lang="en-US" dirty="0"/>
              <a:t>﻿If the path from sender to receiver is broken, the path will be rerouted. This fault-tolerant nature of the internet makes connections between computing devices more reliable.</a:t>
            </a:r>
          </a:p>
          <a:p>
            <a:pPr marL="0" indent="0">
              <a:buNone/>
            </a:pPr>
            <a:endParaRPr lang="en-US" dirty="0"/>
          </a:p>
          <a:p>
            <a:pPr marL="0" indent="0">
              <a:buNone/>
            </a:pPr>
            <a:r>
              <a:rPr lang="en-US" dirty="0"/>
              <a:t>﻿The internet connects devices and networks from all over the world. The internet is a physical network of fiber optics, radio transmitters, and cabling. Devices and networks that make up the internet are connected and communicate using standardized, open communication protocols. </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104</a:t>
            </a:fld>
            <a:endParaRPr lang="en-US" dirty="0"/>
          </a:p>
        </p:txBody>
      </p:sp>
    </p:spTree>
    <p:extLst>
      <p:ext uri="{BB962C8B-B14F-4D97-AF65-F5344CB8AC3E}">
        <p14:creationId xmlns:p14="http://schemas.microsoft.com/office/powerpoint/2010/main" val="149433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 </a:t>
            </a:r>
            <a:r>
              <a:rPr lang="en-US" b="1" dirty="0"/>
              <a:t>protocol</a:t>
            </a:r>
            <a:r>
              <a:rPr lang="en-US" dirty="0"/>
              <a:t> is an agreed-upon set of rules that specify the behavior of a system. </a:t>
            </a:r>
          </a:p>
          <a:p>
            <a:pPr marL="0" indent="0">
              <a:buNone/>
            </a:pPr>
            <a:endParaRPr lang="en-US" dirty="0"/>
          </a:p>
          <a:p>
            <a:pPr marL="0" indent="0">
              <a:buNone/>
            </a:pPr>
            <a:r>
              <a:rPr lang="en-US" dirty="0"/>
              <a:t>These internet protocols, including those for addresses and names, have evolved to allow for the internet to be scalable. </a:t>
            </a:r>
          </a:p>
          <a:p>
            <a:pPr marL="0" indent="0">
              <a:buNone/>
            </a:pPr>
            <a:endParaRPr lang="en-US" dirty="0"/>
          </a:p>
          <a:p>
            <a:pPr marL="0" indent="0">
              <a:buNone/>
            </a:pPr>
            <a:r>
              <a:rPr lang="en-US" dirty="0"/>
              <a:t>The </a:t>
            </a:r>
            <a:r>
              <a:rPr lang="en-US" b="1" dirty="0"/>
              <a:t>scalability</a:t>
            </a:r>
            <a:r>
              <a:rPr lang="en-US" dirty="0"/>
              <a:t> of a system is the capacity for the system to change in size and scale to meet new demands.</a:t>
            </a:r>
          </a:p>
          <a:p>
            <a:pPr marL="0" indent="0">
              <a:buNone/>
            </a:pPr>
            <a:endParaRPr lang="en-US" dirty="0"/>
          </a:p>
          <a:p>
            <a:pPr marL="0" indent="0">
              <a:buNone/>
            </a:pPr>
            <a:r>
              <a:rPr lang="en-US" dirty="0"/>
              <a:t>﻿</a:t>
            </a:r>
            <a:r>
              <a:rPr lang="en-US" b="1" dirty="0"/>
              <a:t>Internet protocol (IP)</a:t>
            </a:r>
            <a:r>
              <a:rPr lang="en-US" dirty="0"/>
              <a:t> is responsible for addressing and routing your online requests. For a device to connect to the internet, it is first assigned an internet protocol address.</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105</a:t>
            </a:fld>
            <a:endParaRPr lang="en-US" dirty="0"/>
          </a:p>
        </p:txBody>
      </p:sp>
    </p:spTree>
    <p:extLst>
      <p:ext uri="{BB962C8B-B14F-4D97-AF65-F5344CB8AC3E}">
        <p14:creationId xmlns:p14="http://schemas.microsoft.com/office/powerpoint/2010/main" val="76431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﻿Currently, we are switching between the fourth and sixth versions of the internet protocol. </a:t>
            </a:r>
          </a:p>
          <a:p>
            <a:pPr marL="0" indent="0">
              <a:buNone/>
            </a:pPr>
            <a:endParaRPr lang="en-US" dirty="0"/>
          </a:p>
          <a:p>
            <a:pPr marL="0" indent="0">
              <a:buNone/>
            </a:pPr>
            <a:r>
              <a:rPr lang="en-US" dirty="0"/>
              <a:t>The fourth version (IPv4) uses 32 bits to store IP addresses. These 32 bits can hold 2^32 IP addresses. When multiplied out, 2^32 is actually 4,294,967,296 unique addresses. </a:t>
            </a:r>
          </a:p>
          <a:p>
            <a:pPr marL="0" indent="0">
              <a:buNone/>
            </a:pPr>
            <a:endParaRPr lang="en-US" dirty="0"/>
          </a:p>
          <a:p>
            <a:pPr marL="0" indent="0">
              <a:buNone/>
            </a:pPr>
            <a:r>
              <a:rPr lang="en-US" dirty="0"/>
              <a:t>The newer version, IPv6, uses 128 bits, which can hold 2^128 IP addresses.</a:t>
            </a:r>
          </a:p>
          <a:p>
            <a:pPr marL="0" indent="0">
              <a:buNone/>
            </a:pPr>
            <a:endParaRPr lang="en-US" b="1" dirty="0"/>
          </a:p>
          <a:p>
            <a:pPr marL="0" indent="0">
              <a:buNone/>
            </a:pPr>
            <a:r>
              <a:rPr lang="en-US" b="1" dirty="0"/>
              <a:t>﻿Transmission control protocol (TCP)</a:t>
            </a:r>
            <a:r>
              <a:rPr lang="en-US" dirty="0"/>
              <a:t> is a protocol that defines how computers send packets of data to each other. Data traveling in the internet is broken down into small chunks of data called </a:t>
            </a:r>
            <a:r>
              <a:rPr lang="en-US" b="1" dirty="0"/>
              <a:t>packets</a:t>
            </a:r>
            <a:r>
              <a:rPr lang="en-US" dirty="0"/>
              <a:t>. TCP protocols guide the rules on how data are subdivided into packets before transmission.</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106</a:t>
            </a:fld>
            <a:endParaRPr lang="en-US" dirty="0"/>
          </a:p>
        </p:txBody>
      </p:sp>
    </p:spTree>
    <p:extLst>
      <p:ext uri="{BB962C8B-B14F-4D97-AF65-F5344CB8AC3E}">
        <p14:creationId xmlns:p14="http://schemas.microsoft.com/office/powerpoint/2010/main" val="1963086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b="1" dirty="0"/>
              <a:t>﻿User datagram protocol (UDP)</a:t>
            </a:r>
            <a:r>
              <a:rPr lang="en-US" dirty="0"/>
              <a:t> is a protocol that allows computer applications to send messages without checking for missing packets to save on time needed to retransmit missing packets. UDP is not as reliable as TCP, which does resend packets lost when transmitting.</a:t>
            </a:r>
          </a:p>
          <a:p>
            <a:pPr marL="0" indent="0">
              <a:buNone/>
            </a:pPr>
            <a:endParaRPr lang="en-US" dirty="0"/>
          </a:p>
          <a:p>
            <a:pPr marL="0" indent="0">
              <a:buNone/>
            </a:pPr>
            <a:r>
              <a:rPr lang="en-US" dirty="0"/>
              <a:t>﻿The internet has been engineered to be </a:t>
            </a:r>
            <a:r>
              <a:rPr lang="en-US" b="1" dirty="0"/>
              <a:t>fault tolerant</a:t>
            </a:r>
            <a:r>
              <a:rPr lang="en-US" dirty="0"/>
              <a:t>. If a system fails, a different path can be chosen between the sending computer and the receiving computer. </a:t>
            </a:r>
          </a:p>
          <a:p>
            <a:pPr marL="0" indent="0">
              <a:buNone/>
            </a:pPr>
            <a:endParaRPr lang="en-US" dirty="0"/>
          </a:p>
          <a:p>
            <a:pPr marL="0" indent="0">
              <a:buNone/>
            </a:pPr>
            <a:r>
              <a:rPr lang="en-US" b="1" dirty="0"/>
              <a:t>Redundancy</a:t>
            </a:r>
            <a:r>
              <a:rPr lang="en-US" dirty="0"/>
              <a:t> is the inclusion of extra paths that can mitigate the failure of a system if other components fail. This is important because elements can fail at any time, and fault tolerance allows users to continue to use the network.</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107</a:t>
            </a:fld>
            <a:endParaRPr lang="en-US" dirty="0"/>
          </a:p>
        </p:txBody>
      </p:sp>
    </p:spTree>
    <p:extLst>
      <p:ext uri="{BB962C8B-B14F-4D97-AF65-F5344CB8AC3E}">
        <p14:creationId xmlns:p14="http://schemas.microsoft.com/office/powerpoint/2010/main" val="414233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﻿The </a:t>
            </a:r>
            <a:r>
              <a:rPr lang="en-US" b="1" dirty="0"/>
              <a:t>internet</a:t>
            </a:r>
            <a:r>
              <a:rPr lang="en-US" dirty="0"/>
              <a:t> refers to the hardware. It is made up of the computers, cables, routers, and many more components that make up the entire network. It is a global decentralized network connecting millions of computers. </a:t>
            </a:r>
          </a:p>
          <a:p>
            <a:pPr marL="0" indent="0">
              <a:buNone/>
            </a:pPr>
            <a:endParaRPr lang="en-US" dirty="0"/>
          </a:p>
          <a:p>
            <a:pPr marL="0" indent="0">
              <a:buNone/>
            </a:pPr>
            <a:r>
              <a:rPr lang="en-US" dirty="0"/>
              <a:t>The </a:t>
            </a:r>
            <a:r>
              <a:rPr lang="en-US" b="1" dirty="0"/>
              <a:t>World Wide Web</a:t>
            </a:r>
            <a:r>
              <a:rPr lang="en-US" dirty="0"/>
              <a:t>, in contrast, refers to the software used on the internet. HTTP is a protocol used by the World Wide Web to transmit data. </a:t>
            </a:r>
          </a:p>
          <a:p>
            <a:pPr marL="0" indent="0">
              <a:buNone/>
            </a:pPr>
            <a:endParaRPr lang="en-US" dirty="0"/>
          </a:p>
          <a:p>
            <a:pPr marL="0" indent="0">
              <a:buNone/>
            </a:pPr>
            <a:r>
              <a:rPr lang="en-US" dirty="0"/>
              <a:t>The internet allows access to the World Wide Web, which is a system of linked pages, programs, and files.</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108</a:t>
            </a:fld>
            <a:endParaRPr lang="en-US" dirty="0"/>
          </a:p>
        </p:txBody>
      </p:sp>
    </p:spTree>
    <p:extLst>
      <p:ext uri="{BB962C8B-B14F-4D97-AF65-F5344CB8AC3E}">
        <p14:creationId xmlns:p14="http://schemas.microsoft.com/office/powerpoint/2010/main" val="355043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t>
            </a:r>
            <a:r>
              <a:rPr lang="en-US" b="1" dirty="0"/>
              <a:t>Sequential computing </a:t>
            </a:r>
            <a:r>
              <a:rPr lang="en-US" dirty="0"/>
              <a:t>is a computational model in which operations are performed in order one at a time. A sequential solution takes as long as the sum of all of the steps.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 sequential computing solution takes as long as the sum of all its steps. In the above example, the total processing time is 4 + 1 + 6 + 2 + 3 + 1 + 5 + 1 = 23 seconds.</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109</a:t>
            </a:fld>
            <a:endParaRPr lang="en-US" dirty="0"/>
          </a:p>
        </p:txBody>
      </p:sp>
      <p:pic>
        <p:nvPicPr>
          <p:cNvPr id="5" name="Picture 4">
            <a:extLst>
              <a:ext uri="{FF2B5EF4-FFF2-40B4-BE49-F238E27FC236}">
                <a16:creationId xmlns:a16="http://schemas.microsoft.com/office/drawing/2014/main" id="{F1E7E57D-4CDC-AC45-8FB0-5FFC1FAAD931}"/>
              </a:ext>
            </a:extLst>
          </p:cNvPr>
          <p:cNvPicPr>
            <a:picLocks noChangeAspect="1"/>
          </p:cNvPicPr>
          <p:nvPr/>
        </p:nvPicPr>
        <p:blipFill>
          <a:blip r:embed="rId2"/>
          <a:stretch>
            <a:fillRect/>
          </a:stretch>
        </p:blipFill>
        <p:spPr>
          <a:xfrm>
            <a:off x="942490" y="1776957"/>
            <a:ext cx="7108836" cy="2161086"/>
          </a:xfrm>
          <a:prstGeom prst="rect">
            <a:avLst/>
          </a:prstGeom>
        </p:spPr>
      </p:pic>
    </p:spTree>
    <p:extLst>
      <p:ext uri="{BB962C8B-B14F-4D97-AF65-F5344CB8AC3E}">
        <p14:creationId xmlns:p14="http://schemas.microsoft.com/office/powerpoint/2010/main" val="1723668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r>
              <a:rPr lang="en-US" dirty="0"/>
              <a:t>﻿</a:t>
            </a:r>
            <a:r>
              <a:rPr lang="en-US" b="1" dirty="0"/>
              <a:t>Program input </a:t>
            </a:r>
            <a:r>
              <a:rPr lang="en-US" dirty="0"/>
              <a:t>is data sent to a computer for processing by a program. Input can come in a variety of forms, such as tactile, audio, visual, or text. For example, a cell phone can convert voice (audio) to text to send a message.</a:t>
            </a:r>
          </a:p>
          <a:p>
            <a:pPr marL="0" indent="0">
              <a:buNone/>
            </a:pPr>
            <a:endParaRPr lang="en-US" dirty="0"/>
          </a:p>
          <a:p>
            <a:pPr marL="0" indent="0">
              <a:buNone/>
            </a:pPr>
            <a:r>
              <a:rPr lang="en-US" dirty="0"/>
              <a:t>﻿A weather program on your phone could take input in many forms.﻿This weather app was triggered by the user saying (audio) “Hey Phone…,” which would be an example of audio input. </a:t>
            </a:r>
          </a:p>
          <a:p>
            <a:pPr marL="0" indent="0">
              <a:buNone/>
            </a:pPr>
            <a:endParaRPr lang="en-US" dirty="0"/>
          </a:p>
          <a:p>
            <a:pPr marL="0" indent="0">
              <a:buNone/>
            </a:pPr>
            <a:r>
              <a:rPr lang="en-US" dirty="0"/>
              <a:t>This triggering is called an </a:t>
            </a:r>
            <a:r>
              <a:rPr lang="en-US" b="1" dirty="0"/>
              <a:t>event</a:t>
            </a:r>
            <a:r>
              <a:rPr lang="en-US" dirty="0"/>
              <a:t>. The event is the action that supplies input data to a program. Events can be generated when a key is pressed, a mouse is clicked, a program is started, or by any other defined action that affects the flow of execution.</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248259010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In contrast, </a:t>
            </a:r>
            <a:r>
              <a:rPr lang="en-US" b="1" dirty="0"/>
              <a:t>parallel computing </a:t>
            </a:r>
            <a:r>
              <a:rPr lang="en-US" dirty="0"/>
              <a:t>involves breaking up a task into smaller, sequential pieces. Then those sequential pieces are all executed at the same time, each on its own processor or on a set of computers that have been networked together.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 parallel solution takes at least as long as the longest branch in the program. ﻿In the above example, the total processing time is 9 seconds.</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110</a:t>
            </a:fld>
            <a:endParaRPr lang="en-US" dirty="0"/>
          </a:p>
        </p:txBody>
      </p:sp>
      <p:pic>
        <p:nvPicPr>
          <p:cNvPr id="6" name="Picture 5">
            <a:extLst>
              <a:ext uri="{FF2B5EF4-FFF2-40B4-BE49-F238E27FC236}">
                <a16:creationId xmlns:a16="http://schemas.microsoft.com/office/drawing/2014/main" id="{73823EA6-7238-0748-A6A0-164BD038FCF2}"/>
              </a:ext>
            </a:extLst>
          </p:cNvPr>
          <p:cNvPicPr>
            <a:picLocks noChangeAspect="1"/>
          </p:cNvPicPr>
          <p:nvPr/>
        </p:nvPicPr>
        <p:blipFill>
          <a:blip r:embed="rId2"/>
          <a:stretch>
            <a:fillRect/>
          </a:stretch>
        </p:blipFill>
        <p:spPr>
          <a:xfrm>
            <a:off x="1441450" y="2125481"/>
            <a:ext cx="6261100" cy="2463800"/>
          </a:xfrm>
          <a:prstGeom prst="rect">
            <a:avLst/>
          </a:prstGeom>
        </p:spPr>
      </p:pic>
    </p:spTree>
    <p:extLst>
      <p:ext uri="{BB962C8B-B14F-4D97-AF65-F5344CB8AC3E}">
        <p14:creationId xmlns:p14="http://schemas.microsoft.com/office/powerpoint/2010/main" val="429081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﻿Parallel computing can consist of a parallel portion and a sequential portion. A parallel computing solution takes as long as its sequential tasks plus the longest of its parallel tasks. Most modern computers are parallel in architecture with multiple processors.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﻿In the above example, the total processing time is 2 + 1 + 4 + 3 + 1 = 11 seconds.</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111</a:t>
            </a:fld>
            <a:endParaRPr lang="en-US" dirty="0"/>
          </a:p>
        </p:txBody>
      </p:sp>
      <p:pic>
        <p:nvPicPr>
          <p:cNvPr id="5" name="Picture 4">
            <a:extLst>
              <a:ext uri="{FF2B5EF4-FFF2-40B4-BE49-F238E27FC236}">
                <a16:creationId xmlns:a16="http://schemas.microsoft.com/office/drawing/2014/main" id="{0250FDB6-FCA8-9549-A4F4-08FD0633C8A0}"/>
              </a:ext>
            </a:extLst>
          </p:cNvPr>
          <p:cNvPicPr>
            <a:picLocks noChangeAspect="1"/>
          </p:cNvPicPr>
          <p:nvPr/>
        </p:nvPicPr>
        <p:blipFill>
          <a:blip r:embed="rId2"/>
          <a:stretch>
            <a:fillRect/>
          </a:stretch>
        </p:blipFill>
        <p:spPr>
          <a:xfrm>
            <a:off x="1289050" y="2023358"/>
            <a:ext cx="6565900" cy="2578100"/>
          </a:xfrm>
          <a:prstGeom prst="rect">
            <a:avLst/>
          </a:prstGeom>
        </p:spPr>
      </p:pic>
    </p:spTree>
    <p:extLst>
      <p:ext uri="{BB962C8B-B14F-4D97-AF65-F5344CB8AC3E}">
        <p14:creationId xmlns:p14="http://schemas.microsoft.com/office/powerpoint/2010/main" val="54820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﻿Some examples of complex computer simulations that benefit from parallel computing include weather forecasting, flight simulators, car crash modeling, seismic surveying, and so on. </a:t>
            </a:r>
          </a:p>
          <a:p>
            <a:pPr marL="0" indent="0">
              <a:buNone/>
            </a:pPr>
            <a:endParaRPr lang="en-US" dirty="0"/>
          </a:p>
          <a:p>
            <a:pPr marL="0" indent="0">
              <a:buNone/>
            </a:pPr>
            <a:r>
              <a:rPr lang="en-US" dirty="0"/>
              <a:t>The </a:t>
            </a:r>
            <a:r>
              <a:rPr lang="en-US" b="1" dirty="0"/>
              <a:t>“speedup”</a:t>
            </a:r>
            <a:r>
              <a:rPr lang="en-US" dirty="0"/>
              <a:t> of a parallel solution is measured in the time to complete the task sequentially divided by the time to complete the task when done in parallel: </a:t>
            </a:r>
          </a:p>
          <a:p>
            <a:pPr marL="0" indent="0">
              <a:buNone/>
            </a:pPr>
            <a:r>
              <a:rPr lang="en-US" dirty="0"/>
              <a:t>	Speedup = (sequential run time)/(parallel run time)</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112</a:t>
            </a:fld>
            <a:endParaRPr lang="en-US" dirty="0"/>
          </a:p>
        </p:txBody>
      </p:sp>
    </p:spTree>
    <p:extLst>
      <p:ext uri="{BB962C8B-B14F-4D97-AF65-F5344CB8AC3E}">
        <p14:creationId xmlns:p14="http://schemas.microsoft.com/office/powerpoint/2010/main" val="67491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﻿Many problems are so large and complex that it is impractical to solve them on a single computer, especially given limited computer memory. </a:t>
            </a:r>
            <a:r>
              <a:rPr lang="en-US" b="1" dirty="0"/>
              <a:t>Distributed computing</a:t>
            </a:r>
            <a:r>
              <a:rPr lang="en-US" dirty="0"/>
              <a:t> is a computational model in which multiple devices are used to run a program. </a:t>
            </a:r>
          </a:p>
          <a:p>
            <a:pPr marL="0" indent="0">
              <a:buNone/>
            </a:pPr>
            <a:endParaRPr lang="en-US" dirty="0"/>
          </a:p>
          <a:p>
            <a:pPr marL="0" indent="0">
              <a:buNone/>
            </a:pPr>
            <a:r>
              <a:rPr lang="en-US" dirty="0"/>
              <a:t>Distributed computing allows problems to be solved that could not be solved on a single computer because of either the processing time or storage needs involved. </a:t>
            </a:r>
          </a:p>
          <a:p>
            <a:pPr marL="0" indent="0">
              <a:buNone/>
            </a:pPr>
            <a:endParaRPr lang="en-US" dirty="0"/>
          </a:p>
          <a:p>
            <a:pPr marL="0" indent="0">
              <a:buNone/>
            </a:pPr>
            <a:r>
              <a:rPr lang="en-US" dirty="0"/>
              <a:t>Much larger problems can be solved more quickly using distributed computing than using a single computer. </a:t>
            </a:r>
          </a:p>
          <a:p>
            <a:pPr marL="0" indent="0">
              <a:buNone/>
            </a:pPr>
            <a:endParaRPr lang="en-US" dirty="0"/>
          </a:p>
          <a:p>
            <a:pPr marL="0" indent="0">
              <a:buNone/>
            </a:pPr>
            <a:r>
              <a:rPr lang="en-US" dirty="0"/>
              <a:t>Parallel computing uses a single computer with multiple processors. Distributed computing uses multiple computing devices to process those tasks.</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113</a:t>
            </a:fld>
            <a:endParaRPr lang="en-US" dirty="0"/>
          </a:p>
        </p:txBody>
      </p:sp>
    </p:spTree>
    <p:extLst>
      <p:ext uri="{BB962C8B-B14F-4D97-AF65-F5344CB8AC3E}">
        <p14:creationId xmlns:p14="http://schemas.microsoft.com/office/powerpoint/2010/main" val="185102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5: Impact of Computing</a:t>
            </a:r>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114</a:t>
            </a:fld>
            <a:endParaRPr lang="en-US" dirty="0"/>
          </a:p>
        </p:txBody>
      </p:sp>
      <p:pic>
        <p:nvPicPr>
          <p:cNvPr id="5" name="Picture 4">
            <a:extLst>
              <a:ext uri="{FF2B5EF4-FFF2-40B4-BE49-F238E27FC236}">
                <a16:creationId xmlns:a16="http://schemas.microsoft.com/office/drawing/2014/main" id="{33D7B1DB-3B30-6C42-8064-9F51328ECCD2}"/>
              </a:ext>
            </a:extLst>
          </p:cNvPr>
          <p:cNvPicPr>
            <a:picLocks noChangeAspect="1"/>
          </p:cNvPicPr>
          <p:nvPr/>
        </p:nvPicPr>
        <p:blipFill>
          <a:blip r:embed="rId2"/>
          <a:stretch>
            <a:fillRect/>
          </a:stretch>
        </p:blipFill>
        <p:spPr>
          <a:xfrm>
            <a:off x="1169424" y="1029332"/>
            <a:ext cx="6012149" cy="4670455"/>
          </a:xfrm>
          <a:prstGeom prst="rect">
            <a:avLst/>
          </a:prstGeom>
        </p:spPr>
      </p:pic>
    </p:spTree>
    <p:extLst>
      <p:ext uri="{BB962C8B-B14F-4D97-AF65-F5344CB8AC3E}">
        <p14:creationId xmlns:p14="http://schemas.microsoft.com/office/powerpoint/2010/main" val="317941141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﻿The </a:t>
            </a:r>
            <a:r>
              <a:rPr lang="en-US" b="1" dirty="0"/>
              <a:t>digital divide</a:t>
            </a:r>
            <a:r>
              <a:rPr lang="en-US" dirty="0"/>
              <a:t> is the difference in access to technology including access to computers and the internet. </a:t>
            </a:r>
          </a:p>
          <a:p>
            <a:pPr marL="0" indent="0">
              <a:buNone/>
            </a:pPr>
            <a:endParaRPr lang="en-US" dirty="0"/>
          </a:p>
          <a:p>
            <a:pPr marL="0" indent="0">
              <a:buNone/>
            </a:pPr>
            <a:r>
              <a:rPr lang="en-US" dirty="0"/>
              <a:t>Several variables affect the digital divide: </a:t>
            </a:r>
          </a:p>
          <a:p>
            <a:pPr marL="0" indent="0">
              <a:buNone/>
            </a:pPr>
            <a:r>
              <a:rPr lang="en-US" dirty="0"/>
              <a:t>■​Infrastructure—Some parts of the world do not have access to the internet. ■​Education—A person could have access to the internet but not have the education to use it. </a:t>
            </a:r>
          </a:p>
          <a:p>
            <a:pPr marL="0" indent="0">
              <a:buNone/>
            </a:pPr>
            <a:r>
              <a:rPr lang="en-US" dirty="0"/>
              <a:t>■​Indifference—A person could have access to the internet but choose not to use it. </a:t>
            </a:r>
          </a:p>
          <a:p>
            <a:pPr marL="0" indent="0">
              <a:buNone/>
            </a:pPr>
            <a:r>
              <a:rPr lang="en-US" dirty="0"/>
              <a:t>■​Cost—The cost of accessing the internet could make using it unaffordable.</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115</a:t>
            </a:fld>
            <a:endParaRPr lang="en-US" dirty="0"/>
          </a:p>
        </p:txBody>
      </p:sp>
    </p:spTree>
    <p:extLst>
      <p:ext uri="{BB962C8B-B14F-4D97-AF65-F5344CB8AC3E}">
        <p14:creationId xmlns:p14="http://schemas.microsoft.com/office/powerpoint/2010/main" val="239669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 </a:t>
            </a:r>
            <a:r>
              <a:rPr lang="en-US" b="1" dirty="0"/>
              <a:t>computing innovation</a:t>
            </a:r>
            <a:r>
              <a:rPr lang="en-US" dirty="0"/>
              <a:t> includes a program as an integral part of its function. Some examples of modern computing innovations include the following:</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116</a:t>
            </a:fld>
            <a:endParaRPr lang="en-US" dirty="0"/>
          </a:p>
        </p:txBody>
      </p:sp>
      <p:pic>
        <p:nvPicPr>
          <p:cNvPr id="5" name="Picture 4">
            <a:extLst>
              <a:ext uri="{FF2B5EF4-FFF2-40B4-BE49-F238E27FC236}">
                <a16:creationId xmlns:a16="http://schemas.microsoft.com/office/drawing/2014/main" id="{FBED0713-ABB0-3245-9C1E-4FF8AA0BBE0C}"/>
              </a:ext>
            </a:extLst>
          </p:cNvPr>
          <p:cNvPicPr>
            <a:picLocks noChangeAspect="1"/>
          </p:cNvPicPr>
          <p:nvPr/>
        </p:nvPicPr>
        <p:blipFill>
          <a:blip r:embed="rId2"/>
          <a:stretch>
            <a:fillRect/>
          </a:stretch>
        </p:blipFill>
        <p:spPr>
          <a:xfrm>
            <a:off x="291152" y="1781088"/>
            <a:ext cx="3048000" cy="2540000"/>
          </a:xfrm>
          <a:prstGeom prst="rect">
            <a:avLst/>
          </a:prstGeom>
        </p:spPr>
      </p:pic>
      <p:pic>
        <p:nvPicPr>
          <p:cNvPr id="6" name="Picture 5">
            <a:extLst>
              <a:ext uri="{FF2B5EF4-FFF2-40B4-BE49-F238E27FC236}">
                <a16:creationId xmlns:a16="http://schemas.microsoft.com/office/drawing/2014/main" id="{984F14B2-79FB-6E4A-BBA0-4AC54D4F31EE}"/>
              </a:ext>
            </a:extLst>
          </p:cNvPr>
          <p:cNvPicPr>
            <a:picLocks noChangeAspect="1"/>
          </p:cNvPicPr>
          <p:nvPr/>
        </p:nvPicPr>
        <p:blipFill>
          <a:blip r:embed="rId3"/>
          <a:stretch>
            <a:fillRect/>
          </a:stretch>
        </p:blipFill>
        <p:spPr>
          <a:xfrm>
            <a:off x="3613150" y="1767440"/>
            <a:ext cx="1917700" cy="2730500"/>
          </a:xfrm>
          <a:prstGeom prst="rect">
            <a:avLst/>
          </a:prstGeom>
        </p:spPr>
      </p:pic>
      <p:pic>
        <p:nvPicPr>
          <p:cNvPr id="7" name="Picture 6">
            <a:extLst>
              <a:ext uri="{FF2B5EF4-FFF2-40B4-BE49-F238E27FC236}">
                <a16:creationId xmlns:a16="http://schemas.microsoft.com/office/drawing/2014/main" id="{756B2BF6-CDF1-EF45-A76C-322382E06A3E}"/>
              </a:ext>
            </a:extLst>
          </p:cNvPr>
          <p:cNvPicPr>
            <a:picLocks noChangeAspect="1"/>
          </p:cNvPicPr>
          <p:nvPr/>
        </p:nvPicPr>
        <p:blipFill>
          <a:blip r:embed="rId4"/>
          <a:stretch>
            <a:fillRect/>
          </a:stretch>
        </p:blipFill>
        <p:spPr>
          <a:xfrm>
            <a:off x="272150" y="4446809"/>
            <a:ext cx="5168900" cy="1219200"/>
          </a:xfrm>
          <a:prstGeom prst="rect">
            <a:avLst/>
          </a:prstGeom>
        </p:spPr>
      </p:pic>
    </p:spTree>
    <p:extLst>
      <p:ext uri="{BB962C8B-B14F-4D97-AF65-F5344CB8AC3E}">
        <p14:creationId xmlns:p14="http://schemas.microsoft.com/office/powerpoint/2010/main" val="58737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 computing innovation can have both a beneficial and a harmful effect on societies, cultures, or economies. An effect may be an impact, a result, or an outcome. Beneficial and/or harmful effects are contextual and interpretive. </a:t>
            </a:r>
          </a:p>
          <a:p>
            <a:pPr marL="0" indent="0">
              <a:buNone/>
            </a:pPr>
            <a:endParaRPr lang="en-US" dirty="0"/>
          </a:p>
          <a:p>
            <a:pPr marL="0" indent="0">
              <a:buNone/>
            </a:pPr>
            <a:r>
              <a:rPr lang="en-US" dirty="0"/>
              <a:t>A single effect can be viewed as both beneficial and harmful by different people or even by the same person. </a:t>
            </a:r>
          </a:p>
          <a:p>
            <a:pPr marL="0" indent="0">
              <a:buNone/>
            </a:pPr>
            <a:endParaRPr lang="en-US" dirty="0"/>
          </a:p>
          <a:p>
            <a:pPr marL="0" indent="0">
              <a:buNone/>
            </a:pPr>
            <a:r>
              <a:rPr lang="en-US" dirty="0"/>
              <a:t>For example, GPS in a car can predict the time of arrival during a long car trip by tracking the speed of a car and the distance needed to travel. This can be beneficial to the driver to know his or her time of arrival. However, this same innovation can be harmful to the user if the police gain access to this data and give the driver a speeding ticket.</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117</a:t>
            </a:fld>
            <a:endParaRPr lang="en-US" dirty="0"/>
          </a:p>
        </p:txBody>
      </p:sp>
    </p:spTree>
    <p:extLst>
      <p:ext uri="{BB962C8B-B14F-4D97-AF65-F5344CB8AC3E}">
        <p14:creationId xmlns:p14="http://schemas.microsoft.com/office/powerpoint/2010/main" val="383270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normAutofit lnSpcReduction="10000"/>
          </a:bodyPr>
          <a:lstStyle/>
          <a:p>
            <a:pPr marL="0" indent="0">
              <a:buNone/>
            </a:pPr>
            <a:r>
              <a:rPr lang="en-US" dirty="0"/>
              <a:t>Computing innovations can reflect existing human bias.﻿Since computing innovations are created by people, the innovations created can reflect bias that the programmers bring with them. Programmers should take action to reduce biases at all levels of software development. Machine learning algorithms that are trained on biased datasets will give biased results. </a:t>
            </a:r>
          </a:p>
          <a:p>
            <a:pPr marL="0" indent="0">
              <a:buNone/>
            </a:pPr>
            <a:endParaRPr lang="en-US" dirty="0"/>
          </a:p>
          <a:p>
            <a:pPr marL="0" indent="0">
              <a:buNone/>
            </a:pPr>
            <a:r>
              <a:rPr lang="en-US" b="1" dirty="0"/>
              <a:t>Crowdsourcing</a:t>
            </a:r>
            <a:r>
              <a:rPr lang="en-US" dirty="0"/>
              <a:t> is a sourcing model in which individuals or organizations obtain goods and services, including ideas and finances, from a large group of internet users. Examples include "idea competitions" and "innovation contests" such as Netflix Prize and Lego Ideas.</a:t>
            </a:r>
          </a:p>
          <a:p>
            <a:pPr marL="0" indent="0">
              <a:buNone/>
            </a:pPr>
            <a:endParaRPr lang="en-US" dirty="0"/>
          </a:p>
          <a:p>
            <a:pPr marL="0" indent="0">
              <a:buNone/>
            </a:pPr>
            <a:r>
              <a:rPr lang="en-US" b="1" dirty="0">
                <a:latin typeface="Gill Sans MT" panose="020B0502020104020203" pitchFamily="34" charset="77"/>
                <a:ea typeface="Tahoma" panose="020B0604030504040204" pitchFamily="34" charset="0"/>
                <a:cs typeface="Tahoma" panose="020B0604030504040204" pitchFamily="34" charset="0"/>
              </a:rPr>
              <a:t>Citizen science </a:t>
            </a:r>
            <a:r>
              <a:rPr lang="en-US" dirty="0">
                <a:latin typeface="Gill Sans MT" panose="020B0502020104020203" pitchFamily="34" charset="77"/>
                <a:ea typeface="Tahoma" panose="020B0604030504040204" pitchFamily="34" charset="0"/>
                <a:cs typeface="Tahoma" panose="020B0604030504040204" pitchFamily="34" charset="0"/>
              </a:rPr>
              <a:t>is scientific research conducted in whole or part by distributed individuals, many of whom may not be scientists, who contribute relevant data to research using their own computing devices e.g.</a:t>
            </a:r>
            <a:r>
              <a:rPr lang="en-US" altLang="en-US" dirty="0">
                <a:latin typeface="Gill Sans MT" panose="020B0502020104020203" pitchFamily="34" charset="77"/>
              </a:rPr>
              <a:t> </a:t>
            </a:r>
            <a:r>
              <a:rPr lang="en-US" altLang="en-US" dirty="0" err="1">
                <a:latin typeface="Gill Sans MT" panose="020B0502020104020203" pitchFamily="34" charset="77"/>
              </a:rPr>
              <a:t>folding@home</a:t>
            </a:r>
            <a:r>
              <a:rPr lang="en-US" altLang="en-US" dirty="0">
                <a:latin typeface="Gill Sans MT" panose="020B0502020104020203" pitchFamily="34" charset="77"/>
              </a:rPr>
              <a:t>(protein folding) and Galaxy Zoo(classify galaxies).</a:t>
            </a:r>
            <a:endParaRPr lang="en-US" dirty="0">
              <a:latin typeface="Gill Sans MT" panose="020B0502020104020203" pitchFamily="34" charset="77"/>
              <a:ea typeface="Tahoma" panose="020B0604030504040204" pitchFamily="34" charset="0"/>
              <a:cs typeface="Tahoma" panose="020B0604030504040204" pitchFamily="34" charset="0"/>
            </a:endParaRP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118</a:t>
            </a:fld>
            <a:endParaRPr lang="en-US" dirty="0"/>
          </a:p>
        </p:txBody>
      </p:sp>
    </p:spTree>
    <p:extLst>
      <p:ext uri="{BB962C8B-B14F-4D97-AF65-F5344CB8AC3E}">
        <p14:creationId xmlns:p14="http://schemas.microsoft.com/office/powerpoint/2010/main" val="300532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D38D7ADF-E686-184F-A04A-069F9601FE24}"/>
              </a:ext>
            </a:extLst>
          </p:cNvPr>
          <p:cNvSpPr>
            <a:spLocks noGrp="1" noChangeArrowheads="1"/>
          </p:cNvSpPr>
          <p:nvPr>
            <p:ph type="title"/>
          </p:nvPr>
        </p:nvSpPr>
        <p:spPr>
          <a:xfrm>
            <a:off x="129105" y="97852"/>
            <a:ext cx="7586786" cy="552318"/>
          </a:xfrm>
        </p:spPr>
        <p:txBody>
          <a:bodyPr/>
          <a:lstStyle/>
          <a:p>
            <a:r>
              <a:rPr lang="en-US" dirty="0"/>
              <a:t>Big Idea 5: Impact of Computing</a:t>
            </a:r>
            <a:endParaRPr lang="en-US" altLang="en-US" dirty="0">
              <a:latin typeface="Tahoma" panose="020B0604030504040204" pitchFamily="34" charset="0"/>
              <a:ea typeface="ＭＳ Ｐゴシック" panose="020B0600070205080204" pitchFamily="34" charset="-128"/>
            </a:endParaRPr>
          </a:p>
        </p:txBody>
      </p:sp>
      <p:sp>
        <p:nvSpPr>
          <p:cNvPr id="16386" name="Rectangle 3">
            <a:extLst>
              <a:ext uri="{FF2B5EF4-FFF2-40B4-BE49-F238E27FC236}">
                <a16:creationId xmlns:a16="http://schemas.microsoft.com/office/drawing/2014/main" id="{2CA53A1D-0CFC-9346-9F25-D3084700DDD8}"/>
              </a:ext>
            </a:extLst>
          </p:cNvPr>
          <p:cNvSpPr>
            <a:spLocks noGrp="1" noChangeArrowheads="1"/>
          </p:cNvSpPr>
          <p:nvPr>
            <p:ph type="body" idx="1"/>
          </p:nvPr>
        </p:nvSpPr>
        <p:spPr>
          <a:xfrm>
            <a:off x="215757" y="697177"/>
            <a:ext cx="8650841" cy="4890824"/>
          </a:xfrm>
        </p:spPr>
        <p:txBody>
          <a:bodyPr/>
          <a:lstStyle/>
          <a:p>
            <a:pPr marL="0" indent="0" eaLnBrk="1" hangingPunct="1">
              <a:buNone/>
            </a:pPr>
            <a:r>
              <a:rPr lang="en-US" altLang="en-US" sz="1667" b="1" dirty="0">
                <a:latin typeface="Tahoma" panose="020B0604030504040204" pitchFamily="34" charset="0"/>
                <a:ea typeface="ＭＳ Ｐゴシック" panose="020B0600070205080204" pitchFamily="34" charset="-128"/>
              </a:rPr>
              <a:t>Open Access</a:t>
            </a:r>
            <a:r>
              <a:rPr lang="en-US" altLang="en-US" sz="1667" dirty="0">
                <a:latin typeface="Tahoma" panose="020B0604030504040204" pitchFamily="34" charset="0"/>
                <a:ea typeface="ＭＳ Ｐゴシック" panose="020B0600070205080204" pitchFamily="34" charset="-128"/>
              </a:rPr>
              <a:t> and </a:t>
            </a:r>
            <a:r>
              <a:rPr lang="en-US" altLang="en-US" sz="1667" b="1" dirty="0">
                <a:latin typeface="Tahoma" panose="020B0604030504040204" pitchFamily="34" charset="0"/>
                <a:ea typeface="ＭＳ Ｐゴシック" panose="020B0600070205080204" pitchFamily="34" charset="-128"/>
              </a:rPr>
              <a:t>Creative Commons</a:t>
            </a:r>
            <a:r>
              <a:rPr lang="en-US" altLang="en-US" sz="1667" dirty="0">
                <a:latin typeface="Tahoma" panose="020B0604030504040204" pitchFamily="34" charset="0"/>
                <a:ea typeface="ＭＳ Ｐゴシック" panose="020B0600070205080204" pitchFamily="34" charset="-128"/>
              </a:rPr>
              <a:t> have enabled broad access to digital information. Open and curated scientific databases have benefited scientific researchers.</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Creative Commons</a:t>
            </a:r>
            <a:r>
              <a:rPr lang="en-US" altLang="en-US" sz="1667" dirty="0">
                <a:latin typeface="Tahoma" panose="020B0604030504040204" pitchFamily="34" charset="0"/>
                <a:ea typeface="ＭＳ Ｐゴシック" panose="020B0600070205080204" pitchFamily="34" charset="-128"/>
              </a:rPr>
              <a:t>—a public copyright license that enables the free distribution</a:t>
            </a:r>
            <a:br>
              <a:rPr lang="en-US" altLang="en-US" sz="1667" dirty="0">
                <a:latin typeface="Tahoma" panose="020B0604030504040204" pitchFamily="34" charset="0"/>
                <a:ea typeface="ＭＳ Ｐゴシック" panose="020B0600070205080204" pitchFamily="34" charset="-128"/>
              </a:rPr>
            </a:br>
            <a:r>
              <a:rPr lang="en-US" altLang="en-US" sz="1667" dirty="0">
                <a:latin typeface="Tahoma" panose="020B0604030504040204" pitchFamily="34" charset="0"/>
                <a:ea typeface="ＭＳ Ｐゴシック" panose="020B0600070205080204" pitchFamily="34" charset="-128"/>
              </a:rPr>
              <a:t>of an otherwise copyrighted work. This is used when the content creator wants to give others the right to share, use, and build upon the work they have created.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open source</a:t>
            </a:r>
            <a:r>
              <a:rPr lang="en-US" altLang="en-US" sz="1667" dirty="0">
                <a:latin typeface="Tahoma" panose="020B0604030504040204" pitchFamily="34" charset="0"/>
                <a:ea typeface="ＭＳ Ｐゴシック" panose="020B0600070205080204" pitchFamily="34" charset="-128"/>
              </a:rPr>
              <a:t>—programs that are made freely available and may be redistributed and modified(examples: Firefox browser, OpenOffice(in competition with Microsoft Office).</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open access</a:t>
            </a:r>
            <a:r>
              <a:rPr lang="en-US" altLang="en-US" sz="1667" dirty="0">
                <a:latin typeface="Tahoma" panose="020B0604030504040204" pitchFamily="34" charset="0"/>
                <a:ea typeface="ＭＳ Ｐゴシック" panose="020B0600070205080204" pitchFamily="34" charset="-128"/>
              </a:rPr>
              <a:t>—online research output free of any and all restrictions on access and free of many restrictions on use, such as copyright or license restrictions </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pic>
        <p:nvPicPr>
          <p:cNvPr id="26627" name="Picture 1">
            <a:extLst>
              <a:ext uri="{FF2B5EF4-FFF2-40B4-BE49-F238E27FC236}">
                <a16:creationId xmlns:a16="http://schemas.microsoft.com/office/drawing/2014/main" id="{8E500075-EA97-AA49-B495-75D97CC937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416" y="2378238"/>
            <a:ext cx="2002896" cy="478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3">
            <a:extLst>
              <a:ext uri="{FF2B5EF4-FFF2-40B4-BE49-F238E27FC236}">
                <a16:creationId xmlns:a16="http://schemas.microsoft.com/office/drawing/2014/main" id="{9B31DD18-EA56-DD47-95FC-383AD8B4C32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9287" y="4501377"/>
            <a:ext cx="653521" cy="1019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Box 4">
            <a:extLst>
              <a:ext uri="{FF2B5EF4-FFF2-40B4-BE49-F238E27FC236}">
                <a16:creationId xmlns:a16="http://schemas.microsoft.com/office/drawing/2014/main" id="{672F2BC1-5427-3747-BA9D-8CE15AA370E3}"/>
              </a:ext>
            </a:extLst>
          </p:cNvPr>
          <p:cNvSpPr txBox="1">
            <a:spLocks noChangeArrowheads="1"/>
          </p:cNvSpPr>
          <p:nvPr/>
        </p:nvSpPr>
        <p:spPr bwMode="auto">
          <a:xfrm>
            <a:off x="1763746" y="4777860"/>
            <a:ext cx="131856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dirty="0"/>
              <a:t>Open Access</a:t>
            </a:r>
          </a:p>
        </p:txBody>
      </p:sp>
    </p:spTree>
    <p:extLst>
      <p:ext uri="{BB962C8B-B14F-4D97-AF65-F5344CB8AC3E}">
        <p14:creationId xmlns:p14="http://schemas.microsoft.com/office/powerpoint/2010/main" val="42238149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t>Program outputs </a:t>
            </a:r>
            <a:r>
              <a:rPr lang="en-US" dirty="0"/>
              <a:t>are any data sent from a program to a device. Program output can come in a variety of forms, such as tactile, audio, visual, or text. Program output is usually based on a program’s input or prior state (e.g., internal values).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12</a:t>
            </a:fld>
            <a:endParaRPr lang="en-US" dirty="0"/>
          </a:p>
        </p:txBody>
      </p:sp>
      <p:pic>
        <p:nvPicPr>
          <p:cNvPr id="5" name="Picture 4">
            <a:extLst>
              <a:ext uri="{FF2B5EF4-FFF2-40B4-BE49-F238E27FC236}">
                <a16:creationId xmlns:a16="http://schemas.microsoft.com/office/drawing/2014/main" id="{1B4B8285-7339-B742-85B6-2C1BE39A8871}"/>
              </a:ext>
            </a:extLst>
          </p:cNvPr>
          <p:cNvPicPr>
            <a:picLocks noChangeAspect="1"/>
          </p:cNvPicPr>
          <p:nvPr/>
        </p:nvPicPr>
        <p:blipFill>
          <a:blip r:embed="rId2"/>
          <a:stretch>
            <a:fillRect/>
          </a:stretch>
        </p:blipFill>
        <p:spPr>
          <a:xfrm>
            <a:off x="1049056" y="753192"/>
            <a:ext cx="7045888" cy="3500694"/>
          </a:xfrm>
          <a:prstGeom prst="rect">
            <a:avLst/>
          </a:prstGeom>
        </p:spPr>
      </p:pic>
    </p:spTree>
    <p:extLst>
      <p:ext uri="{BB962C8B-B14F-4D97-AF65-F5344CB8AC3E}">
        <p14:creationId xmlns:p14="http://schemas.microsoft.com/office/powerpoint/2010/main" val="244123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t>
            </a:r>
            <a:r>
              <a:rPr lang="en-US" b="1" dirty="0"/>
              <a:t>Security</a:t>
            </a:r>
            <a:r>
              <a:rPr lang="en-US" dirty="0"/>
              <a:t> is needed to protect the confidentiality, integrity, and availability of information. Security protects that data from cyber attacks and hacking. </a:t>
            </a:r>
          </a:p>
          <a:p>
            <a:pPr marL="0" indent="0">
              <a:buNone/>
            </a:pPr>
            <a:endParaRPr lang="en-US" dirty="0"/>
          </a:p>
          <a:p>
            <a:pPr marL="0" indent="0">
              <a:buNone/>
            </a:pPr>
            <a:r>
              <a:rPr lang="en-US" b="1" dirty="0"/>
              <a:t>Privacy</a:t>
            </a:r>
            <a:r>
              <a:rPr lang="en-US" dirty="0"/>
              <a:t> is the right to control data generated by one’s usage of computing innovations and restrict the flow of that data to third parties.</a:t>
            </a:r>
          </a:p>
          <a:p>
            <a:pPr marL="0" indent="0">
              <a:buNone/>
            </a:pPr>
            <a:endParaRPr lang="en-US" dirty="0"/>
          </a:p>
          <a:p>
            <a:pPr marL="0" indent="0">
              <a:buNone/>
            </a:pPr>
            <a:r>
              <a:rPr lang="en-US" dirty="0"/>
              <a:t>﻿</a:t>
            </a:r>
            <a:r>
              <a:rPr lang="en-US" b="1" dirty="0"/>
              <a:t>Personally, identifiable information (PII)</a:t>
            </a:r>
            <a:r>
              <a:rPr lang="en-US" dirty="0"/>
              <a:t> is information about an individual that identifies, links, relates, or describes that person. Examples of PII include the following:</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120</a:t>
            </a:fld>
            <a:endParaRPr lang="en-US" dirty="0"/>
          </a:p>
        </p:txBody>
      </p:sp>
      <p:pic>
        <p:nvPicPr>
          <p:cNvPr id="5" name="Picture 4">
            <a:extLst>
              <a:ext uri="{FF2B5EF4-FFF2-40B4-BE49-F238E27FC236}">
                <a16:creationId xmlns:a16="http://schemas.microsoft.com/office/drawing/2014/main" id="{15D7B97F-DF09-4042-8BBF-63B865B0EDAA}"/>
              </a:ext>
            </a:extLst>
          </p:cNvPr>
          <p:cNvPicPr>
            <a:picLocks noChangeAspect="1"/>
          </p:cNvPicPr>
          <p:nvPr/>
        </p:nvPicPr>
        <p:blipFill>
          <a:blip r:embed="rId2"/>
          <a:stretch>
            <a:fillRect/>
          </a:stretch>
        </p:blipFill>
        <p:spPr>
          <a:xfrm>
            <a:off x="1270000" y="3937530"/>
            <a:ext cx="3302000" cy="1663700"/>
          </a:xfrm>
          <a:prstGeom prst="rect">
            <a:avLst/>
          </a:prstGeom>
        </p:spPr>
      </p:pic>
      <p:pic>
        <p:nvPicPr>
          <p:cNvPr id="6" name="Picture 5">
            <a:extLst>
              <a:ext uri="{FF2B5EF4-FFF2-40B4-BE49-F238E27FC236}">
                <a16:creationId xmlns:a16="http://schemas.microsoft.com/office/drawing/2014/main" id="{92A1D1F3-D2EB-2848-BF7F-60CC84C45F51}"/>
              </a:ext>
            </a:extLst>
          </p:cNvPr>
          <p:cNvPicPr>
            <a:picLocks noChangeAspect="1"/>
          </p:cNvPicPr>
          <p:nvPr/>
        </p:nvPicPr>
        <p:blipFill>
          <a:blip r:embed="rId3"/>
          <a:stretch>
            <a:fillRect/>
          </a:stretch>
        </p:blipFill>
        <p:spPr>
          <a:xfrm>
            <a:off x="4660900" y="3937530"/>
            <a:ext cx="3213100" cy="1270000"/>
          </a:xfrm>
          <a:prstGeom prst="rect">
            <a:avLst/>
          </a:prstGeom>
        </p:spPr>
      </p:pic>
    </p:spTree>
    <p:extLst>
      <p:ext uri="{BB962C8B-B14F-4D97-AF65-F5344CB8AC3E}">
        <p14:creationId xmlns:p14="http://schemas.microsoft.com/office/powerpoint/2010/main" val="243867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﻿PII can be analyzed and processed by businesses and shared with other companies.﻿ PII has monetary value. The entire business model for some computing innovations is to sell user information to targeted advertisers.</a:t>
            </a:r>
          </a:p>
          <a:p>
            <a:pPr marL="0" indent="0">
              <a:buNone/>
            </a:pPr>
            <a:r>
              <a:rPr lang="en-US" dirty="0"/>
              <a:t>﻿</a:t>
            </a:r>
          </a:p>
          <a:p>
            <a:pPr marL="0" indent="0">
              <a:buNone/>
            </a:pPr>
            <a:r>
              <a:rPr lang="en-US" dirty="0"/>
              <a:t>As a result, concerns have been raised over how companies handle the sensitive information of their consumers.</a:t>
            </a:r>
          </a:p>
          <a:p>
            <a:pPr marL="0" indent="0">
              <a:buNone/>
            </a:pPr>
            <a:endParaRPr lang="en-US" dirty="0"/>
          </a:p>
          <a:p>
            <a:pPr marL="0" indent="0">
              <a:buNone/>
            </a:pPr>
            <a:r>
              <a:rPr lang="en-US" dirty="0"/>
              <a:t>﻿A computing innovation generates metadata that can have the effect of reducing the privacy of the user. </a:t>
            </a:r>
            <a:r>
              <a:rPr lang="en-US" b="1" dirty="0"/>
              <a:t>Metadata</a:t>
            </a:r>
            <a:r>
              <a:rPr lang="en-US" dirty="0"/>
              <a:t> can include geolocation, time, date, filename, and so on. This rapid sharing of user data can often have significant impacts beyond the intended purpose or control of the programmer.</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121</a:t>
            </a:fld>
            <a:endParaRPr lang="en-US" dirty="0"/>
          </a:p>
        </p:txBody>
      </p:sp>
    </p:spTree>
    <p:extLst>
      <p:ext uri="{BB962C8B-B14F-4D97-AF65-F5344CB8AC3E}">
        <p14:creationId xmlns:p14="http://schemas.microsoft.com/office/powerpoint/2010/main" val="233024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﻿Authentication measures protect devices and information from unauthorized access. Examples of authentication measures include passwords and multifactor authentication. A strong password should be easy to remember but difficult for someone else to guess.</a:t>
            </a:r>
          </a:p>
          <a:p>
            <a:pPr marL="0" indent="0">
              <a:buNone/>
            </a:pPr>
            <a:endParaRPr lang="en-US" dirty="0"/>
          </a:p>
          <a:p>
            <a:pPr marL="0" indent="0">
              <a:buNone/>
            </a:pPr>
            <a:r>
              <a:rPr lang="en-US" dirty="0"/>
              <a:t>﻿</a:t>
            </a:r>
            <a:r>
              <a:rPr lang="en-US" b="1" dirty="0"/>
              <a:t>Multifactor authentication</a:t>
            </a:r>
            <a:r>
              <a:rPr lang="en-US" dirty="0"/>
              <a:t> is a method of computer access control in which a user is granted access only after successfully presenting several pieces of evidence to an authentication mechanism, typically in at least two of the following categories: </a:t>
            </a:r>
          </a:p>
          <a:p>
            <a:pPr marL="0" indent="0">
              <a:buNone/>
            </a:pPr>
            <a:r>
              <a:rPr lang="en-US" dirty="0"/>
              <a:t>■​Knowledge—something the user knows </a:t>
            </a:r>
          </a:p>
          <a:p>
            <a:pPr marL="0" indent="0">
              <a:buNone/>
            </a:pPr>
            <a:r>
              <a:rPr lang="en-US" dirty="0"/>
              <a:t>■​Possession—something the user has </a:t>
            </a:r>
          </a:p>
          <a:p>
            <a:pPr marL="0" indent="0">
              <a:buNone/>
            </a:pPr>
            <a:r>
              <a:rPr lang="en-US" dirty="0"/>
              <a:t>■​Inherence—something the user is</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122</a:t>
            </a:fld>
            <a:endParaRPr lang="en-US" dirty="0"/>
          </a:p>
        </p:txBody>
      </p:sp>
    </p:spTree>
    <p:extLst>
      <p:ext uri="{BB962C8B-B14F-4D97-AF65-F5344CB8AC3E}">
        <p14:creationId xmlns:p14="http://schemas.microsoft.com/office/powerpoint/2010/main" val="61997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696036"/>
            <a:ext cx="8979374" cy="5018964"/>
          </a:xfrm>
        </p:spPr>
        <p:txBody>
          <a:bodyPr>
            <a:normAutofit lnSpcReduction="10000"/>
          </a:bodyPr>
          <a:lstStyle/>
          <a:p>
            <a:pPr marL="0" indent="0">
              <a:buNone/>
            </a:pPr>
            <a:r>
              <a:rPr lang="en-US" dirty="0"/>
              <a:t>﻿</a:t>
            </a:r>
            <a:r>
              <a:rPr lang="en-US" b="1" dirty="0"/>
              <a:t>Digital certificate authorities</a:t>
            </a:r>
            <a:r>
              <a:rPr lang="en-US" dirty="0"/>
              <a:t> issue </a:t>
            </a:r>
            <a:r>
              <a:rPr lang="en-US" b="1" dirty="0"/>
              <a:t>digital certificates</a:t>
            </a:r>
            <a:r>
              <a:rPr lang="en-US" dirty="0"/>
              <a:t> that validate the ownership of encryption keys used in secure communications and are based on a trust model.</a:t>
            </a:r>
          </a:p>
          <a:p>
            <a:pPr marL="0" indent="0">
              <a:buNone/>
            </a:pPr>
            <a:endParaRPr lang="en-US" dirty="0"/>
          </a:p>
          <a:p>
            <a:pPr marL="0" indent="0">
              <a:buNone/>
            </a:pPr>
            <a:r>
              <a:rPr lang="en-US" dirty="0"/>
              <a:t>﻿To increase security, encryption is used. Encryption uses cryptographic algorithms to encrypt data. </a:t>
            </a:r>
            <a:r>
              <a:rPr lang="en-US" b="1" dirty="0"/>
              <a:t>Encryption</a:t>
            </a:r>
            <a:r>
              <a:rPr lang="en-US" dirty="0"/>
              <a:t> is the process of encoding data to prevent unauthorized access. </a:t>
            </a:r>
            <a:r>
              <a:rPr lang="en-US" b="1" dirty="0"/>
              <a:t>Decryption</a:t>
            </a:r>
            <a:r>
              <a:rPr lang="en-US" dirty="0"/>
              <a:t> is the process of decoding the data. </a:t>
            </a:r>
          </a:p>
          <a:p>
            <a:pPr marL="0" indent="0">
              <a:buNone/>
            </a:pPr>
            <a:endParaRPr lang="en-US" dirty="0"/>
          </a:p>
          <a:p>
            <a:pPr marL="0" indent="0">
              <a:buNone/>
            </a:pPr>
            <a:r>
              <a:rPr lang="en-US" b="1" dirty="0"/>
              <a:t>Symmetric key encryption</a:t>
            </a:r>
            <a:r>
              <a:rPr lang="en-US" dirty="0"/>
              <a:t> uses the same key for both encryption and decryption. The one key is a shared secret and relies on both sides keeping their key secret.</a:t>
            </a:r>
          </a:p>
          <a:p>
            <a:pPr marL="0" indent="0">
              <a:buNone/>
            </a:pPr>
            <a:endParaRPr lang="en-US" dirty="0"/>
          </a:p>
          <a:p>
            <a:pPr marL="0" indent="0">
              <a:buNone/>
            </a:pPr>
            <a:r>
              <a:rPr lang="en-US" dirty="0"/>
              <a:t>﻿</a:t>
            </a:r>
            <a:r>
              <a:rPr lang="en-US" b="1" dirty="0"/>
              <a:t>Public key encryption</a:t>
            </a:r>
            <a:r>
              <a:rPr lang="en-US" dirty="0"/>
              <a:t> (also called </a:t>
            </a:r>
            <a:r>
              <a:rPr lang="en-US" b="1" dirty="0"/>
              <a:t>asymmetric encryption</a:t>
            </a:r>
            <a:r>
              <a:rPr lang="en-US" dirty="0"/>
              <a:t>) uses two keys—one private and one public. Anyone with the public key can encrypt data, and the public key is public. To decrypt, a second key, which is private, is needed.</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123</a:t>
            </a:fld>
            <a:endParaRPr lang="en-US" dirty="0"/>
          </a:p>
        </p:txBody>
      </p:sp>
    </p:spTree>
    <p:extLst>
      <p:ext uri="{BB962C8B-B14F-4D97-AF65-F5344CB8AC3E}">
        <p14:creationId xmlns:p14="http://schemas.microsoft.com/office/powerpoint/2010/main" val="703136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t>
            </a:r>
          </a:p>
          <a:p>
            <a:pPr marL="0" indent="0">
              <a:buNone/>
            </a:pPr>
            <a:endParaRPr lang="en-US" b="1"/>
          </a:p>
          <a:p>
            <a:pPr marL="0" indent="0">
              <a:buNone/>
            </a:pPr>
            <a:r>
              <a:rPr lang="en-US" b="1"/>
              <a:t>Malware</a:t>
            </a:r>
            <a:r>
              <a:rPr lang="en-US"/>
              <a:t> </a:t>
            </a:r>
            <a:r>
              <a:rPr lang="en-US" dirty="0"/>
              <a:t>is malicious software intended to damage a computing system or take partial control or its operations. Malware can be spread over email, executable files, instant messaging, social media, freeware, shareware, and many other methods.</a:t>
            </a:r>
          </a:p>
          <a:p>
            <a:pPr marL="0" indent="0">
              <a:buNone/>
            </a:pPr>
            <a:endParaRPr lang="en-US" dirty="0"/>
          </a:p>
          <a:p>
            <a:pPr marL="0" indent="0">
              <a:buNone/>
            </a:pPr>
            <a:r>
              <a:rPr lang="en-US" dirty="0"/>
              <a:t>﻿Computer </a:t>
            </a:r>
            <a:r>
              <a:rPr lang="en-US" b="1" dirty="0"/>
              <a:t>viruses</a:t>
            </a:r>
            <a:r>
              <a:rPr lang="en-US" dirty="0"/>
              <a:t> are malicious programs that can copy themselves and gain access to a computer in an unauthorized way. Viruses often perform some type of harmful activity on infected host computers.</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124</a:t>
            </a:fld>
            <a:endParaRPr lang="en-US" dirty="0"/>
          </a:p>
        </p:txBody>
      </p:sp>
    </p:spTree>
    <p:extLst>
      <p:ext uri="{BB962C8B-B14F-4D97-AF65-F5344CB8AC3E}">
        <p14:creationId xmlns:p14="http://schemas.microsoft.com/office/powerpoint/2010/main" val="39358166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normAutofit lnSpcReduction="10000"/>
          </a:bodyPr>
          <a:lstStyle/>
          <a:p>
            <a:pPr marL="0" indent="0">
              <a:buNone/>
            </a:pPr>
            <a:r>
              <a:rPr lang="en-US" dirty="0"/>
              <a:t>﻿Unauthorized access can be gained to computers in several ways. One method is phishing. </a:t>
            </a:r>
            <a:r>
              <a:rPr lang="en-US" b="1" dirty="0"/>
              <a:t>Phishing</a:t>
            </a:r>
            <a:r>
              <a:rPr lang="en-US" dirty="0"/>
              <a:t> is a technique that directs users to unrelated sites that trick the user into giving personal data. Phishing is a technique used by cyber criminals posing as a legitimate institution to lure individuals into providing sensitive data, such as PII, banking and credit card details, and passwords.</a:t>
            </a:r>
          </a:p>
          <a:p>
            <a:pPr marL="0" indent="0">
              <a:buNone/>
            </a:pPr>
            <a:endParaRPr lang="en-US" dirty="0"/>
          </a:p>
          <a:p>
            <a:pPr marL="0" indent="0">
              <a:buNone/>
            </a:pPr>
            <a:r>
              <a:rPr lang="en-US" dirty="0"/>
              <a:t>﻿</a:t>
            </a:r>
            <a:r>
              <a:rPr lang="en-US" b="1" dirty="0"/>
              <a:t>Keylogging</a:t>
            </a:r>
            <a:r>
              <a:rPr lang="en-US" dirty="0"/>
              <a:t> is another method involving unauthorized access to a computer. Keylogging is the use of a program to record every keystroke made by the computer user in order to gain fraudulent access to passwords and other confidential information.</a:t>
            </a:r>
          </a:p>
          <a:p>
            <a:pPr marL="0" indent="0">
              <a:buNone/>
            </a:pPr>
            <a:endParaRPr lang="en-US" dirty="0"/>
          </a:p>
          <a:p>
            <a:pPr marL="0" indent="0">
              <a:buNone/>
            </a:pPr>
            <a:r>
              <a:rPr lang="en-US" dirty="0"/>
              <a:t>﻿Data sent over public networks can be intercepted, analyzed, and modified. One way that this can happen is through a </a:t>
            </a:r>
            <a:r>
              <a:rPr lang="en-US" b="1" dirty="0"/>
              <a:t>rogue access point</a:t>
            </a:r>
            <a:r>
              <a:rPr lang="en-US" dirty="0"/>
              <a:t>. A rogue access point is a wireless access point that gives unauthorized access to secure networks.</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125</a:t>
            </a:fld>
            <a:endParaRPr lang="en-US" dirty="0"/>
          </a:p>
        </p:txBody>
      </p:sp>
    </p:spTree>
    <p:extLst>
      <p:ext uri="{BB962C8B-B14F-4D97-AF65-F5344CB8AC3E}">
        <p14:creationId xmlns:p14="http://schemas.microsoft.com/office/powerpoint/2010/main" val="12876358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References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err="1"/>
              <a:t>Reichelson</a:t>
            </a:r>
            <a:r>
              <a:rPr lang="en-US" dirty="0"/>
              <a:t>, Seth. AP Computer Science Principles Premium with 6 Practice Tests (Barron's Test Prep) (p. 92). </a:t>
            </a:r>
            <a:r>
              <a:rPr lang="en-US" dirty="0" err="1"/>
              <a:t>Barrons</a:t>
            </a:r>
            <a:r>
              <a:rPr lang="en-US" dirty="0"/>
              <a:t> Educational Series. </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126</a:t>
            </a:fld>
            <a:endParaRPr lang="en-US" dirty="0"/>
          </a:p>
        </p:txBody>
      </p:sp>
    </p:spTree>
    <p:extLst>
      <p:ext uri="{BB962C8B-B14F-4D97-AF65-F5344CB8AC3E}">
        <p14:creationId xmlns:p14="http://schemas.microsoft.com/office/powerpoint/2010/main" val="1253310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 </a:t>
            </a:r>
            <a:r>
              <a:rPr lang="en-US" b="1" dirty="0"/>
              <a:t>development process </a:t>
            </a:r>
            <a:r>
              <a:rPr lang="en-US" dirty="0"/>
              <a:t>can be ordered and intentional, or exploratory in nature. </a:t>
            </a:r>
          </a:p>
          <a:p>
            <a:pPr marL="0" indent="0">
              <a:buNone/>
            </a:pPr>
            <a:endParaRPr lang="en-US" dirty="0"/>
          </a:p>
          <a:p>
            <a:pPr marL="0" indent="0">
              <a:buNone/>
            </a:pPr>
            <a:r>
              <a:rPr lang="en-US" dirty="0"/>
              <a:t>A development process that is </a:t>
            </a:r>
            <a:r>
              <a:rPr lang="en-US" b="1" dirty="0"/>
              <a:t>incremental </a:t>
            </a:r>
            <a:r>
              <a:rPr lang="en-US" dirty="0"/>
              <a:t>is one that </a:t>
            </a:r>
          </a:p>
          <a:p>
            <a:pPr marL="0" indent="0">
              <a:buNone/>
            </a:pPr>
            <a:r>
              <a:rPr lang="en-US" dirty="0"/>
              <a:t>breaks the problem into smaller pieces and makes sure </a:t>
            </a:r>
          </a:p>
          <a:p>
            <a:pPr marL="0" indent="0">
              <a:buNone/>
            </a:pPr>
            <a:r>
              <a:rPr lang="en-US" dirty="0"/>
              <a:t>each piece works before adding it to the whole. </a:t>
            </a:r>
          </a:p>
          <a:p>
            <a:pPr marL="0" indent="0">
              <a:buNone/>
            </a:pPr>
            <a:endParaRPr lang="en-US" dirty="0"/>
          </a:p>
          <a:p>
            <a:pPr marL="0" indent="0">
              <a:buNone/>
            </a:pPr>
            <a:r>
              <a:rPr lang="en-US" dirty="0"/>
              <a:t>A development process that is </a:t>
            </a:r>
            <a:r>
              <a:rPr lang="en-US" b="1" dirty="0"/>
              <a:t>iterative</a:t>
            </a:r>
            <a:r>
              <a:rPr lang="en-US" dirty="0"/>
              <a:t> requires refinement </a:t>
            </a:r>
          </a:p>
          <a:p>
            <a:pPr marL="0" indent="0">
              <a:buNone/>
            </a:pPr>
            <a:r>
              <a:rPr lang="en-US" dirty="0"/>
              <a:t>and revision based on feedback, testing, or reflection </a:t>
            </a:r>
          </a:p>
          <a:p>
            <a:pPr marL="0" indent="0">
              <a:buNone/>
            </a:pPr>
            <a:r>
              <a:rPr lang="en-US" dirty="0"/>
              <a:t>throughout the process. This may require revisiting earlier </a:t>
            </a:r>
          </a:p>
          <a:p>
            <a:pPr marL="0" indent="0">
              <a:buNone/>
            </a:pPr>
            <a:r>
              <a:rPr lang="en-US" dirty="0"/>
              <a:t>phases of the process. </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13</a:t>
            </a:fld>
            <a:endParaRPr lang="en-US" dirty="0"/>
          </a:p>
        </p:txBody>
      </p:sp>
      <p:pic>
        <p:nvPicPr>
          <p:cNvPr id="6" name="Picture 5">
            <a:extLst>
              <a:ext uri="{FF2B5EF4-FFF2-40B4-BE49-F238E27FC236}">
                <a16:creationId xmlns:a16="http://schemas.microsoft.com/office/drawing/2014/main" id="{A7DF7F21-37AB-604D-989E-273A39E009F7}"/>
              </a:ext>
            </a:extLst>
          </p:cNvPr>
          <p:cNvPicPr>
            <a:picLocks noChangeAspect="1"/>
          </p:cNvPicPr>
          <p:nvPr/>
        </p:nvPicPr>
        <p:blipFill>
          <a:blip r:embed="rId2"/>
          <a:stretch>
            <a:fillRect/>
          </a:stretch>
        </p:blipFill>
        <p:spPr>
          <a:xfrm>
            <a:off x="6902655" y="1194594"/>
            <a:ext cx="2044700" cy="4254500"/>
          </a:xfrm>
          <a:prstGeom prst="rect">
            <a:avLst/>
          </a:prstGeom>
        </p:spPr>
      </p:pic>
    </p:spTree>
    <p:extLst>
      <p:ext uri="{BB962C8B-B14F-4D97-AF65-F5344CB8AC3E}">
        <p14:creationId xmlns:p14="http://schemas.microsoft.com/office/powerpoint/2010/main" val="346807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﻿The design of a program incorporates investigations to determine its requirements. Most programs are designed to be used by people other than the programmers. </a:t>
            </a:r>
          </a:p>
          <a:p>
            <a:pPr marL="0" indent="0">
              <a:buNone/>
            </a:pPr>
            <a:r>
              <a:rPr lang="en-US" dirty="0"/>
              <a:t>To meet the needs of the users, the investigation must identify the program constraints as well as the concerns and interests of people who will use the program. </a:t>
            </a:r>
          </a:p>
          <a:p>
            <a:pPr marL="0" indent="0">
              <a:buNone/>
            </a:pPr>
            <a:endParaRPr lang="en-US" dirty="0"/>
          </a:p>
          <a:p>
            <a:pPr marL="0" indent="0">
              <a:buNone/>
            </a:pPr>
            <a:r>
              <a:rPr lang="en-US" dirty="0"/>
              <a:t>Some ways investigations can be performed are as follows: </a:t>
            </a:r>
          </a:p>
          <a:p>
            <a:pPr marL="0" indent="0">
              <a:buNone/>
            </a:pPr>
            <a:r>
              <a:rPr lang="en-US" dirty="0"/>
              <a:t>■​Collecting data through surveys </a:t>
            </a:r>
          </a:p>
          <a:p>
            <a:pPr marL="0" indent="0">
              <a:buNone/>
            </a:pPr>
            <a:r>
              <a:rPr lang="en-US" dirty="0"/>
              <a:t>■​User testing </a:t>
            </a:r>
          </a:p>
          <a:p>
            <a:pPr marL="0" indent="0">
              <a:buNone/>
            </a:pPr>
            <a:r>
              <a:rPr lang="en-US" dirty="0"/>
              <a:t>■​Interviews </a:t>
            </a:r>
          </a:p>
          <a:p>
            <a:pPr marL="0" indent="0">
              <a:buNone/>
            </a:pPr>
            <a:r>
              <a:rPr lang="en-US" dirty="0"/>
              <a:t>■​Direct observations</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369433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﻿The design phase of a program may include: </a:t>
            </a:r>
          </a:p>
          <a:p>
            <a:pPr marL="0" indent="0">
              <a:buNone/>
            </a:pPr>
            <a:r>
              <a:rPr lang="en-US" dirty="0"/>
              <a:t>■​Brainstorming </a:t>
            </a:r>
          </a:p>
          <a:p>
            <a:pPr marL="0" indent="0">
              <a:buNone/>
            </a:pPr>
            <a:r>
              <a:rPr lang="en-US" dirty="0"/>
              <a:t>■​Planning and storyboarding </a:t>
            </a:r>
          </a:p>
          <a:p>
            <a:pPr marL="0" indent="0">
              <a:buNone/>
            </a:pPr>
            <a:r>
              <a:rPr lang="en-US" dirty="0"/>
              <a:t>■​Organizing the program into modules and functional components </a:t>
            </a:r>
          </a:p>
          <a:p>
            <a:pPr marL="0" indent="0">
              <a:buNone/>
            </a:pPr>
            <a:r>
              <a:rPr lang="en-US" dirty="0"/>
              <a:t>■​Creating diagrams that represent the layouts of the user interface ■​Developing a testing strategy for the program</a:t>
            </a:r>
          </a:p>
          <a:p>
            <a:pPr marL="0" indent="0">
              <a:buNone/>
            </a:pPr>
            <a:endParaRPr lang="en-US" dirty="0"/>
          </a:p>
          <a:p>
            <a:pPr marL="0" indent="0">
              <a:buNone/>
            </a:pPr>
            <a:r>
              <a:rPr lang="en-US" b="1" dirty="0"/>
              <a:t>﻿Program documentation</a:t>
            </a:r>
            <a:r>
              <a:rPr lang="en-US" dirty="0"/>
              <a:t> is a written description of the function of a code segment, event, procedure, or program and how it was developed. </a:t>
            </a:r>
          </a:p>
          <a:p>
            <a:pPr marL="0" indent="0">
              <a:buNone/>
            </a:pPr>
            <a:endParaRPr lang="en-US" dirty="0"/>
          </a:p>
          <a:p>
            <a:pPr marL="0" indent="0">
              <a:buNone/>
            </a:pPr>
            <a:r>
              <a:rPr lang="en-US" dirty="0"/>
              <a:t>Program documentation helps in developing and maintaining correct programs when working individually or in collaborative programming environments. </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205674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r>
              <a:rPr lang="en-US" dirty="0"/>
              <a:t>Programmers should document a program throughout its development. </a:t>
            </a:r>
          </a:p>
          <a:p>
            <a:pPr marL="0" indent="0">
              <a:buNone/>
            </a:pPr>
            <a:endParaRPr lang="en-US" dirty="0"/>
          </a:p>
          <a:p>
            <a:pPr marL="0" indent="0">
              <a:buNone/>
            </a:pPr>
            <a:r>
              <a:rPr lang="en-US" dirty="0"/>
              <a:t>Documentation helps the programmer remember what he or she was thinking or the collaborative partners were thinking at the time they were programming. </a:t>
            </a:r>
          </a:p>
          <a:p>
            <a:pPr marL="0" indent="0">
              <a:buNone/>
            </a:pPr>
            <a:endParaRPr lang="en-US" dirty="0"/>
          </a:p>
          <a:p>
            <a:pPr marL="0" indent="0">
              <a:buNone/>
            </a:pPr>
            <a:r>
              <a:rPr lang="en-US" dirty="0"/>
              <a:t>Comments are a form of program documentation written into the program that do not affect how the program runs. Comments do not affect the run speed of a program. Python, for example, uses # for comments. </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20860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﻿Three types of program errors can occur: </a:t>
            </a:r>
          </a:p>
          <a:p>
            <a:pPr marL="0" indent="0">
              <a:buNone/>
            </a:pPr>
            <a:endParaRPr lang="en-US" dirty="0"/>
          </a:p>
          <a:p>
            <a:pPr marL="0" indent="0">
              <a:buNone/>
            </a:pPr>
            <a:r>
              <a:rPr lang="en-US" dirty="0"/>
              <a:t>■​</a:t>
            </a:r>
            <a:r>
              <a:rPr lang="en-US" b="1" dirty="0"/>
              <a:t>Logic error</a:t>
            </a:r>
            <a:r>
              <a:rPr lang="en-US" dirty="0"/>
              <a:t>—This is a mistake in the algorithm or program that causes it to behave incorrectly or unexpectedly. (incorrect implementation of algorithm)</a:t>
            </a:r>
          </a:p>
          <a:p>
            <a:pPr marL="0" indent="0">
              <a:buNone/>
            </a:pPr>
            <a:endParaRPr lang="en-US" dirty="0"/>
          </a:p>
          <a:p>
            <a:pPr marL="0" indent="0">
              <a:buNone/>
            </a:pPr>
            <a:r>
              <a:rPr lang="en-US" dirty="0"/>
              <a:t>■​</a:t>
            </a:r>
            <a:r>
              <a:rPr lang="en-US" b="1" dirty="0"/>
              <a:t>Syntax error</a:t>
            </a:r>
            <a:r>
              <a:rPr lang="en-US" dirty="0"/>
              <a:t>—This is a mistake in the program where the rules of the programming language are not followed. (missing parenthesis, incorrect indentation, misspelling name of function calls)</a:t>
            </a:r>
          </a:p>
          <a:p>
            <a:pPr marL="0" indent="0">
              <a:buNone/>
            </a:pPr>
            <a:endParaRPr lang="en-US" dirty="0"/>
          </a:p>
          <a:p>
            <a:pPr marL="0" indent="0">
              <a:buNone/>
            </a:pPr>
            <a:r>
              <a:rPr lang="en-US" dirty="0"/>
              <a:t>■</a:t>
            </a:r>
            <a:r>
              <a:rPr lang="en-US" b="1" dirty="0"/>
              <a:t>​Runtime error</a:t>
            </a:r>
            <a:r>
              <a:rPr lang="en-US" dirty="0"/>
              <a:t>—This is a mistake in the program that occurs during the execution of a program. Programming languages define their own runtime errors.(divide by 0, accessing out-of-bounds index of a list)</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68803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Read the code below. Assume that </a:t>
            </a:r>
            <a:r>
              <a:rPr lang="en-US" dirty="0" err="1"/>
              <a:t>myList</a:t>
            </a:r>
            <a:r>
              <a:rPr lang="en-US" dirty="0"/>
              <a:t> is a nonempty list of numbers.  Identify the error. What kind of error is it?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Logic Error.  The code adds the first number twice in the sum.</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18</a:t>
            </a:fld>
            <a:endParaRPr lang="en-US" dirty="0"/>
          </a:p>
        </p:txBody>
      </p:sp>
      <p:pic>
        <p:nvPicPr>
          <p:cNvPr id="7" name="Picture 6">
            <a:extLst>
              <a:ext uri="{FF2B5EF4-FFF2-40B4-BE49-F238E27FC236}">
                <a16:creationId xmlns:a16="http://schemas.microsoft.com/office/drawing/2014/main" id="{7A5C2D1D-0A80-0949-8104-F3D9F197AED3}"/>
              </a:ext>
            </a:extLst>
          </p:cNvPr>
          <p:cNvPicPr>
            <a:picLocks noChangeAspect="1"/>
          </p:cNvPicPr>
          <p:nvPr/>
        </p:nvPicPr>
        <p:blipFill>
          <a:blip r:embed="rId2"/>
          <a:stretch>
            <a:fillRect/>
          </a:stretch>
        </p:blipFill>
        <p:spPr>
          <a:xfrm>
            <a:off x="1748263" y="1549881"/>
            <a:ext cx="5254704" cy="3324405"/>
          </a:xfrm>
          <a:prstGeom prst="rect">
            <a:avLst/>
          </a:prstGeom>
        </p:spPr>
      </p:pic>
    </p:spTree>
    <p:extLst>
      <p:ext uri="{BB962C8B-B14F-4D97-AF65-F5344CB8AC3E}">
        <p14:creationId xmlns:p14="http://schemas.microsoft.com/office/powerpoint/2010/main" val="70927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2: Data</a:t>
            </a:r>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19</a:t>
            </a:fld>
            <a:endParaRPr lang="en-US" dirty="0"/>
          </a:p>
        </p:txBody>
      </p:sp>
      <p:pic>
        <p:nvPicPr>
          <p:cNvPr id="5" name="Picture 4">
            <a:extLst>
              <a:ext uri="{FF2B5EF4-FFF2-40B4-BE49-F238E27FC236}">
                <a16:creationId xmlns:a16="http://schemas.microsoft.com/office/drawing/2014/main" id="{6EDB77B3-DC80-0942-8B49-9AC0B78BDB1E}"/>
              </a:ext>
            </a:extLst>
          </p:cNvPr>
          <p:cNvPicPr>
            <a:picLocks noChangeAspect="1"/>
          </p:cNvPicPr>
          <p:nvPr/>
        </p:nvPicPr>
        <p:blipFill>
          <a:blip r:embed="rId2"/>
          <a:stretch>
            <a:fillRect/>
          </a:stretch>
        </p:blipFill>
        <p:spPr>
          <a:xfrm>
            <a:off x="501042" y="1004224"/>
            <a:ext cx="8342334" cy="4597006"/>
          </a:xfrm>
          <a:prstGeom prst="rect">
            <a:avLst/>
          </a:prstGeom>
        </p:spPr>
      </p:pic>
    </p:spTree>
    <p:extLst>
      <p:ext uri="{BB962C8B-B14F-4D97-AF65-F5344CB8AC3E}">
        <p14:creationId xmlns:p14="http://schemas.microsoft.com/office/powerpoint/2010/main" val="282865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AP Exam</a:t>
            </a:r>
            <a:endParaRPr lang="en-US" sz="2333" dirty="0"/>
          </a:p>
        </p:txBody>
      </p:sp>
      <p:pic>
        <p:nvPicPr>
          <p:cNvPr id="3" name="Picture 2">
            <a:extLst>
              <a:ext uri="{FF2B5EF4-FFF2-40B4-BE49-F238E27FC236}">
                <a16:creationId xmlns:a16="http://schemas.microsoft.com/office/drawing/2014/main" id="{CC09CF2C-F8FB-0E46-8140-AB8E9EEBFA5C}"/>
              </a:ext>
            </a:extLst>
          </p:cNvPr>
          <p:cNvPicPr>
            <a:picLocks noChangeAspect="1"/>
          </p:cNvPicPr>
          <p:nvPr/>
        </p:nvPicPr>
        <p:blipFill>
          <a:blip r:embed="rId2"/>
          <a:stretch>
            <a:fillRect/>
          </a:stretch>
        </p:blipFill>
        <p:spPr>
          <a:xfrm>
            <a:off x="0" y="824907"/>
            <a:ext cx="9144000" cy="4065186"/>
          </a:xfrm>
          <a:prstGeom prst="rect">
            <a:avLst/>
          </a:prstGeom>
        </p:spPr>
      </p:pic>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4C64C124-274A-7B49-AF43-41B6CD5BD0DB}"/>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617664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normAutofit fontScale="77500" lnSpcReduction="20000"/>
          </a:bodyPr>
          <a:lstStyle/>
          <a:p>
            <a:pPr marL="0" indent="0">
              <a:buNone/>
            </a:pPr>
            <a:r>
              <a:rPr lang="en-US" dirty="0"/>
              <a:t>﻿A bit is shorthand for a single binary digit and is either 0 or 1. A byte is 8 bits. For example, the binary sequence 0110 1111 contains 8 bits or 1 byte.</a:t>
            </a:r>
          </a:p>
          <a:p>
            <a:pPr marL="0" indent="0">
              <a:buNone/>
            </a:pPr>
            <a:endParaRPr lang="en-US" dirty="0"/>
          </a:p>
          <a:p>
            <a:pPr marL="0" indent="0">
              <a:buNone/>
            </a:pPr>
            <a:r>
              <a:rPr lang="en-US" dirty="0"/>
              <a:t>﻿</a:t>
            </a:r>
            <a:r>
              <a:rPr lang="en-US" b="1" dirty="0"/>
              <a:t>Binary sequences </a:t>
            </a:r>
            <a:r>
              <a:rPr lang="en-US" dirty="0"/>
              <a:t>can be used to represent all digital data. Binary sequences can represent colors, Boolean logic, lists, and so on. Anything that can be stored on a computer can be represented by binary sequences.</a:t>
            </a:r>
          </a:p>
          <a:p>
            <a:pPr marL="0" indent="0">
              <a:buNone/>
            </a:pPr>
            <a:endParaRPr lang="en-US" dirty="0"/>
          </a:p>
          <a:p>
            <a:pPr marL="0" indent="0">
              <a:buNone/>
            </a:pPr>
            <a:r>
              <a:rPr lang="en-US" dirty="0"/>
              <a:t>﻿Some data take many bits to represent it. For example, a single 10 MP (1 MP is one million pixels) picture uses 10,000,000 pixels. </a:t>
            </a:r>
          </a:p>
          <a:p>
            <a:pPr marL="0" indent="0">
              <a:buNone/>
            </a:pPr>
            <a:endParaRPr lang="en-US" dirty="0"/>
          </a:p>
          <a:p>
            <a:pPr marL="0" indent="0">
              <a:buNone/>
            </a:pPr>
            <a:r>
              <a:rPr lang="en-US" dirty="0"/>
              <a:t>Each pixel (16-bit mode RGB) contains 16 * 3 = 48 bits = 6 bytes.  That means there are 48 bits * 10,000,000 = 480,000,000 bits in a single 10 MP (16-bit mode) picture.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Logic Error.  The code adds the first number twice in the sum.</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324440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680CCD0-15B9-9C43-A98A-AA8370C7D7D7}"/>
              </a:ext>
            </a:extLst>
          </p:cNvPr>
          <p:cNvSpPr>
            <a:spLocks noGrp="1" noChangeArrowheads="1"/>
          </p:cNvSpPr>
          <p:nvPr>
            <p:ph type="title"/>
          </p:nvPr>
        </p:nvSpPr>
        <p:spPr>
          <a:xfrm>
            <a:off x="215757" y="49785"/>
            <a:ext cx="7886700" cy="934948"/>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vs. Analog</a:t>
            </a:r>
          </a:p>
        </p:txBody>
      </p:sp>
      <p:sp>
        <p:nvSpPr>
          <p:cNvPr id="16386" name="Rectangle 3">
            <a:extLst>
              <a:ext uri="{FF2B5EF4-FFF2-40B4-BE49-F238E27FC236}">
                <a16:creationId xmlns:a16="http://schemas.microsoft.com/office/drawing/2014/main" id="{BDE71382-597F-7140-BB2A-61A70538093D}"/>
              </a:ext>
            </a:extLst>
          </p:cNvPr>
          <p:cNvSpPr>
            <a:spLocks noGrp="1" noChangeArrowheads="1"/>
          </p:cNvSpPr>
          <p:nvPr>
            <p:ph type="body" idx="1"/>
          </p:nvPr>
        </p:nvSpPr>
        <p:spPr>
          <a:xfrm>
            <a:off x="215757" y="889348"/>
            <a:ext cx="8166243" cy="4698652"/>
          </a:xfrm>
        </p:spPr>
        <p:txBody>
          <a:bodyPr/>
          <a:lstStyle/>
          <a:p>
            <a:pPr marL="0" indent="0">
              <a:buNone/>
            </a:pPr>
            <a:r>
              <a:rPr lang="en-US" altLang="en-US" sz="1833" dirty="0">
                <a:latin typeface="Tahoma" panose="020B0604030504040204" pitchFamily="34" charset="0"/>
                <a:ea typeface="ＭＳ Ｐゴシック" panose="020B0600070205080204" pitchFamily="34" charset="-128"/>
              </a:rPr>
              <a:t>Many physical phenomena can be modeled by analog signal(sound, colors, temperature). Analog signals are continuous signals.</a:t>
            </a:r>
          </a:p>
          <a:p>
            <a:pPr marL="0" indent="0" eaLnBrk="1" hangingPunct="1">
              <a:buNone/>
            </a:pPr>
            <a:r>
              <a:rPr lang="en-US" altLang="en-US" sz="1833" dirty="0">
                <a:latin typeface="Tahoma" panose="020B0604030504040204" pitchFamily="34" charset="0"/>
                <a:ea typeface="ＭＳ Ｐゴシック" panose="020B0600070205080204" pitchFamily="34" charset="-128"/>
              </a:rPr>
              <a:t>Computers can only understand </a:t>
            </a:r>
            <a:r>
              <a:rPr lang="en-US" altLang="en-US" sz="1833" b="1" dirty="0">
                <a:latin typeface="Tahoma" panose="020B0604030504040204" pitchFamily="34" charset="0"/>
                <a:ea typeface="ＭＳ Ｐゴシック" panose="020B0600070205080204" pitchFamily="34" charset="-128"/>
              </a:rPr>
              <a:t>digital</a:t>
            </a:r>
            <a:r>
              <a:rPr lang="en-US" altLang="en-US" sz="1833" dirty="0">
                <a:latin typeface="Tahoma" panose="020B0604030504040204" pitchFamily="34" charset="0"/>
                <a:ea typeface="ＭＳ Ｐゴシック" panose="020B0600070205080204" pitchFamily="34" charset="-128"/>
              </a:rPr>
              <a:t> signals (discrete or finite signal(0s and 1s).) </a:t>
            </a:r>
          </a:p>
          <a:p>
            <a:pPr lvl="1" eaLnBrk="1" hangingPunct="1"/>
            <a:r>
              <a:rPr lang="en-US" altLang="en-US" sz="1500" dirty="0">
                <a:latin typeface="Tahoma" panose="020B0604030504040204" pitchFamily="34" charset="0"/>
              </a:rPr>
              <a:t>analog signals are continuous and can take on an infinite possible values(the real numbers)</a:t>
            </a:r>
          </a:p>
          <a:p>
            <a:pPr lvl="1" eaLnBrk="1" hangingPunct="1"/>
            <a:r>
              <a:rPr lang="en-US" altLang="en-US" sz="1500" dirty="0">
                <a:latin typeface="Tahoma" panose="020B0604030504040204" pitchFamily="34" charset="0"/>
              </a:rPr>
              <a:t>digital signals are finite. </a:t>
            </a:r>
          </a:p>
          <a:p>
            <a:pPr lvl="1" eaLnBrk="1" hangingPunct="1"/>
            <a:r>
              <a:rPr lang="en-US" altLang="en-US" sz="1500" dirty="0">
                <a:latin typeface="Tahoma" panose="020B0604030504040204" pitchFamily="34" charset="0"/>
              </a:rPr>
              <a:t>For example, 8 bit colors can take on one of 256 discrete, finite possibilities. But actual colors can take on any of an infinite possible values or shades. </a:t>
            </a:r>
          </a:p>
          <a:p>
            <a:pPr marL="0" indent="0" eaLnBrk="1" hangingPunct="1">
              <a:buNone/>
            </a:pPr>
            <a:r>
              <a:rPr lang="en-US" altLang="en-US" sz="1833" b="1" dirty="0">
                <a:latin typeface="Tahoma" panose="020B0604030504040204" pitchFamily="34" charset="0"/>
                <a:ea typeface="ＭＳ Ｐゴシック" panose="020B0600070205080204" pitchFamily="34" charset="-128"/>
              </a:rPr>
              <a:t>Sampling</a:t>
            </a:r>
            <a:r>
              <a:rPr lang="en-US" altLang="en-US" sz="1833" dirty="0">
                <a:latin typeface="Tahoma" panose="020B0604030504040204" pitchFamily="34" charset="0"/>
                <a:ea typeface="ＭＳ Ｐゴシック" panose="020B0600070205080204" pitchFamily="34" charset="-128"/>
              </a:rPr>
              <a:t> allow computers to</a:t>
            </a:r>
          </a:p>
          <a:p>
            <a:pPr eaLnBrk="1" hangingPunct="1">
              <a:buFontTx/>
              <a:buNone/>
            </a:pPr>
            <a:r>
              <a:rPr lang="en-US" altLang="en-US" sz="1833" dirty="0">
                <a:latin typeface="Tahoma" panose="020B0604030504040204" pitchFamily="34" charset="0"/>
                <a:ea typeface="ＭＳ Ｐゴシック" panose="020B0600070205080204" pitchFamily="34" charset="-128"/>
              </a:rPr>
              <a:t>approximate analog signals such</a:t>
            </a:r>
          </a:p>
          <a:p>
            <a:pPr eaLnBrk="1" hangingPunct="1">
              <a:buFontTx/>
              <a:buNone/>
            </a:pPr>
            <a:r>
              <a:rPr lang="en-US" altLang="en-US" sz="1833" dirty="0">
                <a:latin typeface="Tahoma" panose="020B0604030504040204" pitchFamily="34" charset="0"/>
                <a:ea typeface="ＭＳ Ｐゴシック" panose="020B0600070205080204" pitchFamily="34" charset="-128"/>
              </a:rPr>
              <a:t>as sound. </a:t>
            </a:r>
          </a:p>
          <a:p>
            <a:pPr marL="0" indent="0" eaLnBrk="1" hangingPunct="1">
              <a:buNone/>
            </a:pPr>
            <a:r>
              <a:rPr lang="en-US" altLang="en-US" sz="1833" dirty="0">
                <a:latin typeface="Tahoma" panose="020B0604030504040204" pitchFamily="34" charset="0"/>
                <a:ea typeface="ＭＳ Ｐゴシック" panose="020B0600070205080204" pitchFamily="34" charset="-128"/>
              </a:rPr>
              <a:t>The number of samples is the</a:t>
            </a:r>
          </a:p>
          <a:p>
            <a:pPr eaLnBrk="1" hangingPunct="1">
              <a:buFontTx/>
              <a:buNone/>
            </a:pPr>
            <a:r>
              <a:rPr lang="en-US" altLang="en-US" sz="1833" b="1" dirty="0">
                <a:latin typeface="Tahoma" panose="020B0604030504040204" pitchFamily="34" charset="0"/>
                <a:ea typeface="ＭＳ Ｐゴシック" panose="020B0600070205080204" pitchFamily="34" charset="-128"/>
              </a:rPr>
              <a:t>sampling rate</a:t>
            </a:r>
            <a:r>
              <a:rPr lang="en-US" altLang="en-US" sz="1833" dirty="0">
                <a:latin typeface="Tahoma" panose="020B0604030504040204" pitchFamily="34" charset="0"/>
                <a:ea typeface="ＭＳ Ｐゴシック" panose="020B0600070205080204" pitchFamily="34" charset="-128"/>
              </a:rPr>
              <a:t>, the higher the rate</a:t>
            </a:r>
          </a:p>
          <a:p>
            <a:pPr eaLnBrk="1" hangingPunct="1">
              <a:buFontTx/>
              <a:buNone/>
            </a:pPr>
            <a:r>
              <a:rPr lang="en-US" altLang="en-US" sz="1833" dirty="0">
                <a:latin typeface="Tahoma" panose="020B0604030504040204" pitchFamily="34" charset="0"/>
                <a:ea typeface="ＭＳ Ｐゴシック" panose="020B0600070205080204" pitchFamily="34" charset="-128"/>
              </a:rPr>
              <a:t>the better the quality.</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pic>
        <p:nvPicPr>
          <p:cNvPr id="47107" name="Picture 3">
            <a:extLst>
              <a:ext uri="{FF2B5EF4-FFF2-40B4-BE49-F238E27FC236}">
                <a16:creationId xmlns:a16="http://schemas.microsoft.com/office/drawing/2014/main" id="{3DDFC360-56E5-D24E-96BC-A8AE220FFD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95032" y="3369470"/>
            <a:ext cx="3704167" cy="1828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5285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38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10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6386">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386">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﻿In many programming languages, integers are represented by a fixed number of bits, which limit the range of integer values and mathematical operations on those values. </a:t>
            </a:r>
          </a:p>
          <a:p>
            <a:pPr marL="0" indent="0">
              <a:buNone/>
            </a:pPr>
            <a:endParaRPr lang="en-US" dirty="0"/>
          </a:p>
          <a:p>
            <a:pPr marL="0" indent="0">
              <a:buNone/>
            </a:pPr>
            <a:r>
              <a:rPr lang="en-US" dirty="0"/>
              <a:t>For example in JAVA, the range of the value of an integer is from −2,147,483,648 to +2,147,483,647. Trying to store a number bigger than the limits will result in an </a:t>
            </a:r>
            <a:r>
              <a:rPr lang="en-US" b="1" dirty="0"/>
              <a:t>overflow error</a:t>
            </a:r>
            <a:r>
              <a:rPr lang="en-US" dirty="0"/>
              <a:t>. </a:t>
            </a:r>
          </a:p>
          <a:p>
            <a:pPr marL="0" indent="0">
              <a:buNone/>
            </a:pPr>
            <a:endParaRPr lang="en-US" dirty="0"/>
          </a:p>
          <a:p>
            <a:pPr marL="0" indent="0">
              <a:buNone/>
            </a:pPr>
            <a:r>
              <a:rPr lang="en-US" dirty="0"/>
              <a:t>Some languages like Python, integers do not have limits on number size but, instead, expand to the limit of the available memory.</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3854762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73947" y="15066"/>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873408" cy="4745824"/>
          </a:xfrm>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r>
              <a:rPr lang="en-US" dirty="0"/>
              <a:t>Example 1:</a:t>
            </a:r>
          </a:p>
          <a:p>
            <a:pPr marL="0" indent="0">
              <a:buNone/>
            </a:pPr>
            <a:r>
              <a:rPr lang="en-US" dirty="0"/>
              <a:t>With 4 bits, the largest integer that can be stored is 2^4-1 = 15.</a:t>
            </a:r>
          </a:p>
          <a:p>
            <a:pPr marL="0" indent="0">
              <a:buNone/>
            </a:pPr>
            <a:endParaRPr lang="en-US" dirty="0"/>
          </a:p>
          <a:p>
            <a:pPr marL="0" indent="0">
              <a:buNone/>
            </a:pPr>
            <a:r>
              <a:rPr lang="en-US" dirty="0"/>
              <a:t>Example 2:</a:t>
            </a:r>
          </a:p>
          <a:p>
            <a:pPr marL="0" indent="0">
              <a:buNone/>
            </a:pPr>
            <a:r>
              <a:rPr lang="en-US" dirty="0"/>
              <a:t>A 4-bit integer can any value in {0,1,2,..,15}. Thus storing the value of 10 + 6 = 16 would cause an overflow error since the 16 = 10000 requires at least 5 bits. </a:t>
            </a:r>
          </a:p>
          <a:p>
            <a:pPr marL="0" indent="0">
              <a:buNone/>
            </a:pPr>
            <a:endParaRPr lang="en-US" dirty="0"/>
          </a:p>
          <a:p>
            <a:pPr marL="0" indent="0">
              <a:buNone/>
            </a:pPr>
            <a:r>
              <a:rPr lang="en-US" dirty="0"/>
              <a:t>Example 3:</a:t>
            </a:r>
          </a:p>
          <a:p>
            <a:pPr marL="0" indent="0">
              <a:buNone/>
            </a:pPr>
            <a:r>
              <a:rPr lang="en-US" dirty="0"/>
              <a:t>If x is a 3-bit integer, then x = 111 + 111 will cause an overflow error since the sum is 1110 which requires at least 4 bits.</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23</a:t>
            </a:fld>
            <a:endParaRPr lang="en-US" dirty="0"/>
          </a:p>
        </p:txBody>
      </p:sp>
      <p:pic>
        <p:nvPicPr>
          <p:cNvPr id="5" name="Picture 4">
            <a:extLst>
              <a:ext uri="{FF2B5EF4-FFF2-40B4-BE49-F238E27FC236}">
                <a16:creationId xmlns:a16="http://schemas.microsoft.com/office/drawing/2014/main" id="{7347089B-D462-CA4B-A5E9-0F42EB323F77}"/>
              </a:ext>
            </a:extLst>
          </p:cNvPr>
          <p:cNvPicPr>
            <a:picLocks noChangeAspect="1"/>
          </p:cNvPicPr>
          <p:nvPr/>
        </p:nvPicPr>
        <p:blipFill>
          <a:blip r:embed="rId2"/>
          <a:stretch>
            <a:fillRect/>
          </a:stretch>
        </p:blipFill>
        <p:spPr>
          <a:xfrm>
            <a:off x="73947" y="833182"/>
            <a:ext cx="7023100" cy="863600"/>
          </a:xfrm>
          <a:prstGeom prst="rect">
            <a:avLst/>
          </a:prstGeom>
        </p:spPr>
      </p:pic>
      <p:sp>
        <p:nvSpPr>
          <p:cNvPr id="6" name="TextBox 5">
            <a:extLst>
              <a:ext uri="{FF2B5EF4-FFF2-40B4-BE49-F238E27FC236}">
                <a16:creationId xmlns:a16="http://schemas.microsoft.com/office/drawing/2014/main" id="{F2DE35F1-B009-034E-A058-765EBEEB9217}"/>
              </a:ext>
            </a:extLst>
          </p:cNvPr>
          <p:cNvSpPr txBox="1"/>
          <p:nvPr/>
        </p:nvSpPr>
        <p:spPr>
          <a:xfrm>
            <a:off x="-6300592" y="-3106455"/>
            <a:ext cx="184731" cy="308418"/>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778751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071422-AD72-304B-9DED-839E5307DF2B}"/>
              </a:ext>
            </a:extLst>
          </p:cNvPr>
          <p:cNvSpPr>
            <a:spLocks noGrp="1"/>
          </p:cNvSpPr>
          <p:nvPr>
            <p:ph idx="1"/>
          </p:nvPr>
        </p:nvSpPr>
        <p:spPr>
          <a:xfrm>
            <a:off x="73947" y="856442"/>
            <a:ext cx="8441403" cy="4291027"/>
          </a:xfrm>
        </p:spPr>
        <p:txBody>
          <a:bodyPr/>
          <a:lstStyle/>
          <a:p>
            <a:pPr marL="0" indent="0">
              <a:buNone/>
            </a:pPr>
            <a:endParaRPr lang="en-US" dirty="0"/>
          </a:p>
          <a:p>
            <a:pPr marL="0" indent="0">
              <a:buNone/>
            </a:pPr>
            <a:r>
              <a:rPr lang="en-US" dirty="0"/>
              <a:t>1/3 does not always equal 1/3.  A </a:t>
            </a:r>
            <a:r>
              <a:rPr lang="en-US" b="1" dirty="0"/>
              <a:t>roundoff error </a:t>
            </a:r>
            <a:r>
              <a:rPr lang="en-US" dirty="0"/>
              <a:t>occurs when decimals (real numbers) are rounded. </a:t>
            </a:r>
          </a:p>
          <a:p>
            <a:pPr marL="0" indent="0">
              <a:buNone/>
            </a:pPr>
            <a:endParaRPr lang="en-US" dirty="0"/>
          </a:p>
          <a:p>
            <a:pPr marL="0" indent="0">
              <a:buNone/>
            </a:pPr>
            <a:r>
              <a:rPr lang="en-US" dirty="0"/>
              <a:t>One computer might calculate 1/3 as 0.333333. Another computer might calculate 1/3 as 0.3333333333. In this case, 1/3 on one computer is not equal to 1/3 on a second computer.</a:t>
            </a:r>
          </a:p>
          <a:p>
            <a:pPr marL="0" indent="0">
              <a:buNone/>
            </a:pPr>
            <a:endParaRPr lang="en-US" dirty="0"/>
          </a:p>
        </p:txBody>
      </p:sp>
      <p:sp>
        <p:nvSpPr>
          <p:cNvPr id="4" name="Slide Number Placeholder 3">
            <a:extLst>
              <a:ext uri="{FF2B5EF4-FFF2-40B4-BE49-F238E27FC236}">
                <a16:creationId xmlns:a16="http://schemas.microsoft.com/office/drawing/2014/main" id="{E1B4D9A6-ED34-F346-94E7-068B66748D8C}"/>
              </a:ext>
            </a:extLst>
          </p:cNvPr>
          <p:cNvSpPr>
            <a:spLocks noGrp="1"/>
          </p:cNvSpPr>
          <p:nvPr>
            <p:ph type="sldNum" sz="quarter" idx="12"/>
          </p:nvPr>
        </p:nvSpPr>
        <p:spPr/>
        <p:txBody>
          <a:bodyPr/>
          <a:lstStyle/>
          <a:p>
            <a:fld id="{D57F1E4F-1CFF-5643-939E-02111984F565}" type="slidenum">
              <a:rPr lang="en-US" smtClean="0"/>
              <a:t>24</a:t>
            </a:fld>
            <a:endParaRPr lang="en-US" dirty="0"/>
          </a:p>
        </p:txBody>
      </p:sp>
      <p:sp>
        <p:nvSpPr>
          <p:cNvPr id="5" name="Title 1">
            <a:extLst>
              <a:ext uri="{FF2B5EF4-FFF2-40B4-BE49-F238E27FC236}">
                <a16:creationId xmlns:a16="http://schemas.microsoft.com/office/drawing/2014/main" id="{EFF5F4AD-D9C7-1040-B066-A50136540666}"/>
              </a:ext>
            </a:extLst>
          </p:cNvPr>
          <p:cNvSpPr>
            <a:spLocks noGrp="1"/>
          </p:cNvSpPr>
          <p:nvPr>
            <p:ph type="title"/>
          </p:nvPr>
        </p:nvSpPr>
        <p:spPr>
          <a:xfrm>
            <a:off x="73947" y="15066"/>
            <a:ext cx="7886700" cy="841376"/>
          </a:xfrm>
        </p:spPr>
        <p:txBody>
          <a:bodyPr/>
          <a:lstStyle/>
          <a:p>
            <a:r>
              <a:rPr lang="en-US" dirty="0"/>
              <a:t>Big Idea 2: Data</a:t>
            </a:r>
          </a:p>
        </p:txBody>
      </p:sp>
    </p:spTree>
    <p:extLst>
      <p:ext uri="{BB962C8B-B14F-4D97-AF65-F5344CB8AC3E}">
        <p14:creationId xmlns:p14="http://schemas.microsoft.com/office/powerpoint/2010/main" val="1377529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Number bases, including binary, decimal, and hexadecimal, are used to represent and investigate digital data. </a:t>
            </a:r>
          </a:p>
          <a:p>
            <a:pPr marL="0" indent="0">
              <a:buNone/>
            </a:pPr>
            <a:endParaRPr lang="en-US" dirty="0"/>
          </a:p>
          <a:p>
            <a:pPr marL="0" indent="0">
              <a:buNone/>
            </a:pPr>
            <a:r>
              <a:rPr lang="en-US" dirty="0">
                <a:solidFill>
                  <a:srgbClr val="FF0000"/>
                </a:solidFill>
              </a:rPr>
              <a:t>On your AP exam, you will be expected to convert binary to decimal and decimal to binary only.</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25</a:t>
            </a:fld>
            <a:endParaRPr lang="en-US" dirty="0"/>
          </a:p>
        </p:txBody>
      </p:sp>
      <p:pic>
        <p:nvPicPr>
          <p:cNvPr id="5" name="Picture 4">
            <a:extLst>
              <a:ext uri="{FF2B5EF4-FFF2-40B4-BE49-F238E27FC236}">
                <a16:creationId xmlns:a16="http://schemas.microsoft.com/office/drawing/2014/main" id="{D55A670A-145E-7348-A862-80E3504E8AC2}"/>
              </a:ext>
            </a:extLst>
          </p:cNvPr>
          <p:cNvPicPr>
            <a:picLocks noChangeAspect="1"/>
          </p:cNvPicPr>
          <p:nvPr/>
        </p:nvPicPr>
        <p:blipFill>
          <a:blip r:embed="rId2"/>
          <a:stretch>
            <a:fillRect/>
          </a:stretch>
        </p:blipFill>
        <p:spPr>
          <a:xfrm>
            <a:off x="245806" y="3228318"/>
            <a:ext cx="2222500" cy="647700"/>
          </a:xfrm>
          <a:prstGeom prst="rect">
            <a:avLst/>
          </a:prstGeom>
        </p:spPr>
      </p:pic>
      <p:pic>
        <p:nvPicPr>
          <p:cNvPr id="6" name="Picture 5">
            <a:extLst>
              <a:ext uri="{FF2B5EF4-FFF2-40B4-BE49-F238E27FC236}">
                <a16:creationId xmlns:a16="http://schemas.microsoft.com/office/drawing/2014/main" id="{F7D56D54-A676-F340-8D69-6C93B7DC19E6}"/>
              </a:ext>
            </a:extLst>
          </p:cNvPr>
          <p:cNvPicPr>
            <a:picLocks noChangeAspect="1"/>
          </p:cNvPicPr>
          <p:nvPr/>
        </p:nvPicPr>
        <p:blipFill>
          <a:blip r:embed="rId3"/>
          <a:stretch>
            <a:fillRect/>
          </a:stretch>
        </p:blipFill>
        <p:spPr>
          <a:xfrm>
            <a:off x="245806" y="4300794"/>
            <a:ext cx="5867400" cy="558800"/>
          </a:xfrm>
          <a:prstGeom prst="rect">
            <a:avLst/>
          </a:prstGeom>
        </p:spPr>
      </p:pic>
    </p:spTree>
    <p:extLst>
      <p:ext uri="{BB962C8B-B14F-4D97-AF65-F5344CB8AC3E}">
        <p14:creationId xmlns:p14="http://schemas.microsoft.com/office/powerpoint/2010/main" val="159014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There is one 16 in 30. </a:t>
            </a:r>
          </a:p>
          <a:p>
            <a:pPr marL="0" indent="0">
              <a:buNone/>
            </a:pPr>
            <a:endParaRPr lang="en-US" dirty="0"/>
          </a:p>
          <a:p>
            <a:pPr marL="0" indent="0">
              <a:buNone/>
            </a:pPr>
            <a:endParaRPr lang="en-US" dirty="0"/>
          </a:p>
          <a:p>
            <a:pPr marL="0" indent="0">
              <a:buNone/>
            </a:pPr>
            <a:endParaRPr lang="en-US" dirty="0"/>
          </a:p>
          <a:p>
            <a:pPr marL="0" indent="0">
              <a:buNone/>
            </a:pPr>
            <a:r>
              <a:rPr lang="en-US" dirty="0"/>
              <a:t>What is left is 30 – 16 = 14. There is one 8 in 14 so:</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26</a:t>
            </a:fld>
            <a:endParaRPr lang="en-US" dirty="0"/>
          </a:p>
        </p:txBody>
      </p:sp>
      <p:pic>
        <p:nvPicPr>
          <p:cNvPr id="7" name="Picture 6">
            <a:extLst>
              <a:ext uri="{FF2B5EF4-FFF2-40B4-BE49-F238E27FC236}">
                <a16:creationId xmlns:a16="http://schemas.microsoft.com/office/drawing/2014/main" id="{AB420C16-E743-0F46-83E7-2E50605BA878}"/>
              </a:ext>
            </a:extLst>
          </p:cNvPr>
          <p:cNvPicPr>
            <a:picLocks noChangeAspect="1"/>
          </p:cNvPicPr>
          <p:nvPr/>
        </p:nvPicPr>
        <p:blipFill>
          <a:blip r:embed="rId2"/>
          <a:stretch>
            <a:fillRect/>
          </a:stretch>
        </p:blipFill>
        <p:spPr>
          <a:xfrm>
            <a:off x="245806" y="852198"/>
            <a:ext cx="1841500" cy="546100"/>
          </a:xfrm>
          <a:prstGeom prst="rect">
            <a:avLst/>
          </a:prstGeom>
        </p:spPr>
      </p:pic>
      <p:pic>
        <p:nvPicPr>
          <p:cNvPr id="8" name="Picture 7">
            <a:extLst>
              <a:ext uri="{FF2B5EF4-FFF2-40B4-BE49-F238E27FC236}">
                <a16:creationId xmlns:a16="http://schemas.microsoft.com/office/drawing/2014/main" id="{523A1B8E-8959-0C41-B19A-226F558199B7}"/>
              </a:ext>
            </a:extLst>
          </p:cNvPr>
          <p:cNvPicPr>
            <a:picLocks noChangeAspect="1"/>
          </p:cNvPicPr>
          <p:nvPr/>
        </p:nvPicPr>
        <p:blipFill>
          <a:blip r:embed="rId3"/>
          <a:stretch>
            <a:fillRect/>
          </a:stretch>
        </p:blipFill>
        <p:spPr>
          <a:xfrm>
            <a:off x="83911" y="1323142"/>
            <a:ext cx="6731000" cy="1117600"/>
          </a:xfrm>
          <a:prstGeom prst="rect">
            <a:avLst/>
          </a:prstGeom>
        </p:spPr>
      </p:pic>
      <p:pic>
        <p:nvPicPr>
          <p:cNvPr id="10" name="Picture 9">
            <a:extLst>
              <a:ext uri="{FF2B5EF4-FFF2-40B4-BE49-F238E27FC236}">
                <a16:creationId xmlns:a16="http://schemas.microsoft.com/office/drawing/2014/main" id="{E420B1CE-BDC8-DC47-A7CC-45FE669F7F1E}"/>
              </a:ext>
            </a:extLst>
          </p:cNvPr>
          <p:cNvPicPr>
            <a:picLocks noChangeAspect="1"/>
          </p:cNvPicPr>
          <p:nvPr/>
        </p:nvPicPr>
        <p:blipFill>
          <a:blip r:embed="rId4"/>
          <a:stretch>
            <a:fillRect/>
          </a:stretch>
        </p:blipFill>
        <p:spPr>
          <a:xfrm>
            <a:off x="127205" y="2836530"/>
            <a:ext cx="6731000" cy="1130300"/>
          </a:xfrm>
          <a:prstGeom prst="rect">
            <a:avLst/>
          </a:prstGeom>
        </p:spPr>
      </p:pic>
      <p:pic>
        <p:nvPicPr>
          <p:cNvPr id="11" name="Picture 10">
            <a:extLst>
              <a:ext uri="{FF2B5EF4-FFF2-40B4-BE49-F238E27FC236}">
                <a16:creationId xmlns:a16="http://schemas.microsoft.com/office/drawing/2014/main" id="{B2306235-3B0D-1F4D-B83A-938D321A0A65}"/>
              </a:ext>
            </a:extLst>
          </p:cNvPr>
          <p:cNvPicPr>
            <a:picLocks noChangeAspect="1"/>
          </p:cNvPicPr>
          <p:nvPr/>
        </p:nvPicPr>
        <p:blipFill>
          <a:blip r:embed="rId5"/>
          <a:stretch>
            <a:fillRect/>
          </a:stretch>
        </p:blipFill>
        <p:spPr>
          <a:xfrm>
            <a:off x="127205" y="4509030"/>
            <a:ext cx="6489700" cy="1092200"/>
          </a:xfrm>
          <a:prstGeom prst="rect">
            <a:avLst/>
          </a:prstGeom>
        </p:spPr>
      </p:pic>
    </p:spTree>
    <p:extLst>
      <p:ext uri="{BB962C8B-B14F-4D97-AF65-F5344CB8AC3E}">
        <p14:creationId xmlns:p14="http://schemas.microsoft.com/office/powerpoint/2010/main" val="8107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202647"/>
            <a:ext cx="8701549" cy="4745824"/>
          </a:xfrm>
        </p:spPr>
        <p:txBody>
          <a:bodyPr/>
          <a:lstStyle/>
          <a:p>
            <a:pPr marL="0" indent="0">
              <a:buNone/>
            </a:pPr>
            <a:r>
              <a:rPr lang="en-US" dirty="0"/>
              <a:t>14 – 8 = 6</a:t>
            </a:r>
          </a:p>
          <a:p>
            <a:pPr marL="0" indent="0">
              <a:buNone/>
            </a:pPr>
            <a:r>
              <a:rPr lang="en-US" dirty="0"/>
              <a:t>There is one 4 in 6 so:</a:t>
            </a:r>
          </a:p>
          <a:p>
            <a:pPr marL="0" indent="0">
              <a:buNone/>
            </a:pPr>
            <a:endParaRPr lang="en-US" dirty="0"/>
          </a:p>
          <a:p>
            <a:pPr marL="0" indent="0">
              <a:buNone/>
            </a:pPr>
            <a:endParaRPr lang="en-US" dirty="0"/>
          </a:p>
          <a:p>
            <a:pPr marL="0" indent="0">
              <a:buNone/>
            </a:pPr>
            <a:endParaRPr lang="en-US" dirty="0"/>
          </a:p>
          <a:p>
            <a:pPr marL="0" indent="0">
              <a:buNone/>
            </a:pPr>
            <a:r>
              <a:rPr lang="en-US" dirty="0"/>
              <a:t>6 – 4 = 2. And there is a 2 in 2 so:</a:t>
            </a:r>
          </a:p>
          <a:p>
            <a:pPr marL="0" indent="0">
              <a:buNone/>
            </a:pPr>
            <a:endParaRPr lang="en-US" dirty="0"/>
          </a:p>
          <a:p>
            <a:pPr marL="0" indent="0">
              <a:buNone/>
            </a:pPr>
            <a:endParaRPr lang="en-US" dirty="0"/>
          </a:p>
          <a:p>
            <a:pPr marL="0" indent="0">
              <a:buNone/>
            </a:pPr>
            <a:endParaRPr lang="en-US" dirty="0"/>
          </a:p>
          <a:p>
            <a:pPr marL="0" indent="0">
              <a:buNone/>
            </a:pPr>
            <a:r>
              <a:rPr lang="en-US" dirty="0"/>
              <a:t>2 – 2 = 0.  Thus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27</a:t>
            </a:fld>
            <a:endParaRPr lang="en-US" dirty="0"/>
          </a:p>
        </p:txBody>
      </p:sp>
      <p:pic>
        <p:nvPicPr>
          <p:cNvPr id="9" name="Picture 8">
            <a:extLst>
              <a:ext uri="{FF2B5EF4-FFF2-40B4-BE49-F238E27FC236}">
                <a16:creationId xmlns:a16="http://schemas.microsoft.com/office/drawing/2014/main" id="{3FBEF68E-45B8-494E-BF5A-F7D615BBBDF1}"/>
              </a:ext>
            </a:extLst>
          </p:cNvPr>
          <p:cNvPicPr>
            <a:picLocks noChangeAspect="1"/>
          </p:cNvPicPr>
          <p:nvPr/>
        </p:nvPicPr>
        <p:blipFill>
          <a:blip r:embed="rId2"/>
          <a:stretch>
            <a:fillRect/>
          </a:stretch>
        </p:blipFill>
        <p:spPr>
          <a:xfrm>
            <a:off x="127205" y="937062"/>
            <a:ext cx="6489700" cy="1092200"/>
          </a:xfrm>
          <a:prstGeom prst="rect">
            <a:avLst/>
          </a:prstGeom>
        </p:spPr>
      </p:pic>
      <p:pic>
        <p:nvPicPr>
          <p:cNvPr id="5" name="Picture 4">
            <a:extLst>
              <a:ext uri="{FF2B5EF4-FFF2-40B4-BE49-F238E27FC236}">
                <a16:creationId xmlns:a16="http://schemas.microsoft.com/office/drawing/2014/main" id="{603927A8-2B78-8A4E-BB44-2952BE82E7B4}"/>
              </a:ext>
            </a:extLst>
          </p:cNvPr>
          <p:cNvPicPr>
            <a:picLocks noChangeAspect="1"/>
          </p:cNvPicPr>
          <p:nvPr/>
        </p:nvPicPr>
        <p:blipFill>
          <a:blip r:embed="rId3"/>
          <a:stretch>
            <a:fillRect/>
          </a:stretch>
        </p:blipFill>
        <p:spPr>
          <a:xfrm>
            <a:off x="3753055" y="2273362"/>
            <a:ext cx="317500" cy="228600"/>
          </a:xfrm>
          <a:prstGeom prst="rect">
            <a:avLst/>
          </a:prstGeom>
        </p:spPr>
      </p:pic>
      <p:pic>
        <p:nvPicPr>
          <p:cNvPr id="6" name="Picture 5">
            <a:extLst>
              <a:ext uri="{FF2B5EF4-FFF2-40B4-BE49-F238E27FC236}">
                <a16:creationId xmlns:a16="http://schemas.microsoft.com/office/drawing/2014/main" id="{1A72F957-1DBC-AE45-BAB2-43603D57C705}"/>
              </a:ext>
            </a:extLst>
          </p:cNvPr>
          <p:cNvPicPr>
            <a:picLocks noChangeAspect="1"/>
          </p:cNvPicPr>
          <p:nvPr/>
        </p:nvPicPr>
        <p:blipFill>
          <a:blip r:embed="rId4"/>
          <a:stretch>
            <a:fillRect/>
          </a:stretch>
        </p:blipFill>
        <p:spPr>
          <a:xfrm>
            <a:off x="245806" y="2476758"/>
            <a:ext cx="6540500" cy="1130300"/>
          </a:xfrm>
          <a:prstGeom prst="rect">
            <a:avLst/>
          </a:prstGeom>
        </p:spPr>
      </p:pic>
      <p:pic>
        <p:nvPicPr>
          <p:cNvPr id="12" name="Picture 11">
            <a:extLst>
              <a:ext uri="{FF2B5EF4-FFF2-40B4-BE49-F238E27FC236}">
                <a16:creationId xmlns:a16="http://schemas.microsoft.com/office/drawing/2014/main" id="{9837A476-8BCF-E640-9EA9-75EC6B51AEDB}"/>
              </a:ext>
            </a:extLst>
          </p:cNvPr>
          <p:cNvPicPr>
            <a:picLocks noChangeAspect="1"/>
          </p:cNvPicPr>
          <p:nvPr/>
        </p:nvPicPr>
        <p:blipFill>
          <a:blip r:embed="rId5"/>
          <a:stretch>
            <a:fillRect/>
          </a:stretch>
        </p:blipFill>
        <p:spPr>
          <a:xfrm>
            <a:off x="245806" y="4059727"/>
            <a:ext cx="6667500" cy="1676400"/>
          </a:xfrm>
          <a:prstGeom prst="rect">
            <a:avLst/>
          </a:prstGeom>
        </p:spPr>
      </p:pic>
    </p:spTree>
    <p:extLst>
      <p:ext uri="{BB962C8B-B14F-4D97-AF65-F5344CB8AC3E}">
        <p14:creationId xmlns:p14="http://schemas.microsoft.com/office/powerpoint/2010/main" val="1443041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﻿INFORMATION EXTRACTED FROM DATA </a:t>
            </a:r>
          </a:p>
          <a:p>
            <a:pPr marL="0" indent="0">
              <a:buNone/>
            </a:pPr>
            <a:r>
              <a:rPr lang="en-US" dirty="0"/>
              <a:t>People generate significant amounts of digital data daily. Some always-on devices are collecting geographic location data constantly, while social media sites are collecting premium data based on your usage. </a:t>
            </a:r>
          </a:p>
          <a:p>
            <a:pPr marL="0" indent="0">
              <a:buNone/>
            </a:pPr>
            <a:endParaRPr lang="en-US" dirty="0"/>
          </a:p>
          <a:p>
            <a:pPr marL="0" indent="0">
              <a:buNone/>
            </a:pPr>
            <a:r>
              <a:rPr lang="en-US" dirty="0"/>
              <a:t>People can use computer programs to process information as well as to gain insight and knowledge. Information is the collection of facts and patterns extracted from data. </a:t>
            </a:r>
          </a:p>
          <a:p>
            <a:pPr marL="0" indent="0">
              <a:buNone/>
            </a:pPr>
            <a:endParaRPr lang="en-US" dirty="0"/>
          </a:p>
          <a:p>
            <a:pPr marL="0" indent="0">
              <a:buNone/>
            </a:pPr>
            <a:r>
              <a:rPr lang="en-US" dirty="0"/>
              <a:t>Gaining insight from this valuable data involves a combination of statistics, mathematics, programming, and problem solving. </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2432265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Large data sets may be analyzed computationally﻿ to reveal patterns, trends, and associations. </a:t>
            </a:r>
          </a:p>
          <a:p>
            <a:pPr marL="0" indent="0">
              <a:buNone/>
            </a:pPr>
            <a:endParaRPr lang="en-US" dirty="0"/>
          </a:p>
          <a:p>
            <a:pPr marL="0" indent="0">
              <a:buNone/>
            </a:pPr>
            <a:r>
              <a:rPr lang="en-US" dirty="0"/>
              <a:t>These trends are powerful predictors of future behaviors. Investors are constantly reviewing trends in past pricing to influence their future investment decisions. </a:t>
            </a:r>
          </a:p>
          <a:p>
            <a:pPr marL="0" indent="0">
              <a:buNone/>
            </a:pPr>
            <a:endParaRPr lang="en-US" dirty="0"/>
          </a:p>
          <a:p>
            <a:pPr marL="0" indent="0">
              <a:buNone/>
            </a:pPr>
            <a:r>
              <a:rPr lang="en-US" dirty="0"/>
              <a:t>However, sometimes trends can be misinterpreted and result in business disasters. Digitally processed data may show correlation between variables. </a:t>
            </a:r>
          </a:p>
          <a:p>
            <a:pPr marL="0" indent="0">
              <a:buNone/>
            </a:pPr>
            <a:endParaRPr lang="en-US" dirty="0"/>
          </a:p>
          <a:p>
            <a:pPr marL="0" indent="0">
              <a:buNone/>
            </a:pPr>
            <a:r>
              <a:rPr lang="en-US" dirty="0">
                <a:solidFill>
                  <a:srgbClr val="FF0000"/>
                </a:solidFill>
              </a:rPr>
              <a:t>A correlation found in data does not necessarily indicate that a causal relationship exists. </a:t>
            </a:r>
            <a:r>
              <a:rPr lang="en-US" dirty="0"/>
              <a:t>Additional research is needed to understand the exact nature of the relationship.</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2361128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5207-3758-EE4E-AE72-A18C7DCF880E}"/>
              </a:ext>
            </a:extLst>
          </p:cNvPr>
          <p:cNvSpPr>
            <a:spLocks noGrp="1"/>
          </p:cNvSpPr>
          <p:nvPr>
            <p:ph type="title"/>
          </p:nvPr>
        </p:nvSpPr>
        <p:spPr>
          <a:xfrm>
            <a:off x="245192" y="236703"/>
            <a:ext cx="7886700" cy="661655"/>
          </a:xfrm>
        </p:spPr>
        <p:txBody>
          <a:bodyPr/>
          <a:lstStyle/>
          <a:p>
            <a:r>
              <a:rPr lang="en-US" dirty="0"/>
              <a:t>Topics</a:t>
            </a:r>
          </a:p>
        </p:txBody>
      </p:sp>
      <p:sp>
        <p:nvSpPr>
          <p:cNvPr id="3" name="Content Placeholder 2">
            <a:extLst>
              <a:ext uri="{FF2B5EF4-FFF2-40B4-BE49-F238E27FC236}">
                <a16:creationId xmlns:a16="http://schemas.microsoft.com/office/drawing/2014/main" id="{93A17F48-4F51-5547-A8A8-BEB6B1341C84}"/>
              </a:ext>
            </a:extLst>
          </p:cNvPr>
          <p:cNvSpPr>
            <a:spLocks noGrp="1"/>
          </p:cNvSpPr>
          <p:nvPr>
            <p:ph idx="1"/>
          </p:nvPr>
        </p:nvSpPr>
        <p:spPr>
          <a:xfrm>
            <a:off x="245192" y="1052052"/>
            <a:ext cx="8898808" cy="4426245"/>
          </a:xfrm>
        </p:spPr>
        <p:txBody>
          <a:bodyPr/>
          <a:lstStyle/>
          <a:p>
            <a:pPr marL="0" indent="0">
              <a:buNone/>
            </a:pPr>
            <a:r>
              <a:rPr lang="en-US" dirty="0"/>
              <a:t>The AP Multiple Choice end-of-year covers 5 Big Ideas:</a:t>
            </a:r>
          </a:p>
          <a:p>
            <a:pPr marL="0" indent="0">
              <a:buNone/>
            </a:pPr>
            <a:endParaRPr lang="en-US" dirty="0"/>
          </a:p>
          <a:p>
            <a:pPr marL="457200" indent="-457200">
              <a:buAutoNum type="arabicParenR"/>
            </a:pPr>
            <a:r>
              <a:rPr lang="en-US" dirty="0"/>
              <a:t>Creative Development(10%-13%)</a:t>
            </a:r>
          </a:p>
          <a:p>
            <a:pPr marL="457200" indent="-457200">
              <a:buAutoNum type="arabicParenR"/>
            </a:pPr>
            <a:r>
              <a:rPr lang="en-US" dirty="0"/>
              <a:t>Data(17%-22%)</a:t>
            </a:r>
          </a:p>
          <a:p>
            <a:pPr marL="457200" indent="-457200">
              <a:buAutoNum type="arabicParenR"/>
            </a:pPr>
            <a:r>
              <a:rPr lang="en-US" dirty="0"/>
              <a:t>Algorithms and Programming(30%-35%)</a:t>
            </a:r>
          </a:p>
          <a:p>
            <a:pPr marL="457200" indent="-457200">
              <a:buAutoNum type="arabicParenR"/>
            </a:pPr>
            <a:r>
              <a:rPr lang="en-US" dirty="0"/>
              <a:t>Computer Systems and Networks(11%-15%)</a:t>
            </a:r>
          </a:p>
          <a:p>
            <a:pPr marL="457200" indent="-457200">
              <a:buAutoNum type="arabicParenR"/>
            </a:pPr>
            <a:r>
              <a:rPr lang="en-US" dirty="0"/>
              <a:t>Impact of Computing(21%-26%)</a:t>
            </a:r>
          </a:p>
        </p:txBody>
      </p:sp>
      <p:sp>
        <p:nvSpPr>
          <p:cNvPr id="4" name="Slide Number Placeholder 3">
            <a:extLst>
              <a:ext uri="{FF2B5EF4-FFF2-40B4-BE49-F238E27FC236}">
                <a16:creationId xmlns:a16="http://schemas.microsoft.com/office/drawing/2014/main" id="{ED961A3A-B3B8-A64A-9FCD-D5EE299F137A}"/>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805492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Depending on how the data were collected, the information may not be uniform. For example, if users entered data into an open field, the way they chose to abbreviate, spell, or capitalize something may vary from user to user. Data sets pose challenges regardless of size, such as: </a:t>
            </a:r>
          </a:p>
          <a:p>
            <a:pPr marL="0" indent="0">
              <a:buNone/>
            </a:pPr>
            <a:r>
              <a:rPr lang="en-US" dirty="0"/>
              <a:t>■​The need to clean data</a:t>
            </a:r>
          </a:p>
          <a:p>
            <a:pPr marL="0" indent="0">
              <a:buNone/>
            </a:pPr>
            <a:r>
              <a:rPr lang="en-US" dirty="0"/>
              <a:t>﻿■​Incomplete data </a:t>
            </a:r>
          </a:p>
          <a:p>
            <a:pPr marL="0" indent="0">
              <a:buNone/>
            </a:pPr>
            <a:r>
              <a:rPr lang="en-US" dirty="0"/>
              <a:t>■​Invalid data </a:t>
            </a:r>
          </a:p>
          <a:p>
            <a:pPr marL="0" indent="0">
              <a:buNone/>
            </a:pPr>
            <a:r>
              <a:rPr lang="en-US" dirty="0"/>
              <a:t>■​The need to combine data sources </a:t>
            </a:r>
          </a:p>
          <a:p>
            <a:pPr marL="0" indent="0">
              <a:buNone/>
            </a:pPr>
            <a:endParaRPr lang="en-US" dirty="0"/>
          </a:p>
          <a:p>
            <a:pPr marL="0" indent="0">
              <a:buNone/>
            </a:pPr>
            <a:r>
              <a:rPr lang="en-US" dirty="0"/>
              <a:t>Cleaning data is a process that makes the data uniform without changing their meaning. </a:t>
            </a:r>
          </a:p>
          <a:p>
            <a:pPr marL="0" indent="0">
              <a:buNone/>
            </a:pPr>
            <a:r>
              <a:rPr lang="en-US" dirty="0"/>
              <a:t>One example is replacing all equivalent abbreviations with the same word. This can also be done with various spellings and with different capitalizations.</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1024956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704"/>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692568"/>
            <a:ext cx="8701549" cy="4745824"/>
          </a:xfrm>
        </p:spPr>
        <p:txBody>
          <a:bodyPr>
            <a:normAutofit lnSpcReduction="10000"/>
          </a:bodyPr>
          <a:lstStyle/>
          <a:p>
            <a:pPr marL="0" indent="0">
              <a:buNone/>
            </a:pPr>
            <a:r>
              <a:rPr lang="en-US" dirty="0"/>
              <a:t>﻿Data can get too large for traditional data-processing applications. The ability to process data depends on the capabilities of the users and their tools. Social media activity generates an enormous amount of data. </a:t>
            </a:r>
          </a:p>
          <a:p>
            <a:pPr marL="0" indent="0">
              <a:buNone/>
            </a:pPr>
            <a:endParaRPr lang="en-US" dirty="0"/>
          </a:p>
          <a:p>
            <a:pPr marL="0" indent="0">
              <a:buNone/>
            </a:pPr>
            <a:r>
              <a:rPr lang="en-US" dirty="0"/>
              <a:t>Some data sets are difficult to process using a single computer and may require parallel systems. </a:t>
            </a:r>
          </a:p>
          <a:p>
            <a:pPr marL="0" indent="0">
              <a:buNone/>
            </a:pPr>
            <a:endParaRPr lang="en-US" dirty="0"/>
          </a:p>
          <a:p>
            <a:pPr marL="0" indent="0">
              <a:buNone/>
            </a:pPr>
            <a:r>
              <a:rPr lang="en-US" dirty="0"/>
              <a:t>﻿Problems of </a:t>
            </a:r>
            <a:r>
              <a:rPr lang="en-US" b="1" dirty="0"/>
              <a:t>bias</a:t>
            </a:r>
            <a:r>
              <a:rPr lang="en-US" dirty="0"/>
              <a:t> are often created by the types and sources of data being collected. Bias is not eliminated by ﻿simply collecting more data. A large amount of data is generated by humans. Algorithms that use this data will reflect this bias. </a:t>
            </a:r>
          </a:p>
          <a:p>
            <a:pPr marL="0" indent="0">
              <a:buNone/>
            </a:pPr>
            <a:endParaRPr lang="en-US" dirty="0"/>
          </a:p>
          <a:p>
            <a:pPr marL="0" indent="0">
              <a:buNone/>
            </a:pPr>
            <a:r>
              <a:rPr lang="en-US" dirty="0"/>
              <a:t>Despite the advantages of big data, a large sample size can magnify the bias associated with the data being used. Data can have little value if the sample is not representative of the population to which the results will be generalized.</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30197696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41DF-6236-1149-815E-F26D01409338}"/>
              </a:ext>
            </a:extLst>
          </p:cNvPr>
          <p:cNvSpPr>
            <a:spLocks noGrp="1"/>
          </p:cNvSpPr>
          <p:nvPr>
            <p:ph idx="1"/>
          </p:nvPr>
        </p:nvSpPr>
        <p:spPr>
          <a:xfrm>
            <a:off x="225467" y="952406"/>
            <a:ext cx="8791327" cy="4471364"/>
          </a:xfrm>
        </p:spPr>
        <p:txBody>
          <a:bodyPr/>
          <a:lstStyle/>
          <a:p>
            <a:pPr marL="0" indent="0">
              <a:buNone/>
            </a:pPr>
            <a:r>
              <a:rPr lang="en-US" dirty="0"/>
              <a:t>﻿Predicting algorithms use information collected from big data to influence our daily lives. For example: </a:t>
            </a:r>
          </a:p>
          <a:p>
            <a:pPr marL="0" indent="0">
              <a:buNone/>
            </a:pPr>
            <a:r>
              <a:rPr lang="en-US" dirty="0"/>
              <a:t>■​A credit card company can use purchasing patterns to identify when to extend credit or flag a purchase for possible fraud. </a:t>
            </a:r>
          </a:p>
          <a:p>
            <a:pPr marL="0" indent="0">
              <a:buNone/>
            </a:pPr>
            <a:r>
              <a:rPr lang="en-US" dirty="0"/>
              <a:t>■​Social media sites can use patterns to target advertising based on viewing habits.</a:t>
            </a:r>
          </a:p>
          <a:p>
            <a:pPr marL="0" indent="0">
              <a:buNone/>
            </a:pPr>
            <a:r>
              <a:rPr lang="en-US" dirty="0"/>
              <a:t>■An online store analyzing customers’ past purchases can suggest new products the customer may be interested in buying. </a:t>
            </a:r>
          </a:p>
          <a:p>
            <a:pPr marL="0" indent="0">
              <a:buNone/>
            </a:pPr>
            <a:r>
              <a:rPr lang="en-US" dirty="0"/>
              <a:t>■​An entertainment application may recommend an additional movie to watch based on the viewer’s interests. </a:t>
            </a:r>
          </a:p>
          <a:p>
            <a:pPr marL="0" indent="0">
              <a:buNone/>
            </a:pPr>
            <a:endParaRPr lang="en-US" dirty="0"/>
          </a:p>
        </p:txBody>
      </p:sp>
      <p:sp>
        <p:nvSpPr>
          <p:cNvPr id="4" name="Slide Number Placeholder 3">
            <a:extLst>
              <a:ext uri="{FF2B5EF4-FFF2-40B4-BE49-F238E27FC236}">
                <a16:creationId xmlns:a16="http://schemas.microsoft.com/office/drawing/2014/main" id="{5A1662C9-4A07-4B4D-B284-271B7CF903F8}"/>
              </a:ext>
            </a:extLst>
          </p:cNvPr>
          <p:cNvSpPr>
            <a:spLocks noGrp="1"/>
          </p:cNvSpPr>
          <p:nvPr>
            <p:ph type="sldNum" sz="quarter" idx="12"/>
          </p:nvPr>
        </p:nvSpPr>
        <p:spPr/>
        <p:txBody>
          <a:bodyPr/>
          <a:lstStyle/>
          <a:p>
            <a:fld id="{D57F1E4F-1CFF-5643-939E-02111984F565}" type="slidenum">
              <a:rPr lang="en-US" smtClean="0"/>
              <a:t>32</a:t>
            </a:fld>
            <a:endParaRPr lang="en-US" dirty="0"/>
          </a:p>
        </p:txBody>
      </p:sp>
      <p:sp>
        <p:nvSpPr>
          <p:cNvPr id="5" name="Title 1">
            <a:extLst>
              <a:ext uri="{FF2B5EF4-FFF2-40B4-BE49-F238E27FC236}">
                <a16:creationId xmlns:a16="http://schemas.microsoft.com/office/drawing/2014/main" id="{6EA7C577-E6D4-2A4B-850C-5A753AF994D7}"/>
              </a:ext>
            </a:extLst>
          </p:cNvPr>
          <p:cNvSpPr>
            <a:spLocks noGrp="1"/>
          </p:cNvSpPr>
          <p:nvPr>
            <p:ph type="title"/>
          </p:nvPr>
        </p:nvSpPr>
        <p:spPr>
          <a:xfrm>
            <a:off x="127205" y="111030"/>
            <a:ext cx="7886700" cy="841376"/>
          </a:xfrm>
        </p:spPr>
        <p:txBody>
          <a:bodyPr/>
          <a:lstStyle/>
          <a:p>
            <a:r>
              <a:rPr lang="en-US" dirty="0"/>
              <a:t>Big Idea 2: Data</a:t>
            </a:r>
          </a:p>
        </p:txBody>
      </p:sp>
    </p:spTree>
    <p:extLst>
      <p:ext uri="{BB962C8B-B14F-4D97-AF65-F5344CB8AC3E}">
        <p14:creationId xmlns:p14="http://schemas.microsoft.com/office/powerpoint/2010/main" val="36427230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41DF-6236-1149-815E-F26D01409338}"/>
              </a:ext>
            </a:extLst>
          </p:cNvPr>
          <p:cNvSpPr>
            <a:spLocks noGrp="1"/>
          </p:cNvSpPr>
          <p:nvPr>
            <p:ph idx="1"/>
          </p:nvPr>
        </p:nvSpPr>
        <p:spPr>
          <a:xfrm>
            <a:off x="225467" y="952406"/>
            <a:ext cx="8791327" cy="4471364"/>
          </a:xfrm>
        </p:spPr>
        <p:txBody>
          <a:bodyPr/>
          <a:lstStyle/>
          <a:p>
            <a:pPr marL="0" indent="0">
              <a:buNone/>
            </a:pPr>
            <a:r>
              <a:rPr lang="en-US" dirty="0"/>
              <a:t>﻿Using appropriate visualizations when presenting digitally processed data can help one gain insight and knowledge. Although big data is a powerful tool, the data will lose their value if they cannot be presented in a way that can be interpreted. </a:t>
            </a:r>
          </a:p>
          <a:p>
            <a:pPr marL="0" indent="0">
              <a:buNone/>
            </a:pPr>
            <a:endParaRPr lang="en-US" dirty="0"/>
          </a:p>
          <a:p>
            <a:pPr marL="0" indent="0">
              <a:buNone/>
            </a:pPr>
            <a:r>
              <a:rPr lang="en-US" dirty="0"/>
              <a:t>Visualization tools can communicate information about data. Column charts, line graphs, pie charts, bar charts, XY charts, radar charts, histograms, and waterfall charts can make complex data easier to interpret.</a:t>
            </a:r>
          </a:p>
          <a:p>
            <a:pPr marL="0" indent="0">
              <a:buNone/>
            </a:pPr>
            <a:endParaRPr lang="en-US" dirty="0"/>
          </a:p>
          <a:p>
            <a:pPr marL="0" indent="0">
              <a:buNone/>
            </a:pPr>
            <a:r>
              <a:rPr lang="en-US" dirty="0"/>
              <a:t>Python's pandas library can be used to explore, process and visualize data. See the optional lecture slides "pandas for Tabular data". Python's pandas library is a powerful alternative to Excel. </a:t>
            </a:r>
          </a:p>
          <a:p>
            <a:pPr marL="0" indent="0">
              <a:buNone/>
            </a:pPr>
            <a:endParaRPr lang="en-US" dirty="0"/>
          </a:p>
        </p:txBody>
      </p:sp>
      <p:sp>
        <p:nvSpPr>
          <p:cNvPr id="4" name="Slide Number Placeholder 3">
            <a:extLst>
              <a:ext uri="{FF2B5EF4-FFF2-40B4-BE49-F238E27FC236}">
                <a16:creationId xmlns:a16="http://schemas.microsoft.com/office/drawing/2014/main" id="{5A1662C9-4A07-4B4D-B284-271B7CF903F8}"/>
              </a:ext>
            </a:extLst>
          </p:cNvPr>
          <p:cNvSpPr>
            <a:spLocks noGrp="1"/>
          </p:cNvSpPr>
          <p:nvPr>
            <p:ph type="sldNum" sz="quarter" idx="12"/>
          </p:nvPr>
        </p:nvSpPr>
        <p:spPr/>
        <p:txBody>
          <a:bodyPr/>
          <a:lstStyle/>
          <a:p>
            <a:fld id="{D57F1E4F-1CFF-5643-939E-02111984F565}" type="slidenum">
              <a:rPr lang="en-US" smtClean="0"/>
              <a:t>33</a:t>
            </a:fld>
            <a:endParaRPr lang="en-US" dirty="0"/>
          </a:p>
        </p:txBody>
      </p:sp>
      <p:sp>
        <p:nvSpPr>
          <p:cNvPr id="5" name="Title 1">
            <a:extLst>
              <a:ext uri="{FF2B5EF4-FFF2-40B4-BE49-F238E27FC236}">
                <a16:creationId xmlns:a16="http://schemas.microsoft.com/office/drawing/2014/main" id="{6EA7C577-E6D4-2A4B-850C-5A753AF994D7}"/>
              </a:ext>
            </a:extLst>
          </p:cNvPr>
          <p:cNvSpPr>
            <a:spLocks noGrp="1"/>
          </p:cNvSpPr>
          <p:nvPr>
            <p:ph type="title"/>
          </p:nvPr>
        </p:nvSpPr>
        <p:spPr>
          <a:xfrm>
            <a:off x="127205" y="111030"/>
            <a:ext cx="7886700" cy="841376"/>
          </a:xfrm>
        </p:spPr>
        <p:txBody>
          <a:bodyPr/>
          <a:lstStyle/>
          <a:p>
            <a:r>
              <a:rPr lang="en-US" dirty="0"/>
              <a:t>Big Idea 2: Data</a:t>
            </a:r>
          </a:p>
        </p:txBody>
      </p:sp>
    </p:spTree>
    <p:extLst>
      <p:ext uri="{BB962C8B-B14F-4D97-AF65-F5344CB8AC3E}">
        <p14:creationId xmlns:p14="http://schemas.microsoft.com/office/powerpoint/2010/main" val="3774006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41DF-6236-1149-815E-F26D01409338}"/>
              </a:ext>
            </a:extLst>
          </p:cNvPr>
          <p:cNvSpPr>
            <a:spLocks noGrp="1"/>
          </p:cNvSpPr>
          <p:nvPr>
            <p:ph idx="1"/>
          </p:nvPr>
        </p:nvSpPr>
        <p:spPr>
          <a:xfrm>
            <a:off x="225467" y="952406"/>
            <a:ext cx="8791327" cy="4471364"/>
          </a:xfrm>
        </p:spPr>
        <p:txBody>
          <a:bodyPr/>
          <a:lstStyle/>
          <a:p>
            <a:pPr marL="0" indent="0">
              <a:buNone/>
            </a:pPr>
            <a:r>
              <a:rPr lang="en-US" dirty="0"/>
              <a:t>Privacy concerns arise through the mass collection of data. The content of the data may contain personal information and can affect the choice in storage and transmitting. </a:t>
            </a:r>
          </a:p>
          <a:p>
            <a:pPr marL="0" indent="0">
              <a:buNone/>
            </a:pPr>
            <a:endParaRPr lang="en-US" dirty="0"/>
          </a:p>
          <a:p>
            <a:pPr marL="0" indent="0">
              <a:buNone/>
            </a:pPr>
            <a:r>
              <a:rPr lang="en-US" dirty="0"/>
              <a:t>Anything done online is likely to lead to sharing of private data. Using Gmail to order a pair of shoes from Clarks could result in ads for shoes showing up in your search engine.</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A1662C9-4A07-4B4D-B284-271B7CF903F8}"/>
              </a:ext>
            </a:extLst>
          </p:cNvPr>
          <p:cNvSpPr>
            <a:spLocks noGrp="1"/>
          </p:cNvSpPr>
          <p:nvPr>
            <p:ph type="sldNum" sz="quarter" idx="12"/>
          </p:nvPr>
        </p:nvSpPr>
        <p:spPr/>
        <p:txBody>
          <a:bodyPr/>
          <a:lstStyle/>
          <a:p>
            <a:fld id="{D57F1E4F-1CFF-5643-939E-02111984F565}" type="slidenum">
              <a:rPr lang="en-US" smtClean="0"/>
              <a:t>34</a:t>
            </a:fld>
            <a:endParaRPr lang="en-US" dirty="0"/>
          </a:p>
        </p:txBody>
      </p:sp>
      <p:sp>
        <p:nvSpPr>
          <p:cNvPr id="5" name="Title 1">
            <a:extLst>
              <a:ext uri="{FF2B5EF4-FFF2-40B4-BE49-F238E27FC236}">
                <a16:creationId xmlns:a16="http://schemas.microsoft.com/office/drawing/2014/main" id="{6EA7C577-E6D4-2A4B-850C-5A753AF994D7}"/>
              </a:ext>
            </a:extLst>
          </p:cNvPr>
          <p:cNvSpPr>
            <a:spLocks noGrp="1"/>
          </p:cNvSpPr>
          <p:nvPr>
            <p:ph type="title"/>
          </p:nvPr>
        </p:nvSpPr>
        <p:spPr>
          <a:xfrm>
            <a:off x="127205" y="111030"/>
            <a:ext cx="7886700" cy="841376"/>
          </a:xfrm>
        </p:spPr>
        <p:txBody>
          <a:bodyPr/>
          <a:lstStyle/>
          <a:p>
            <a:r>
              <a:rPr lang="en-US" dirty="0"/>
              <a:t>Big Idea 2: Data</a:t>
            </a:r>
          </a:p>
        </p:txBody>
      </p:sp>
    </p:spTree>
    <p:extLst>
      <p:ext uri="{BB962C8B-B14F-4D97-AF65-F5344CB8AC3E}">
        <p14:creationId xmlns:p14="http://schemas.microsoft.com/office/powerpoint/2010/main" val="10435615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41DF-6236-1149-815E-F26D01409338}"/>
              </a:ext>
            </a:extLst>
          </p:cNvPr>
          <p:cNvSpPr>
            <a:spLocks noGrp="1"/>
          </p:cNvSpPr>
          <p:nvPr>
            <p:ph idx="1"/>
          </p:nvPr>
        </p:nvSpPr>
        <p:spPr>
          <a:xfrm>
            <a:off x="225467" y="952406"/>
            <a:ext cx="8791327" cy="4471364"/>
          </a:xfrm>
        </p:spPr>
        <p:txBody>
          <a:bodyPr/>
          <a:lstStyle/>
          <a:p>
            <a:pPr marL="0" indent="0">
              <a:buNone/>
            </a:pPr>
            <a:r>
              <a:rPr lang="en-US" dirty="0"/>
              <a:t>﻿</a:t>
            </a:r>
            <a:r>
              <a:rPr lang="en-US" b="1" dirty="0"/>
              <a:t>Metadata</a:t>
            </a:r>
            <a:r>
              <a:rPr lang="en-US" dirty="0"/>
              <a:t> are data that describe your data—for example, a picture of you standing in front of a waterfall is data. The location and time the picture was taken are metadata. </a:t>
            </a:r>
          </a:p>
          <a:p>
            <a:pPr marL="0" indent="0">
              <a:buNone/>
            </a:pPr>
            <a:endParaRPr lang="en-US" dirty="0"/>
          </a:p>
          <a:p>
            <a:pPr marL="0" indent="0">
              <a:buNone/>
            </a:pPr>
            <a:r>
              <a:rPr lang="en-US" dirty="0"/>
              <a:t>Metadata are used for finding, organizing, and managing information. Metadata can increase the effective use of data or data sets by providing additional information about various aspects of that data. </a:t>
            </a:r>
          </a:p>
          <a:p>
            <a:pPr marL="0" indent="0">
              <a:buNone/>
            </a:pPr>
            <a:endParaRPr lang="en-US" dirty="0"/>
          </a:p>
          <a:p>
            <a:pPr marL="0" indent="0">
              <a:buNone/>
            </a:pPr>
            <a:r>
              <a:rPr lang="en-US" dirty="0"/>
              <a:t>Changes and deletions made to metadata do not change the primary data.</a:t>
            </a:r>
          </a:p>
          <a:p>
            <a:pPr marL="0" indent="0">
              <a:buNone/>
            </a:pPr>
            <a:endParaRPr lang="en-US" dirty="0"/>
          </a:p>
        </p:txBody>
      </p:sp>
      <p:sp>
        <p:nvSpPr>
          <p:cNvPr id="4" name="Slide Number Placeholder 3">
            <a:extLst>
              <a:ext uri="{FF2B5EF4-FFF2-40B4-BE49-F238E27FC236}">
                <a16:creationId xmlns:a16="http://schemas.microsoft.com/office/drawing/2014/main" id="{5A1662C9-4A07-4B4D-B284-271B7CF903F8}"/>
              </a:ext>
            </a:extLst>
          </p:cNvPr>
          <p:cNvSpPr>
            <a:spLocks noGrp="1"/>
          </p:cNvSpPr>
          <p:nvPr>
            <p:ph type="sldNum" sz="quarter" idx="12"/>
          </p:nvPr>
        </p:nvSpPr>
        <p:spPr/>
        <p:txBody>
          <a:bodyPr/>
          <a:lstStyle/>
          <a:p>
            <a:fld id="{D57F1E4F-1CFF-5643-939E-02111984F565}" type="slidenum">
              <a:rPr lang="en-US" smtClean="0"/>
              <a:t>35</a:t>
            </a:fld>
            <a:endParaRPr lang="en-US" dirty="0"/>
          </a:p>
        </p:txBody>
      </p:sp>
      <p:sp>
        <p:nvSpPr>
          <p:cNvPr id="5" name="Title 1">
            <a:extLst>
              <a:ext uri="{FF2B5EF4-FFF2-40B4-BE49-F238E27FC236}">
                <a16:creationId xmlns:a16="http://schemas.microsoft.com/office/drawing/2014/main" id="{6EA7C577-E6D4-2A4B-850C-5A753AF994D7}"/>
              </a:ext>
            </a:extLst>
          </p:cNvPr>
          <p:cNvSpPr>
            <a:spLocks noGrp="1"/>
          </p:cNvSpPr>
          <p:nvPr>
            <p:ph type="title"/>
          </p:nvPr>
        </p:nvSpPr>
        <p:spPr>
          <a:xfrm>
            <a:off x="127205" y="111030"/>
            <a:ext cx="7886700" cy="841376"/>
          </a:xfrm>
        </p:spPr>
        <p:txBody>
          <a:bodyPr/>
          <a:lstStyle/>
          <a:p>
            <a:r>
              <a:rPr lang="en-US" dirty="0"/>
              <a:t>Big Idea 2: Data</a:t>
            </a:r>
          </a:p>
        </p:txBody>
      </p:sp>
    </p:spTree>
    <p:extLst>
      <p:ext uri="{BB962C8B-B14F-4D97-AF65-F5344CB8AC3E}">
        <p14:creationId xmlns:p14="http://schemas.microsoft.com/office/powerpoint/2010/main" val="858332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r>
              <a:rPr lang="en-US" dirty="0"/>
              <a:t>The AP exam will use a language-agnostic syntax for programming and algorithm questions. </a:t>
            </a:r>
          </a:p>
          <a:p>
            <a:pPr marL="0" indent="0">
              <a:buNone/>
            </a:pPr>
            <a:endParaRPr lang="en-US" dirty="0"/>
          </a:p>
          <a:p>
            <a:pPr marL="0" indent="0">
              <a:buNone/>
            </a:pPr>
            <a:r>
              <a:rPr lang="en-US" dirty="0"/>
              <a:t>Please see the following reference sheet(also available during the actual exam) for more details about the syntax.</a:t>
            </a:r>
          </a:p>
          <a:p>
            <a:pPr marL="0" indent="0">
              <a:buNone/>
            </a:pPr>
            <a:endParaRPr lang="en-US" dirty="0"/>
          </a:p>
          <a:p>
            <a:pPr marL="0" indent="0">
              <a:buNone/>
            </a:pPr>
            <a:r>
              <a:rPr lang="en-US" dirty="0">
                <a:hlinkClick r:id="rId2"/>
              </a:rPr>
              <a:t>https://apcentral.collegeboard.org/pdf/ap-computer-science-principles-exam-reference-sheet.pdf</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36</a:t>
            </a:fld>
            <a:endParaRPr lang="en-US" dirty="0"/>
          </a:p>
        </p:txBody>
      </p:sp>
    </p:spTree>
    <p:extLst>
      <p:ext uri="{BB962C8B-B14F-4D97-AF65-F5344CB8AC3E}">
        <p14:creationId xmlns:p14="http://schemas.microsoft.com/office/powerpoint/2010/main" val="29399068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﻿In computer science, an </a:t>
            </a:r>
            <a:r>
              <a:rPr lang="en-US" b="1" dirty="0"/>
              <a:t>abstraction</a:t>
            </a:r>
            <a:r>
              <a:rPr lang="en-US" dirty="0"/>
              <a:t> is a way to represent essential features without including the background details or explanations. Abstractions reduce complexity and allow for efficient design and implementation of complex software systems. </a:t>
            </a:r>
          </a:p>
          <a:p>
            <a:pPr marL="0" indent="0">
              <a:buNone/>
            </a:pPr>
            <a:endParaRPr lang="en-US" dirty="0"/>
          </a:p>
          <a:p>
            <a:pPr marL="0" indent="0">
              <a:buNone/>
            </a:pPr>
            <a:r>
              <a:rPr lang="en-US" dirty="0"/>
              <a:t>Abstractions become a necessity as systems become more complex. For example, anytime you check your stories on Instagram, you are using a bunch of processes in the background that you have no control over. </a:t>
            </a:r>
          </a:p>
          <a:p>
            <a:pPr marL="0" indent="0">
              <a:buNone/>
            </a:pPr>
            <a:endParaRPr lang="en-US" dirty="0"/>
          </a:p>
          <a:p>
            <a:pPr marL="0" indent="0">
              <a:buNone/>
            </a:pPr>
            <a:r>
              <a:rPr lang="en-US" dirty="0"/>
              <a:t>Without these abstractions, it would be difficult to send a message to a friend. With the use of abstractions, you can focus on content, not the technical details of how the application works.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37</a:t>
            </a:fld>
            <a:endParaRPr lang="en-US" dirty="0"/>
          </a:p>
        </p:txBody>
      </p:sp>
    </p:spTree>
    <p:extLst>
      <p:ext uri="{BB962C8B-B14F-4D97-AF65-F5344CB8AC3E}">
        <p14:creationId xmlns:p14="http://schemas.microsoft.com/office/powerpoint/2010/main" val="81374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r>
              <a:rPr lang="en-US" dirty="0"/>
              <a:t>﻿Programmers also use abstractions. The purpose of abstraction is to hide coding details so the programmer can focus on the current problem. </a:t>
            </a:r>
          </a:p>
          <a:p>
            <a:pPr marL="0" indent="0">
              <a:buNone/>
            </a:pPr>
            <a:endParaRPr lang="en-US" dirty="0"/>
          </a:p>
          <a:p>
            <a:pPr marL="0" indent="0">
              <a:buNone/>
            </a:pPr>
            <a:r>
              <a:rPr lang="en-US" dirty="0"/>
              <a:t>Computers can understand only binary machine code. Machine code is a strictly numerical language that runs fast but is hard to use.</a:t>
            </a:r>
          </a:p>
          <a:p>
            <a:pPr marL="0" indent="0">
              <a:buNone/>
            </a:pPr>
            <a:endParaRPr lang="en-US" dirty="0"/>
          </a:p>
          <a:p>
            <a:pPr marL="0" indent="0">
              <a:buNone/>
            </a:pPr>
            <a:r>
              <a:rPr lang="en-US" dirty="0"/>
              <a:t>The code on the right is written in machine</a:t>
            </a:r>
          </a:p>
          <a:p>
            <a:pPr marL="0" indent="0">
              <a:buNone/>
            </a:pPr>
            <a:r>
              <a:rPr lang="en-US" dirty="0"/>
              <a:t>code to outputs "Hello World" to the</a:t>
            </a:r>
          </a:p>
          <a:p>
            <a:pPr marL="0" indent="0">
              <a:buNone/>
            </a:pPr>
            <a:r>
              <a:rPr lang="en-US" dirty="0"/>
              <a:t>screen.</a:t>
            </a:r>
          </a:p>
          <a:p>
            <a:pPr marL="0" indent="0">
              <a:buNone/>
            </a:pPr>
            <a:endParaRPr lang="en-US" dirty="0"/>
          </a:p>
          <a:p>
            <a:pPr marL="0" indent="0">
              <a:buNone/>
            </a:pPr>
            <a:r>
              <a:rPr lang="en-US" dirty="0"/>
              <a:t>In Python it can be done using the print()</a:t>
            </a:r>
          </a:p>
          <a:p>
            <a:pPr marL="0" indent="0">
              <a:buNone/>
            </a:pPr>
            <a:r>
              <a:rPr lang="en-US" dirty="0"/>
              <a:t>abstraction:</a:t>
            </a:r>
          </a:p>
          <a:p>
            <a:pPr marL="0" indent="0">
              <a:buNone/>
            </a:pPr>
            <a:r>
              <a:rPr lang="en-US" b="1" dirty="0"/>
              <a:t>print("Hello World")</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38</a:t>
            </a:fld>
            <a:endParaRPr lang="en-US" dirty="0"/>
          </a:p>
        </p:txBody>
      </p:sp>
      <p:pic>
        <p:nvPicPr>
          <p:cNvPr id="6" name="Picture 5">
            <a:extLst>
              <a:ext uri="{FF2B5EF4-FFF2-40B4-BE49-F238E27FC236}">
                <a16:creationId xmlns:a16="http://schemas.microsoft.com/office/drawing/2014/main" id="{0EC6DA0F-572D-CF4A-A629-F5E4855C3710}"/>
              </a:ext>
            </a:extLst>
          </p:cNvPr>
          <p:cNvPicPr>
            <a:picLocks noChangeAspect="1"/>
          </p:cNvPicPr>
          <p:nvPr/>
        </p:nvPicPr>
        <p:blipFill>
          <a:blip r:embed="rId2"/>
          <a:stretch>
            <a:fillRect/>
          </a:stretch>
        </p:blipFill>
        <p:spPr>
          <a:xfrm>
            <a:off x="5134521" y="2446152"/>
            <a:ext cx="3888934" cy="3268848"/>
          </a:xfrm>
          <a:prstGeom prst="rect">
            <a:avLst/>
          </a:prstGeom>
        </p:spPr>
      </p:pic>
    </p:spTree>
    <p:extLst>
      <p:ext uri="{BB962C8B-B14F-4D97-AF65-F5344CB8AC3E}">
        <p14:creationId xmlns:p14="http://schemas.microsoft.com/office/powerpoint/2010/main" val="259453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r>
              <a:rPr lang="en-US" dirty="0"/>
              <a:t>﻿Abstractions allow for programmers to use </a:t>
            </a:r>
            <a:r>
              <a:rPr lang="en-US" dirty="0" err="1"/>
              <a:t>semihuman</a:t>
            </a:r>
            <a:r>
              <a:rPr lang="en-US" dirty="0"/>
              <a:t> language to program(Python, Java, </a:t>
            </a:r>
            <a:r>
              <a:rPr lang="en-US" dirty="0" err="1"/>
              <a:t>etc</a:t>
            </a:r>
            <a:r>
              <a:rPr lang="en-US" dirty="0"/>
              <a:t>…).</a:t>
            </a:r>
          </a:p>
          <a:p>
            <a:pPr marL="0" indent="0">
              <a:buNone/>
            </a:pPr>
            <a:endParaRPr lang="en-US" b="1" dirty="0"/>
          </a:p>
          <a:p>
            <a:pPr marL="0" indent="0">
              <a:buNone/>
            </a:pPr>
            <a:r>
              <a:rPr lang="en-US" dirty="0"/>
              <a:t>﻿Rarely will programmers deal directly in machine code. Machine code is a base language where no abstractions are implemented. Programmers have worked to hide details by using abstractions.</a:t>
            </a:r>
          </a:p>
          <a:p>
            <a:pPr marL="0" indent="0">
              <a:buNone/>
            </a:pPr>
            <a:endParaRPr lang="en-US" dirty="0"/>
          </a:p>
          <a:p>
            <a:pPr marL="0" indent="0">
              <a:buNone/>
            </a:pPr>
            <a:r>
              <a:rPr lang="en-US" dirty="0"/>
              <a:t>﻿Different program languages offer different levels of abstractions. High-level programming languages provide more abstractions than do lower-level languages. </a:t>
            </a:r>
          </a:p>
          <a:p>
            <a:pPr marL="0" indent="0">
              <a:buNone/>
            </a:pPr>
            <a:endParaRPr lang="en-US" dirty="0"/>
          </a:p>
          <a:p>
            <a:pPr marL="0" indent="0">
              <a:buNone/>
            </a:pPr>
            <a:r>
              <a:rPr lang="en-US" dirty="0"/>
              <a:t>Coding in a programming language is often translated into code in another low-level language that the computer can execute.</a:t>
            </a:r>
          </a:p>
          <a:p>
            <a:pPr marL="0" indent="0">
              <a:buNone/>
            </a:pPr>
            <a:endParaRPr lang="en-US" dirty="0"/>
          </a:p>
          <a:p>
            <a:pPr marL="0" indent="0">
              <a:buNone/>
            </a:pPr>
            <a:endParaRPr lang="en-US" dirty="0"/>
          </a:p>
          <a:p>
            <a:pPr marL="0" indent="0">
              <a:buNone/>
            </a:pPr>
            <a:endParaRPr lang="en-US" dirty="0"/>
          </a:p>
          <a:p>
            <a:pPr marL="0" indent="0">
              <a:buNone/>
            </a:pPr>
            <a:endParaRPr lang="en-US" b="1" dirty="0"/>
          </a:p>
          <a:p>
            <a:pPr marL="0" indent="0">
              <a:buNone/>
            </a:pPr>
            <a:endParaRPr lang="en-US" b="1"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39</a:t>
            </a:fld>
            <a:endParaRPr lang="en-US" dirty="0"/>
          </a:p>
        </p:txBody>
      </p:sp>
    </p:spTree>
    <p:extLst>
      <p:ext uri="{BB962C8B-B14F-4D97-AF65-F5344CB8AC3E}">
        <p14:creationId xmlns:p14="http://schemas.microsoft.com/office/powerpoint/2010/main" val="125032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AP Exam Review</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r>
              <a:rPr lang="en-US" dirty="0"/>
              <a:t>Up to this point, I have been teaching Computer Science principles rather than teaching to the AP test. </a:t>
            </a:r>
          </a:p>
          <a:p>
            <a:pPr marL="0" indent="0">
              <a:buNone/>
            </a:pPr>
            <a:endParaRPr lang="en-US" dirty="0"/>
          </a:p>
          <a:p>
            <a:pPr marL="0" indent="0">
              <a:buNone/>
            </a:pPr>
            <a:r>
              <a:rPr lang="en-US" dirty="0"/>
              <a:t>This lecture slides is teaching to the AP test. It will provide review material for the AP test that we might not have covered during the course of the year. </a:t>
            </a:r>
          </a:p>
          <a:p>
            <a:pPr marL="0" indent="0">
              <a:buNone/>
            </a:pPr>
            <a:endParaRPr lang="en-US" dirty="0"/>
          </a:p>
          <a:p>
            <a:pPr marL="0" indent="0">
              <a:buNone/>
            </a:pPr>
            <a:r>
              <a:rPr lang="en-US" dirty="0"/>
              <a:t>We will go over each of the 5 ideas in summary.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47049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normAutofit fontScale="92500" lnSpcReduction="10000"/>
          </a:bodyPr>
          <a:lstStyle/>
          <a:p>
            <a:pPr marL="0" indent="0">
              <a:buNone/>
            </a:pPr>
            <a:r>
              <a:rPr lang="en-US" sz="2400" dirty="0"/>
              <a:t>﻿Abstraction Examples Used on the AP Exam:</a:t>
            </a:r>
          </a:p>
          <a:p>
            <a:pPr marL="0" indent="0">
              <a:buNone/>
            </a:pPr>
            <a:r>
              <a:rPr lang="en-US" dirty="0"/>
              <a:t>One common type of abstraction is </a:t>
            </a:r>
            <a:r>
              <a:rPr lang="en-US" b="1" dirty="0"/>
              <a:t>procedural abstraction</a:t>
            </a:r>
            <a:r>
              <a:rPr lang="en-US" dirty="0"/>
              <a:t>, which provides a name for a process and allows a procedure to be used only knowing what it does, not how it does it. </a:t>
            </a:r>
          </a:p>
          <a:p>
            <a:pPr marL="0" indent="0">
              <a:buNone/>
            </a:pPr>
            <a:endParaRPr lang="en-US" dirty="0"/>
          </a:p>
          <a:p>
            <a:pPr marL="0" indent="0">
              <a:buNone/>
            </a:pPr>
            <a:r>
              <a:rPr lang="en-US" dirty="0"/>
              <a:t>﻿DISPLAY(expression) is an abstraction that is used on your AP exam to display a value of expression followed by a space. The input parameter for the DISPLAY abstraction is expression.</a:t>
            </a:r>
          </a:p>
          <a:p>
            <a:pPr marL="0" indent="0">
              <a:buNone/>
            </a:pPr>
            <a:endParaRPr lang="en-US" dirty="0"/>
          </a:p>
          <a:p>
            <a:pPr marL="0" indent="0">
              <a:buNone/>
            </a:pPr>
            <a:r>
              <a:rPr lang="en-US" dirty="0"/>
              <a:t>﻿Another abstraction used on your AP exam is RANDOM(a, b), which evaluates to a random number from a to b inclusive. The input parameters in this abstraction are a and b.</a:t>
            </a:r>
          </a:p>
          <a:p>
            <a:pPr marL="0" indent="0">
              <a:buNone/>
            </a:pPr>
            <a:endParaRPr lang="en-US" dirty="0"/>
          </a:p>
          <a:p>
            <a:pPr marL="0" indent="0">
              <a:buNone/>
            </a:pPr>
            <a:r>
              <a:rPr lang="en-US" dirty="0"/>
              <a:t>﻿An abstraction generalizes functionality with input parameters that allow software reuse. Being aware of and using multiple levels of abstractions in developing programs helps to apply available resources and tools more effectively to solve problems.</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40</a:t>
            </a:fld>
            <a:endParaRPr lang="en-US" dirty="0"/>
          </a:p>
        </p:txBody>
      </p:sp>
    </p:spTree>
    <p:extLst>
      <p:ext uri="{BB962C8B-B14F-4D97-AF65-F5344CB8AC3E}">
        <p14:creationId xmlns:p14="http://schemas.microsoft.com/office/powerpoint/2010/main" val="255125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1B6B6-94F2-8745-BFEA-C2B88EBF03EE}"/>
              </a:ext>
            </a:extLst>
          </p:cNvPr>
          <p:cNvSpPr>
            <a:spLocks noGrp="1"/>
          </p:cNvSpPr>
          <p:nvPr>
            <p:ph type="title"/>
          </p:nvPr>
        </p:nvSpPr>
        <p:spPr>
          <a:xfrm>
            <a:off x="94394" y="59092"/>
            <a:ext cx="7652321" cy="744787"/>
          </a:xfrm>
        </p:spPr>
        <p:txBody>
          <a:bodyPr/>
          <a:lstStyle/>
          <a:p>
            <a:r>
              <a:rPr lang="en-US" dirty="0"/>
              <a:t>Important Procedures(Functions)</a:t>
            </a:r>
          </a:p>
        </p:txBody>
      </p:sp>
      <p:sp>
        <p:nvSpPr>
          <p:cNvPr id="3" name="Content Placeholder 2">
            <a:extLst>
              <a:ext uri="{FF2B5EF4-FFF2-40B4-BE49-F238E27FC236}">
                <a16:creationId xmlns:a16="http://schemas.microsoft.com/office/drawing/2014/main" id="{8175B72C-795A-E148-839C-00CFC95D5A77}"/>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28BBC427-385A-CC4F-A0E4-692D7B0E33C2}"/>
              </a:ext>
            </a:extLst>
          </p:cNvPr>
          <p:cNvSpPr>
            <a:spLocks noGrp="1"/>
          </p:cNvSpPr>
          <p:nvPr>
            <p:ph type="sldNum" sz="quarter" idx="12"/>
          </p:nvPr>
        </p:nvSpPr>
        <p:spPr/>
        <p:txBody>
          <a:bodyPr/>
          <a:lstStyle/>
          <a:p>
            <a:fld id="{D57F1E4F-1CFF-5643-939E-02111984F565}" type="slidenum">
              <a:rPr lang="en-US" smtClean="0"/>
              <a:t>41</a:t>
            </a:fld>
            <a:endParaRPr lang="en-US" dirty="0"/>
          </a:p>
        </p:txBody>
      </p:sp>
      <p:pic>
        <p:nvPicPr>
          <p:cNvPr id="5" name="Picture 4">
            <a:extLst>
              <a:ext uri="{FF2B5EF4-FFF2-40B4-BE49-F238E27FC236}">
                <a16:creationId xmlns:a16="http://schemas.microsoft.com/office/drawing/2014/main" id="{7CC4D534-AE26-6F42-A366-610D03D28E44}"/>
              </a:ext>
            </a:extLst>
          </p:cNvPr>
          <p:cNvPicPr>
            <a:picLocks noChangeAspect="1"/>
          </p:cNvPicPr>
          <p:nvPr/>
        </p:nvPicPr>
        <p:blipFill>
          <a:blip r:embed="rId2"/>
          <a:stretch>
            <a:fillRect/>
          </a:stretch>
        </p:blipFill>
        <p:spPr>
          <a:xfrm>
            <a:off x="324511" y="2557747"/>
            <a:ext cx="4446498" cy="1485729"/>
          </a:xfrm>
          <a:prstGeom prst="rect">
            <a:avLst/>
          </a:prstGeom>
        </p:spPr>
      </p:pic>
      <p:pic>
        <p:nvPicPr>
          <p:cNvPr id="6" name="Picture 5">
            <a:extLst>
              <a:ext uri="{FF2B5EF4-FFF2-40B4-BE49-F238E27FC236}">
                <a16:creationId xmlns:a16="http://schemas.microsoft.com/office/drawing/2014/main" id="{970A7445-70AC-0646-B8C6-C3604F865728}"/>
              </a:ext>
            </a:extLst>
          </p:cNvPr>
          <p:cNvPicPr>
            <a:picLocks noChangeAspect="1"/>
          </p:cNvPicPr>
          <p:nvPr/>
        </p:nvPicPr>
        <p:blipFill>
          <a:blip r:embed="rId3"/>
          <a:stretch>
            <a:fillRect/>
          </a:stretch>
        </p:blipFill>
        <p:spPr>
          <a:xfrm>
            <a:off x="324511" y="943638"/>
            <a:ext cx="5007777" cy="1334591"/>
          </a:xfrm>
          <a:prstGeom prst="rect">
            <a:avLst/>
          </a:prstGeom>
        </p:spPr>
      </p:pic>
      <p:pic>
        <p:nvPicPr>
          <p:cNvPr id="8" name="Picture 7">
            <a:extLst>
              <a:ext uri="{FF2B5EF4-FFF2-40B4-BE49-F238E27FC236}">
                <a16:creationId xmlns:a16="http://schemas.microsoft.com/office/drawing/2014/main" id="{275C056C-321D-4247-967C-3DB6F0155CF6}"/>
              </a:ext>
            </a:extLst>
          </p:cNvPr>
          <p:cNvPicPr>
            <a:picLocks noChangeAspect="1"/>
          </p:cNvPicPr>
          <p:nvPr/>
        </p:nvPicPr>
        <p:blipFill>
          <a:blip r:embed="rId4"/>
          <a:stretch>
            <a:fillRect/>
          </a:stretch>
        </p:blipFill>
        <p:spPr>
          <a:xfrm>
            <a:off x="2002409" y="1324504"/>
            <a:ext cx="5537200" cy="393700"/>
          </a:xfrm>
          <a:prstGeom prst="rect">
            <a:avLst/>
          </a:prstGeom>
        </p:spPr>
      </p:pic>
      <p:pic>
        <p:nvPicPr>
          <p:cNvPr id="9" name="Picture 8">
            <a:extLst>
              <a:ext uri="{FF2B5EF4-FFF2-40B4-BE49-F238E27FC236}">
                <a16:creationId xmlns:a16="http://schemas.microsoft.com/office/drawing/2014/main" id="{E1BCF421-DCE0-9448-AA5C-F3E1F11A9974}"/>
              </a:ext>
            </a:extLst>
          </p:cNvPr>
          <p:cNvPicPr>
            <a:picLocks noChangeAspect="1"/>
          </p:cNvPicPr>
          <p:nvPr/>
        </p:nvPicPr>
        <p:blipFill>
          <a:blip r:embed="rId5"/>
          <a:stretch>
            <a:fillRect/>
          </a:stretch>
        </p:blipFill>
        <p:spPr>
          <a:xfrm>
            <a:off x="3466101" y="3051358"/>
            <a:ext cx="5232400" cy="393700"/>
          </a:xfrm>
          <a:prstGeom prst="rect">
            <a:avLst/>
          </a:prstGeom>
        </p:spPr>
      </p:pic>
    </p:spTree>
    <p:extLst>
      <p:ext uri="{BB962C8B-B14F-4D97-AF65-F5344CB8AC3E}">
        <p14:creationId xmlns:p14="http://schemas.microsoft.com/office/powerpoint/2010/main" val="177171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1B6B6-94F2-8745-BFEA-C2B88EBF03EE}"/>
              </a:ext>
            </a:extLst>
          </p:cNvPr>
          <p:cNvSpPr>
            <a:spLocks noGrp="1"/>
          </p:cNvSpPr>
          <p:nvPr>
            <p:ph type="title"/>
          </p:nvPr>
        </p:nvSpPr>
        <p:spPr>
          <a:xfrm>
            <a:off x="94394" y="59092"/>
            <a:ext cx="7652321" cy="744787"/>
          </a:xfrm>
        </p:spPr>
        <p:txBody>
          <a:bodyPr/>
          <a:lstStyle/>
          <a:p>
            <a:r>
              <a:rPr lang="en-US" dirty="0"/>
              <a:t>Important Procedures(Functions)</a:t>
            </a:r>
          </a:p>
        </p:txBody>
      </p:sp>
      <p:sp>
        <p:nvSpPr>
          <p:cNvPr id="4" name="Slide Number Placeholder 3">
            <a:extLst>
              <a:ext uri="{FF2B5EF4-FFF2-40B4-BE49-F238E27FC236}">
                <a16:creationId xmlns:a16="http://schemas.microsoft.com/office/drawing/2014/main" id="{28BBC427-385A-CC4F-A0E4-692D7B0E33C2}"/>
              </a:ext>
            </a:extLst>
          </p:cNvPr>
          <p:cNvSpPr>
            <a:spLocks noGrp="1"/>
          </p:cNvSpPr>
          <p:nvPr>
            <p:ph type="sldNum" sz="quarter" idx="12"/>
          </p:nvPr>
        </p:nvSpPr>
        <p:spPr/>
        <p:txBody>
          <a:bodyPr/>
          <a:lstStyle/>
          <a:p>
            <a:fld id="{D57F1E4F-1CFF-5643-939E-02111984F565}" type="slidenum">
              <a:rPr lang="en-US" smtClean="0"/>
              <a:t>42</a:t>
            </a:fld>
            <a:endParaRPr lang="en-US" dirty="0"/>
          </a:p>
        </p:txBody>
      </p:sp>
      <p:pic>
        <p:nvPicPr>
          <p:cNvPr id="7" name="Picture 6">
            <a:extLst>
              <a:ext uri="{FF2B5EF4-FFF2-40B4-BE49-F238E27FC236}">
                <a16:creationId xmlns:a16="http://schemas.microsoft.com/office/drawing/2014/main" id="{B3D9B0F4-8233-E142-9F41-F24C361CB2CC}"/>
              </a:ext>
            </a:extLst>
          </p:cNvPr>
          <p:cNvPicPr>
            <a:picLocks noChangeAspect="1"/>
          </p:cNvPicPr>
          <p:nvPr/>
        </p:nvPicPr>
        <p:blipFill>
          <a:blip r:embed="rId2"/>
          <a:stretch>
            <a:fillRect/>
          </a:stretch>
        </p:blipFill>
        <p:spPr>
          <a:xfrm>
            <a:off x="427252" y="803879"/>
            <a:ext cx="4723080" cy="1248243"/>
          </a:xfrm>
          <a:prstGeom prst="rect">
            <a:avLst/>
          </a:prstGeom>
        </p:spPr>
      </p:pic>
      <p:pic>
        <p:nvPicPr>
          <p:cNvPr id="10" name="Picture 9">
            <a:extLst>
              <a:ext uri="{FF2B5EF4-FFF2-40B4-BE49-F238E27FC236}">
                <a16:creationId xmlns:a16="http://schemas.microsoft.com/office/drawing/2014/main" id="{D90B989B-EFFF-3744-B9BB-C5FA115DB2B4}"/>
              </a:ext>
            </a:extLst>
          </p:cNvPr>
          <p:cNvPicPr>
            <a:picLocks noChangeAspect="1"/>
          </p:cNvPicPr>
          <p:nvPr/>
        </p:nvPicPr>
        <p:blipFill>
          <a:blip r:embed="rId3"/>
          <a:stretch>
            <a:fillRect/>
          </a:stretch>
        </p:blipFill>
        <p:spPr>
          <a:xfrm>
            <a:off x="522199" y="2266950"/>
            <a:ext cx="6311900" cy="1181100"/>
          </a:xfrm>
          <a:prstGeom prst="rect">
            <a:avLst/>
          </a:prstGeom>
        </p:spPr>
      </p:pic>
    </p:spTree>
    <p:extLst>
      <p:ext uri="{BB962C8B-B14F-4D97-AF65-F5344CB8AC3E}">
        <p14:creationId xmlns:p14="http://schemas.microsoft.com/office/powerpoint/2010/main" val="248026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CE8CA-1273-5249-8C2C-2E1AF0E6A7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540578-58D4-F540-9D6B-33E2EE26440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EF38FFD-6328-8546-BA0E-97F9FCAE9C35}"/>
              </a:ext>
            </a:extLst>
          </p:cNvPr>
          <p:cNvSpPr>
            <a:spLocks noGrp="1"/>
          </p:cNvSpPr>
          <p:nvPr>
            <p:ph type="sldNum" sz="quarter" idx="12"/>
          </p:nvPr>
        </p:nvSpPr>
        <p:spPr/>
        <p:txBody>
          <a:bodyPr/>
          <a:lstStyle/>
          <a:p>
            <a:fld id="{D57F1E4F-1CFF-5643-939E-02111984F565}" type="slidenum">
              <a:rPr lang="en-US" smtClean="0"/>
              <a:t>43</a:t>
            </a:fld>
            <a:endParaRPr lang="en-US" dirty="0"/>
          </a:p>
        </p:txBody>
      </p:sp>
      <p:pic>
        <p:nvPicPr>
          <p:cNvPr id="6" name="Picture 5">
            <a:extLst>
              <a:ext uri="{FF2B5EF4-FFF2-40B4-BE49-F238E27FC236}">
                <a16:creationId xmlns:a16="http://schemas.microsoft.com/office/drawing/2014/main" id="{E9811727-E219-674C-BE3C-CCC19588441C}"/>
              </a:ext>
            </a:extLst>
          </p:cNvPr>
          <p:cNvPicPr>
            <a:picLocks noChangeAspect="1"/>
          </p:cNvPicPr>
          <p:nvPr/>
        </p:nvPicPr>
        <p:blipFill>
          <a:blip r:embed="rId2"/>
          <a:stretch>
            <a:fillRect/>
          </a:stretch>
        </p:blipFill>
        <p:spPr>
          <a:xfrm>
            <a:off x="1345406" y="0"/>
            <a:ext cx="6453188" cy="5715000"/>
          </a:xfrm>
          <a:prstGeom prst="rect">
            <a:avLst/>
          </a:prstGeom>
        </p:spPr>
      </p:pic>
    </p:spTree>
    <p:extLst>
      <p:ext uri="{BB962C8B-B14F-4D97-AF65-F5344CB8AC3E}">
        <p14:creationId xmlns:p14="http://schemas.microsoft.com/office/powerpoint/2010/main" val="21293202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44</a:t>
            </a:fld>
            <a:endParaRPr lang="en-US" dirty="0"/>
          </a:p>
        </p:txBody>
      </p:sp>
      <p:pic>
        <p:nvPicPr>
          <p:cNvPr id="5" name="Picture 4">
            <a:extLst>
              <a:ext uri="{FF2B5EF4-FFF2-40B4-BE49-F238E27FC236}">
                <a16:creationId xmlns:a16="http://schemas.microsoft.com/office/drawing/2014/main" id="{656603D8-E142-C447-A9BF-1C6389196A98}"/>
              </a:ext>
            </a:extLst>
          </p:cNvPr>
          <p:cNvPicPr>
            <a:picLocks noChangeAspect="1"/>
          </p:cNvPicPr>
          <p:nvPr/>
        </p:nvPicPr>
        <p:blipFill>
          <a:blip r:embed="rId2"/>
          <a:stretch>
            <a:fillRect/>
          </a:stretch>
        </p:blipFill>
        <p:spPr>
          <a:xfrm>
            <a:off x="245805" y="756191"/>
            <a:ext cx="5613400" cy="1828800"/>
          </a:xfrm>
          <a:prstGeom prst="rect">
            <a:avLst/>
          </a:prstGeom>
        </p:spPr>
      </p:pic>
      <p:pic>
        <p:nvPicPr>
          <p:cNvPr id="6" name="Picture 5">
            <a:extLst>
              <a:ext uri="{FF2B5EF4-FFF2-40B4-BE49-F238E27FC236}">
                <a16:creationId xmlns:a16="http://schemas.microsoft.com/office/drawing/2014/main" id="{70CE6961-63CF-A349-966D-D9D99DA41399}"/>
              </a:ext>
            </a:extLst>
          </p:cNvPr>
          <p:cNvPicPr>
            <a:picLocks noChangeAspect="1"/>
          </p:cNvPicPr>
          <p:nvPr/>
        </p:nvPicPr>
        <p:blipFill>
          <a:blip r:embed="rId3"/>
          <a:stretch>
            <a:fillRect/>
          </a:stretch>
        </p:blipFill>
        <p:spPr>
          <a:xfrm>
            <a:off x="162839" y="2433707"/>
            <a:ext cx="7264400" cy="723900"/>
          </a:xfrm>
          <a:prstGeom prst="rect">
            <a:avLst/>
          </a:prstGeom>
        </p:spPr>
      </p:pic>
      <p:pic>
        <p:nvPicPr>
          <p:cNvPr id="7" name="Picture 6">
            <a:extLst>
              <a:ext uri="{FF2B5EF4-FFF2-40B4-BE49-F238E27FC236}">
                <a16:creationId xmlns:a16="http://schemas.microsoft.com/office/drawing/2014/main" id="{C70255EC-20D0-F748-B54B-23625BC0ACDF}"/>
              </a:ext>
            </a:extLst>
          </p:cNvPr>
          <p:cNvPicPr>
            <a:picLocks noChangeAspect="1"/>
          </p:cNvPicPr>
          <p:nvPr/>
        </p:nvPicPr>
        <p:blipFill>
          <a:blip r:embed="rId4"/>
          <a:stretch>
            <a:fillRect/>
          </a:stretch>
        </p:blipFill>
        <p:spPr>
          <a:xfrm>
            <a:off x="245805" y="3235716"/>
            <a:ext cx="5613400" cy="1765300"/>
          </a:xfrm>
          <a:prstGeom prst="rect">
            <a:avLst/>
          </a:prstGeom>
        </p:spPr>
      </p:pic>
      <p:pic>
        <p:nvPicPr>
          <p:cNvPr id="8" name="Picture 7">
            <a:extLst>
              <a:ext uri="{FF2B5EF4-FFF2-40B4-BE49-F238E27FC236}">
                <a16:creationId xmlns:a16="http://schemas.microsoft.com/office/drawing/2014/main" id="{3982326A-E326-FC48-94CE-69EA14F9DDA3}"/>
              </a:ext>
            </a:extLst>
          </p:cNvPr>
          <p:cNvPicPr>
            <a:picLocks noChangeAspect="1"/>
          </p:cNvPicPr>
          <p:nvPr/>
        </p:nvPicPr>
        <p:blipFill>
          <a:blip r:embed="rId5"/>
          <a:stretch>
            <a:fillRect/>
          </a:stretch>
        </p:blipFill>
        <p:spPr>
          <a:xfrm>
            <a:off x="220753" y="4966494"/>
            <a:ext cx="6896100" cy="482600"/>
          </a:xfrm>
          <a:prstGeom prst="rect">
            <a:avLst/>
          </a:prstGeom>
        </p:spPr>
      </p:pic>
    </p:spTree>
    <p:extLst>
      <p:ext uri="{BB962C8B-B14F-4D97-AF65-F5344CB8AC3E}">
        <p14:creationId xmlns:p14="http://schemas.microsoft.com/office/powerpoint/2010/main" val="280161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45</a:t>
            </a:fld>
            <a:endParaRPr lang="en-US" dirty="0"/>
          </a:p>
        </p:txBody>
      </p:sp>
      <p:pic>
        <p:nvPicPr>
          <p:cNvPr id="5" name="Picture 4">
            <a:extLst>
              <a:ext uri="{FF2B5EF4-FFF2-40B4-BE49-F238E27FC236}">
                <a16:creationId xmlns:a16="http://schemas.microsoft.com/office/drawing/2014/main" id="{C72E7738-2869-7D47-AFD4-6A456C536AF4}"/>
              </a:ext>
            </a:extLst>
          </p:cNvPr>
          <p:cNvPicPr>
            <a:picLocks noChangeAspect="1"/>
          </p:cNvPicPr>
          <p:nvPr/>
        </p:nvPicPr>
        <p:blipFill>
          <a:blip r:embed="rId2"/>
          <a:stretch>
            <a:fillRect/>
          </a:stretch>
        </p:blipFill>
        <p:spPr>
          <a:xfrm>
            <a:off x="162839" y="955196"/>
            <a:ext cx="6972300" cy="2501900"/>
          </a:xfrm>
          <a:prstGeom prst="rect">
            <a:avLst/>
          </a:prstGeom>
        </p:spPr>
      </p:pic>
      <p:pic>
        <p:nvPicPr>
          <p:cNvPr id="6" name="Picture 5">
            <a:extLst>
              <a:ext uri="{FF2B5EF4-FFF2-40B4-BE49-F238E27FC236}">
                <a16:creationId xmlns:a16="http://schemas.microsoft.com/office/drawing/2014/main" id="{B1796799-2810-574B-880A-67F662F703C7}"/>
              </a:ext>
            </a:extLst>
          </p:cNvPr>
          <p:cNvPicPr>
            <a:picLocks noChangeAspect="1"/>
          </p:cNvPicPr>
          <p:nvPr/>
        </p:nvPicPr>
        <p:blipFill>
          <a:blip r:embed="rId3"/>
          <a:stretch>
            <a:fillRect/>
          </a:stretch>
        </p:blipFill>
        <p:spPr>
          <a:xfrm>
            <a:off x="290709" y="3556182"/>
            <a:ext cx="6781800" cy="2070100"/>
          </a:xfrm>
          <a:prstGeom prst="rect">
            <a:avLst/>
          </a:prstGeom>
        </p:spPr>
      </p:pic>
    </p:spTree>
    <p:extLst>
      <p:ext uri="{BB962C8B-B14F-4D97-AF65-F5344CB8AC3E}">
        <p14:creationId xmlns:p14="http://schemas.microsoft.com/office/powerpoint/2010/main" val="382474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46</a:t>
            </a:fld>
            <a:endParaRPr lang="en-US" dirty="0"/>
          </a:p>
        </p:txBody>
      </p:sp>
      <p:pic>
        <p:nvPicPr>
          <p:cNvPr id="5" name="Picture 4">
            <a:extLst>
              <a:ext uri="{FF2B5EF4-FFF2-40B4-BE49-F238E27FC236}">
                <a16:creationId xmlns:a16="http://schemas.microsoft.com/office/drawing/2014/main" id="{34D173BA-B559-2C41-B3ED-7EDB394710D2}"/>
              </a:ext>
            </a:extLst>
          </p:cNvPr>
          <p:cNvPicPr>
            <a:picLocks noChangeAspect="1"/>
          </p:cNvPicPr>
          <p:nvPr/>
        </p:nvPicPr>
        <p:blipFill>
          <a:blip r:embed="rId2"/>
          <a:stretch>
            <a:fillRect/>
          </a:stretch>
        </p:blipFill>
        <p:spPr>
          <a:xfrm>
            <a:off x="245805" y="1062102"/>
            <a:ext cx="4826000" cy="2438400"/>
          </a:xfrm>
          <a:prstGeom prst="rect">
            <a:avLst/>
          </a:prstGeom>
        </p:spPr>
      </p:pic>
      <p:pic>
        <p:nvPicPr>
          <p:cNvPr id="6" name="Picture 5">
            <a:extLst>
              <a:ext uri="{FF2B5EF4-FFF2-40B4-BE49-F238E27FC236}">
                <a16:creationId xmlns:a16="http://schemas.microsoft.com/office/drawing/2014/main" id="{2770836F-0E38-5746-95B0-92F9EFCCA365}"/>
              </a:ext>
            </a:extLst>
          </p:cNvPr>
          <p:cNvPicPr>
            <a:picLocks noChangeAspect="1"/>
          </p:cNvPicPr>
          <p:nvPr/>
        </p:nvPicPr>
        <p:blipFill>
          <a:blip r:embed="rId3"/>
          <a:stretch>
            <a:fillRect/>
          </a:stretch>
        </p:blipFill>
        <p:spPr>
          <a:xfrm>
            <a:off x="245805" y="3707666"/>
            <a:ext cx="1473200" cy="495300"/>
          </a:xfrm>
          <a:prstGeom prst="rect">
            <a:avLst/>
          </a:prstGeom>
        </p:spPr>
      </p:pic>
    </p:spTree>
    <p:extLst>
      <p:ext uri="{BB962C8B-B14F-4D97-AF65-F5344CB8AC3E}">
        <p14:creationId xmlns:p14="http://schemas.microsoft.com/office/powerpoint/2010/main" val="86307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47</a:t>
            </a:fld>
            <a:endParaRPr lang="en-US" dirty="0"/>
          </a:p>
        </p:txBody>
      </p:sp>
      <p:pic>
        <p:nvPicPr>
          <p:cNvPr id="5" name="Picture 4">
            <a:extLst>
              <a:ext uri="{FF2B5EF4-FFF2-40B4-BE49-F238E27FC236}">
                <a16:creationId xmlns:a16="http://schemas.microsoft.com/office/drawing/2014/main" id="{509A77BD-1E48-AA46-8E26-ADA18B5627F7}"/>
              </a:ext>
            </a:extLst>
          </p:cNvPr>
          <p:cNvPicPr>
            <a:picLocks noChangeAspect="1"/>
          </p:cNvPicPr>
          <p:nvPr/>
        </p:nvPicPr>
        <p:blipFill>
          <a:blip r:embed="rId2"/>
          <a:stretch>
            <a:fillRect/>
          </a:stretch>
        </p:blipFill>
        <p:spPr>
          <a:xfrm>
            <a:off x="162839" y="779393"/>
            <a:ext cx="7124700" cy="1778000"/>
          </a:xfrm>
          <a:prstGeom prst="rect">
            <a:avLst/>
          </a:prstGeom>
        </p:spPr>
      </p:pic>
      <p:pic>
        <p:nvPicPr>
          <p:cNvPr id="6" name="Picture 5">
            <a:extLst>
              <a:ext uri="{FF2B5EF4-FFF2-40B4-BE49-F238E27FC236}">
                <a16:creationId xmlns:a16="http://schemas.microsoft.com/office/drawing/2014/main" id="{239C95C1-FF5A-BF41-A0AA-E2B9102A09CB}"/>
              </a:ext>
            </a:extLst>
          </p:cNvPr>
          <p:cNvPicPr>
            <a:picLocks noChangeAspect="1"/>
          </p:cNvPicPr>
          <p:nvPr/>
        </p:nvPicPr>
        <p:blipFill>
          <a:blip r:embed="rId3"/>
          <a:stretch>
            <a:fillRect/>
          </a:stretch>
        </p:blipFill>
        <p:spPr>
          <a:xfrm>
            <a:off x="245805" y="2692400"/>
            <a:ext cx="1968500" cy="330200"/>
          </a:xfrm>
          <a:prstGeom prst="rect">
            <a:avLst/>
          </a:prstGeom>
        </p:spPr>
      </p:pic>
      <p:pic>
        <p:nvPicPr>
          <p:cNvPr id="7" name="Picture 6">
            <a:extLst>
              <a:ext uri="{FF2B5EF4-FFF2-40B4-BE49-F238E27FC236}">
                <a16:creationId xmlns:a16="http://schemas.microsoft.com/office/drawing/2014/main" id="{2D122B8E-8888-9A47-8CDC-C13706878B4F}"/>
              </a:ext>
            </a:extLst>
          </p:cNvPr>
          <p:cNvPicPr>
            <a:picLocks noChangeAspect="1"/>
          </p:cNvPicPr>
          <p:nvPr/>
        </p:nvPicPr>
        <p:blipFill>
          <a:blip r:embed="rId4"/>
          <a:stretch>
            <a:fillRect/>
          </a:stretch>
        </p:blipFill>
        <p:spPr>
          <a:xfrm>
            <a:off x="162839" y="3121595"/>
            <a:ext cx="4902200" cy="2451100"/>
          </a:xfrm>
          <a:prstGeom prst="rect">
            <a:avLst/>
          </a:prstGeom>
        </p:spPr>
      </p:pic>
      <p:pic>
        <p:nvPicPr>
          <p:cNvPr id="8" name="Picture 7">
            <a:extLst>
              <a:ext uri="{FF2B5EF4-FFF2-40B4-BE49-F238E27FC236}">
                <a16:creationId xmlns:a16="http://schemas.microsoft.com/office/drawing/2014/main" id="{E0422F40-6157-9742-9077-88F983EF8C3B}"/>
              </a:ext>
            </a:extLst>
          </p:cNvPr>
          <p:cNvPicPr>
            <a:picLocks noChangeAspect="1"/>
          </p:cNvPicPr>
          <p:nvPr/>
        </p:nvPicPr>
        <p:blipFill>
          <a:blip r:embed="rId5"/>
          <a:stretch>
            <a:fillRect/>
          </a:stretch>
        </p:blipFill>
        <p:spPr>
          <a:xfrm>
            <a:off x="2260600" y="4269513"/>
            <a:ext cx="6883400" cy="1168400"/>
          </a:xfrm>
          <a:prstGeom prst="rect">
            <a:avLst/>
          </a:prstGeom>
        </p:spPr>
      </p:pic>
    </p:spTree>
    <p:extLst>
      <p:ext uri="{BB962C8B-B14F-4D97-AF65-F5344CB8AC3E}">
        <p14:creationId xmlns:p14="http://schemas.microsoft.com/office/powerpoint/2010/main" val="207751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48</a:t>
            </a:fld>
            <a:endParaRPr lang="en-US" dirty="0"/>
          </a:p>
        </p:txBody>
      </p:sp>
      <p:pic>
        <p:nvPicPr>
          <p:cNvPr id="9" name="Picture 8">
            <a:extLst>
              <a:ext uri="{FF2B5EF4-FFF2-40B4-BE49-F238E27FC236}">
                <a16:creationId xmlns:a16="http://schemas.microsoft.com/office/drawing/2014/main" id="{4665B12E-C343-3C48-9C9B-6CB2DB9514BE}"/>
              </a:ext>
            </a:extLst>
          </p:cNvPr>
          <p:cNvPicPr>
            <a:picLocks noChangeAspect="1"/>
          </p:cNvPicPr>
          <p:nvPr/>
        </p:nvPicPr>
        <p:blipFill>
          <a:blip r:embed="rId2"/>
          <a:stretch>
            <a:fillRect/>
          </a:stretch>
        </p:blipFill>
        <p:spPr>
          <a:xfrm>
            <a:off x="488950" y="997732"/>
            <a:ext cx="3454400" cy="2692400"/>
          </a:xfrm>
          <a:prstGeom prst="rect">
            <a:avLst/>
          </a:prstGeom>
        </p:spPr>
      </p:pic>
      <p:pic>
        <p:nvPicPr>
          <p:cNvPr id="10" name="Picture 9">
            <a:extLst>
              <a:ext uri="{FF2B5EF4-FFF2-40B4-BE49-F238E27FC236}">
                <a16:creationId xmlns:a16="http://schemas.microsoft.com/office/drawing/2014/main" id="{8FEE9C82-0592-AC4F-851F-526CD3FE5E29}"/>
              </a:ext>
            </a:extLst>
          </p:cNvPr>
          <p:cNvPicPr>
            <a:picLocks noChangeAspect="1"/>
          </p:cNvPicPr>
          <p:nvPr/>
        </p:nvPicPr>
        <p:blipFill>
          <a:blip r:embed="rId3"/>
          <a:stretch>
            <a:fillRect/>
          </a:stretch>
        </p:blipFill>
        <p:spPr>
          <a:xfrm>
            <a:off x="2177634" y="1837072"/>
            <a:ext cx="6883400" cy="2336800"/>
          </a:xfrm>
          <a:prstGeom prst="rect">
            <a:avLst/>
          </a:prstGeom>
        </p:spPr>
      </p:pic>
      <p:pic>
        <p:nvPicPr>
          <p:cNvPr id="11" name="Picture 10">
            <a:extLst>
              <a:ext uri="{FF2B5EF4-FFF2-40B4-BE49-F238E27FC236}">
                <a16:creationId xmlns:a16="http://schemas.microsoft.com/office/drawing/2014/main" id="{3A5A416D-A1A3-464B-91ED-D8AE630D127C}"/>
              </a:ext>
            </a:extLst>
          </p:cNvPr>
          <p:cNvPicPr>
            <a:picLocks noChangeAspect="1"/>
          </p:cNvPicPr>
          <p:nvPr/>
        </p:nvPicPr>
        <p:blipFill>
          <a:blip r:embed="rId4"/>
          <a:stretch>
            <a:fillRect/>
          </a:stretch>
        </p:blipFill>
        <p:spPr>
          <a:xfrm>
            <a:off x="2454232" y="4354415"/>
            <a:ext cx="1955800" cy="381000"/>
          </a:xfrm>
          <a:prstGeom prst="rect">
            <a:avLst/>
          </a:prstGeom>
        </p:spPr>
      </p:pic>
    </p:spTree>
    <p:extLst>
      <p:ext uri="{BB962C8B-B14F-4D97-AF65-F5344CB8AC3E}">
        <p14:creationId xmlns:p14="http://schemas.microsoft.com/office/powerpoint/2010/main" val="155307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49</a:t>
            </a:fld>
            <a:endParaRPr lang="en-US" dirty="0"/>
          </a:p>
        </p:txBody>
      </p:sp>
      <p:pic>
        <p:nvPicPr>
          <p:cNvPr id="5" name="Picture 4">
            <a:extLst>
              <a:ext uri="{FF2B5EF4-FFF2-40B4-BE49-F238E27FC236}">
                <a16:creationId xmlns:a16="http://schemas.microsoft.com/office/drawing/2014/main" id="{8F474305-19A8-7441-B866-EF6109CBE1DE}"/>
              </a:ext>
            </a:extLst>
          </p:cNvPr>
          <p:cNvPicPr>
            <a:picLocks noChangeAspect="1"/>
          </p:cNvPicPr>
          <p:nvPr/>
        </p:nvPicPr>
        <p:blipFill>
          <a:blip r:embed="rId2"/>
          <a:stretch>
            <a:fillRect/>
          </a:stretch>
        </p:blipFill>
        <p:spPr>
          <a:xfrm>
            <a:off x="137787" y="87684"/>
            <a:ext cx="7302500" cy="2247900"/>
          </a:xfrm>
          <a:prstGeom prst="rect">
            <a:avLst/>
          </a:prstGeom>
        </p:spPr>
      </p:pic>
      <p:pic>
        <p:nvPicPr>
          <p:cNvPr id="6" name="Picture 5">
            <a:extLst>
              <a:ext uri="{FF2B5EF4-FFF2-40B4-BE49-F238E27FC236}">
                <a16:creationId xmlns:a16="http://schemas.microsoft.com/office/drawing/2014/main" id="{83F70C2E-4293-2643-BDED-D5AB07884558}"/>
              </a:ext>
            </a:extLst>
          </p:cNvPr>
          <p:cNvPicPr>
            <a:picLocks noChangeAspect="1"/>
          </p:cNvPicPr>
          <p:nvPr/>
        </p:nvPicPr>
        <p:blipFill>
          <a:blip r:embed="rId3"/>
          <a:stretch>
            <a:fillRect/>
          </a:stretch>
        </p:blipFill>
        <p:spPr>
          <a:xfrm>
            <a:off x="399268" y="2231200"/>
            <a:ext cx="7251700" cy="1181100"/>
          </a:xfrm>
          <a:prstGeom prst="rect">
            <a:avLst/>
          </a:prstGeom>
        </p:spPr>
      </p:pic>
      <p:pic>
        <p:nvPicPr>
          <p:cNvPr id="12" name="Picture 11">
            <a:extLst>
              <a:ext uri="{FF2B5EF4-FFF2-40B4-BE49-F238E27FC236}">
                <a16:creationId xmlns:a16="http://schemas.microsoft.com/office/drawing/2014/main" id="{7603AE32-0177-D64A-87FD-57BC1D50D604}"/>
              </a:ext>
            </a:extLst>
          </p:cNvPr>
          <p:cNvPicPr>
            <a:picLocks noChangeAspect="1"/>
          </p:cNvPicPr>
          <p:nvPr/>
        </p:nvPicPr>
        <p:blipFill>
          <a:blip r:embed="rId4"/>
          <a:stretch>
            <a:fillRect/>
          </a:stretch>
        </p:blipFill>
        <p:spPr>
          <a:xfrm>
            <a:off x="137787" y="3390870"/>
            <a:ext cx="7061200" cy="2273300"/>
          </a:xfrm>
          <a:prstGeom prst="rect">
            <a:avLst/>
          </a:prstGeom>
        </p:spPr>
      </p:pic>
      <p:pic>
        <p:nvPicPr>
          <p:cNvPr id="13" name="Picture 12">
            <a:extLst>
              <a:ext uri="{FF2B5EF4-FFF2-40B4-BE49-F238E27FC236}">
                <a16:creationId xmlns:a16="http://schemas.microsoft.com/office/drawing/2014/main" id="{65FC880C-25A5-F240-B6F1-681865F6D92B}"/>
              </a:ext>
            </a:extLst>
          </p:cNvPr>
          <p:cNvPicPr>
            <a:picLocks noChangeAspect="1"/>
          </p:cNvPicPr>
          <p:nvPr/>
        </p:nvPicPr>
        <p:blipFill>
          <a:blip r:embed="rId5"/>
          <a:stretch>
            <a:fillRect/>
          </a:stretch>
        </p:blipFill>
        <p:spPr>
          <a:xfrm>
            <a:off x="2686051" y="5020597"/>
            <a:ext cx="1625600" cy="381000"/>
          </a:xfrm>
          <a:prstGeom prst="rect">
            <a:avLst/>
          </a:prstGeom>
        </p:spPr>
      </p:pic>
    </p:spTree>
    <p:extLst>
      <p:ext uri="{BB962C8B-B14F-4D97-AF65-F5344CB8AC3E}">
        <p14:creationId xmlns:p14="http://schemas.microsoft.com/office/powerpoint/2010/main" val="252498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1</a:t>
            </a:r>
          </a:p>
        </p:txBody>
      </p:sp>
      <p:sp>
        <p:nvSpPr>
          <p:cNvPr id="3" name="Content Placeholder 2">
            <a:extLst>
              <a:ext uri="{FF2B5EF4-FFF2-40B4-BE49-F238E27FC236}">
                <a16:creationId xmlns:a16="http://schemas.microsoft.com/office/drawing/2014/main" id="{891D5E54-6C6E-A142-AA4A-FD4D80701797}"/>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5</a:t>
            </a:fld>
            <a:endParaRPr lang="en-US" dirty="0"/>
          </a:p>
        </p:txBody>
      </p:sp>
      <p:pic>
        <p:nvPicPr>
          <p:cNvPr id="5" name="Picture 4">
            <a:extLst>
              <a:ext uri="{FF2B5EF4-FFF2-40B4-BE49-F238E27FC236}">
                <a16:creationId xmlns:a16="http://schemas.microsoft.com/office/drawing/2014/main" id="{85B581F6-849D-7642-BAC8-DF1ECE9A39D6}"/>
              </a:ext>
            </a:extLst>
          </p:cNvPr>
          <p:cNvPicPr>
            <a:picLocks noChangeAspect="1"/>
          </p:cNvPicPr>
          <p:nvPr/>
        </p:nvPicPr>
        <p:blipFill>
          <a:blip r:embed="rId2"/>
          <a:stretch>
            <a:fillRect/>
          </a:stretch>
        </p:blipFill>
        <p:spPr>
          <a:xfrm>
            <a:off x="2198601" y="-15213"/>
            <a:ext cx="6083986" cy="5715000"/>
          </a:xfrm>
          <a:prstGeom prst="rect">
            <a:avLst/>
          </a:prstGeom>
        </p:spPr>
      </p:pic>
    </p:spTree>
    <p:extLst>
      <p:ext uri="{BB962C8B-B14F-4D97-AF65-F5344CB8AC3E}">
        <p14:creationId xmlns:p14="http://schemas.microsoft.com/office/powerpoint/2010/main" val="5936908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a:xfrm>
            <a:off x="311150" y="75141"/>
            <a:ext cx="7886700" cy="762174"/>
          </a:xfrm>
        </p:spPr>
        <p:txBody>
          <a:bodyPr/>
          <a:lstStyle/>
          <a:p>
            <a:r>
              <a:rPr lang="en-US" dirty="0"/>
              <a:t>Lists</a:t>
            </a:r>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50</a:t>
            </a:fld>
            <a:endParaRPr lang="en-US" dirty="0"/>
          </a:p>
        </p:txBody>
      </p:sp>
      <p:pic>
        <p:nvPicPr>
          <p:cNvPr id="5" name="Picture 4">
            <a:extLst>
              <a:ext uri="{FF2B5EF4-FFF2-40B4-BE49-F238E27FC236}">
                <a16:creationId xmlns:a16="http://schemas.microsoft.com/office/drawing/2014/main" id="{26E2B773-5F13-DB46-A541-C8A1696DC9EB}"/>
              </a:ext>
            </a:extLst>
          </p:cNvPr>
          <p:cNvPicPr>
            <a:picLocks noChangeAspect="1"/>
          </p:cNvPicPr>
          <p:nvPr/>
        </p:nvPicPr>
        <p:blipFill>
          <a:blip r:embed="rId2"/>
          <a:stretch>
            <a:fillRect/>
          </a:stretch>
        </p:blipFill>
        <p:spPr>
          <a:xfrm>
            <a:off x="430843" y="2922059"/>
            <a:ext cx="3911600" cy="2374900"/>
          </a:xfrm>
          <a:prstGeom prst="rect">
            <a:avLst/>
          </a:prstGeom>
        </p:spPr>
      </p:pic>
      <p:pic>
        <p:nvPicPr>
          <p:cNvPr id="9" name="Picture 8">
            <a:extLst>
              <a:ext uri="{FF2B5EF4-FFF2-40B4-BE49-F238E27FC236}">
                <a16:creationId xmlns:a16="http://schemas.microsoft.com/office/drawing/2014/main" id="{72FF9CE1-69F3-5546-ACC5-D37F81D1C682}"/>
              </a:ext>
            </a:extLst>
          </p:cNvPr>
          <p:cNvPicPr>
            <a:picLocks noChangeAspect="1"/>
          </p:cNvPicPr>
          <p:nvPr/>
        </p:nvPicPr>
        <p:blipFill>
          <a:blip r:embed="rId3"/>
          <a:stretch>
            <a:fillRect/>
          </a:stretch>
        </p:blipFill>
        <p:spPr>
          <a:xfrm>
            <a:off x="158924" y="673100"/>
            <a:ext cx="6972300" cy="1993900"/>
          </a:xfrm>
          <a:prstGeom prst="rect">
            <a:avLst/>
          </a:prstGeom>
        </p:spPr>
      </p:pic>
    </p:spTree>
    <p:extLst>
      <p:ext uri="{BB962C8B-B14F-4D97-AF65-F5344CB8AC3E}">
        <p14:creationId xmlns:p14="http://schemas.microsoft.com/office/powerpoint/2010/main" val="1922804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a:xfrm>
            <a:off x="311150" y="75141"/>
            <a:ext cx="7886700" cy="762174"/>
          </a:xfrm>
        </p:spPr>
        <p:txBody>
          <a:bodyPr/>
          <a:lstStyle/>
          <a:p>
            <a:r>
              <a:rPr lang="en-US" dirty="0"/>
              <a:t>Lists</a:t>
            </a:r>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51</a:t>
            </a:fld>
            <a:endParaRPr lang="en-US" dirty="0"/>
          </a:p>
        </p:txBody>
      </p:sp>
      <p:pic>
        <p:nvPicPr>
          <p:cNvPr id="6" name="Picture 5">
            <a:extLst>
              <a:ext uri="{FF2B5EF4-FFF2-40B4-BE49-F238E27FC236}">
                <a16:creationId xmlns:a16="http://schemas.microsoft.com/office/drawing/2014/main" id="{28B86F79-A8B8-D44A-87CF-FA42CC3AD003}"/>
              </a:ext>
            </a:extLst>
          </p:cNvPr>
          <p:cNvPicPr>
            <a:picLocks noChangeAspect="1"/>
          </p:cNvPicPr>
          <p:nvPr/>
        </p:nvPicPr>
        <p:blipFill>
          <a:blip r:embed="rId2"/>
          <a:stretch>
            <a:fillRect/>
          </a:stretch>
        </p:blipFill>
        <p:spPr>
          <a:xfrm>
            <a:off x="311150" y="838200"/>
            <a:ext cx="7175500" cy="2019300"/>
          </a:xfrm>
          <a:prstGeom prst="rect">
            <a:avLst/>
          </a:prstGeom>
        </p:spPr>
      </p:pic>
      <p:pic>
        <p:nvPicPr>
          <p:cNvPr id="7" name="Picture 6">
            <a:extLst>
              <a:ext uri="{FF2B5EF4-FFF2-40B4-BE49-F238E27FC236}">
                <a16:creationId xmlns:a16="http://schemas.microsoft.com/office/drawing/2014/main" id="{05C047B5-A3EC-2449-A870-5C4647733FDF}"/>
              </a:ext>
            </a:extLst>
          </p:cNvPr>
          <p:cNvPicPr>
            <a:picLocks noChangeAspect="1"/>
          </p:cNvPicPr>
          <p:nvPr/>
        </p:nvPicPr>
        <p:blipFill>
          <a:blip r:embed="rId3"/>
          <a:stretch>
            <a:fillRect/>
          </a:stretch>
        </p:blipFill>
        <p:spPr>
          <a:xfrm>
            <a:off x="486688" y="3127284"/>
            <a:ext cx="7061200" cy="2019300"/>
          </a:xfrm>
          <a:prstGeom prst="rect">
            <a:avLst/>
          </a:prstGeom>
        </p:spPr>
      </p:pic>
    </p:spTree>
    <p:extLst>
      <p:ext uri="{BB962C8B-B14F-4D97-AF65-F5344CB8AC3E}">
        <p14:creationId xmlns:p14="http://schemas.microsoft.com/office/powerpoint/2010/main" val="392137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4DBEB9-A069-2F4C-A225-21AD101C45C3}"/>
              </a:ext>
            </a:extLst>
          </p:cNvPr>
          <p:cNvSpPr>
            <a:spLocks noGrp="1"/>
          </p:cNvSpPr>
          <p:nvPr>
            <p:ph idx="1"/>
          </p:nvPr>
        </p:nvSpPr>
        <p:spPr>
          <a:xfrm>
            <a:off x="313151" y="113770"/>
            <a:ext cx="8202199" cy="5033699"/>
          </a:xfrm>
        </p:spPr>
        <p:txBody>
          <a:bodyPr/>
          <a:lstStyle/>
          <a:p>
            <a:pPr marL="0" indent="0">
              <a:buNone/>
            </a:pPr>
            <a:endParaRPr lang="en-US" dirty="0"/>
          </a:p>
          <a:p>
            <a:pPr marL="0" indent="0">
              <a:buNone/>
            </a:pPr>
            <a:r>
              <a:rPr lang="en-US" dirty="0"/>
              <a:t>The INSERT(list, </a:t>
            </a:r>
            <a:r>
              <a:rPr lang="en-US" dirty="0" err="1"/>
              <a:t>i</a:t>
            </a:r>
            <a:r>
              <a:rPr lang="en-US" dirty="0"/>
              <a:t>, item) will insert the item at index </a:t>
            </a:r>
            <a:r>
              <a:rPr lang="en-US" dirty="0" err="1"/>
              <a:t>i</a:t>
            </a:r>
            <a:r>
              <a:rPr lang="en-US" dirty="0"/>
              <a:t> and shift right items at index </a:t>
            </a:r>
            <a:r>
              <a:rPr lang="en-US" dirty="0" err="1"/>
              <a:t>i</a:t>
            </a:r>
            <a:r>
              <a:rPr lang="en-US" dirty="0"/>
              <a:t> or higher. </a:t>
            </a:r>
          </a:p>
        </p:txBody>
      </p:sp>
      <p:sp>
        <p:nvSpPr>
          <p:cNvPr id="4" name="Slide Number Placeholder 3">
            <a:extLst>
              <a:ext uri="{FF2B5EF4-FFF2-40B4-BE49-F238E27FC236}">
                <a16:creationId xmlns:a16="http://schemas.microsoft.com/office/drawing/2014/main" id="{4309B133-990B-5D4D-93E8-D2BE01F92954}"/>
              </a:ext>
            </a:extLst>
          </p:cNvPr>
          <p:cNvSpPr>
            <a:spLocks noGrp="1"/>
          </p:cNvSpPr>
          <p:nvPr>
            <p:ph type="sldNum" sz="quarter" idx="12"/>
          </p:nvPr>
        </p:nvSpPr>
        <p:spPr/>
        <p:txBody>
          <a:bodyPr/>
          <a:lstStyle/>
          <a:p>
            <a:fld id="{D57F1E4F-1CFF-5643-939E-02111984F565}" type="slidenum">
              <a:rPr lang="en-US" smtClean="0"/>
              <a:t>52</a:t>
            </a:fld>
            <a:endParaRPr lang="en-US" dirty="0"/>
          </a:p>
        </p:txBody>
      </p:sp>
      <p:pic>
        <p:nvPicPr>
          <p:cNvPr id="5" name="Picture 4">
            <a:extLst>
              <a:ext uri="{FF2B5EF4-FFF2-40B4-BE49-F238E27FC236}">
                <a16:creationId xmlns:a16="http://schemas.microsoft.com/office/drawing/2014/main" id="{4EDBF1DF-BFBD-644D-BAAB-4BA1DB08E8AE}"/>
              </a:ext>
            </a:extLst>
          </p:cNvPr>
          <p:cNvPicPr>
            <a:picLocks noChangeAspect="1"/>
          </p:cNvPicPr>
          <p:nvPr/>
        </p:nvPicPr>
        <p:blipFill>
          <a:blip r:embed="rId2"/>
          <a:stretch>
            <a:fillRect/>
          </a:stretch>
        </p:blipFill>
        <p:spPr>
          <a:xfrm>
            <a:off x="-87682" y="1441758"/>
            <a:ext cx="8822914" cy="1572712"/>
          </a:xfrm>
          <a:prstGeom prst="rect">
            <a:avLst/>
          </a:prstGeom>
        </p:spPr>
      </p:pic>
      <p:pic>
        <p:nvPicPr>
          <p:cNvPr id="6" name="Picture 5">
            <a:extLst>
              <a:ext uri="{FF2B5EF4-FFF2-40B4-BE49-F238E27FC236}">
                <a16:creationId xmlns:a16="http://schemas.microsoft.com/office/drawing/2014/main" id="{28E68BE3-F047-CC46-84E4-A602D81C5CEB}"/>
              </a:ext>
            </a:extLst>
          </p:cNvPr>
          <p:cNvPicPr>
            <a:picLocks noChangeAspect="1"/>
          </p:cNvPicPr>
          <p:nvPr/>
        </p:nvPicPr>
        <p:blipFill>
          <a:blip r:embed="rId3"/>
          <a:stretch>
            <a:fillRect/>
          </a:stretch>
        </p:blipFill>
        <p:spPr>
          <a:xfrm>
            <a:off x="173122" y="3294613"/>
            <a:ext cx="8970878" cy="1572712"/>
          </a:xfrm>
          <a:prstGeom prst="rect">
            <a:avLst/>
          </a:prstGeom>
        </p:spPr>
      </p:pic>
    </p:spTree>
    <p:extLst>
      <p:ext uri="{BB962C8B-B14F-4D97-AF65-F5344CB8AC3E}">
        <p14:creationId xmlns:p14="http://schemas.microsoft.com/office/powerpoint/2010/main" val="144424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1293E0-755E-6640-BEFF-388514F1CB8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A9965C31-C49F-E94D-8801-02AC7EB244D2}"/>
              </a:ext>
            </a:extLst>
          </p:cNvPr>
          <p:cNvSpPr>
            <a:spLocks noGrp="1"/>
          </p:cNvSpPr>
          <p:nvPr>
            <p:ph type="sldNum" sz="quarter" idx="12"/>
          </p:nvPr>
        </p:nvSpPr>
        <p:spPr/>
        <p:txBody>
          <a:bodyPr/>
          <a:lstStyle/>
          <a:p>
            <a:fld id="{D57F1E4F-1CFF-5643-939E-02111984F565}" type="slidenum">
              <a:rPr lang="en-US" smtClean="0"/>
              <a:t>53</a:t>
            </a:fld>
            <a:endParaRPr lang="en-US" dirty="0"/>
          </a:p>
        </p:txBody>
      </p:sp>
      <p:pic>
        <p:nvPicPr>
          <p:cNvPr id="5" name="Picture 4">
            <a:extLst>
              <a:ext uri="{FF2B5EF4-FFF2-40B4-BE49-F238E27FC236}">
                <a16:creationId xmlns:a16="http://schemas.microsoft.com/office/drawing/2014/main" id="{460F7B94-6442-2946-9381-E8FA0C4FB81F}"/>
              </a:ext>
            </a:extLst>
          </p:cNvPr>
          <p:cNvPicPr>
            <a:picLocks noChangeAspect="1"/>
          </p:cNvPicPr>
          <p:nvPr/>
        </p:nvPicPr>
        <p:blipFill>
          <a:blip r:embed="rId2"/>
          <a:stretch>
            <a:fillRect/>
          </a:stretch>
        </p:blipFill>
        <p:spPr>
          <a:xfrm>
            <a:off x="347945" y="1515269"/>
            <a:ext cx="5067300" cy="2311400"/>
          </a:xfrm>
          <a:prstGeom prst="rect">
            <a:avLst/>
          </a:prstGeom>
        </p:spPr>
      </p:pic>
      <p:pic>
        <p:nvPicPr>
          <p:cNvPr id="6" name="Picture 5">
            <a:extLst>
              <a:ext uri="{FF2B5EF4-FFF2-40B4-BE49-F238E27FC236}">
                <a16:creationId xmlns:a16="http://schemas.microsoft.com/office/drawing/2014/main" id="{57DB47A9-EB0E-364F-BBB7-AAE8B7B6B667}"/>
              </a:ext>
            </a:extLst>
          </p:cNvPr>
          <p:cNvPicPr>
            <a:picLocks noChangeAspect="1"/>
          </p:cNvPicPr>
          <p:nvPr/>
        </p:nvPicPr>
        <p:blipFill>
          <a:blip r:embed="rId3"/>
          <a:stretch>
            <a:fillRect/>
          </a:stretch>
        </p:blipFill>
        <p:spPr>
          <a:xfrm>
            <a:off x="347945" y="3976159"/>
            <a:ext cx="6985000" cy="1320800"/>
          </a:xfrm>
          <a:prstGeom prst="rect">
            <a:avLst/>
          </a:prstGeom>
        </p:spPr>
      </p:pic>
      <p:sp>
        <p:nvSpPr>
          <p:cNvPr id="8" name="Rectangle 7">
            <a:extLst>
              <a:ext uri="{FF2B5EF4-FFF2-40B4-BE49-F238E27FC236}">
                <a16:creationId xmlns:a16="http://schemas.microsoft.com/office/drawing/2014/main" id="{010B90D5-4FDD-BC4D-8B57-D1DE2E4C07E0}"/>
              </a:ext>
            </a:extLst>
          </p:cNvPr>
          <p:cNvSpPr/>
          <p:nvPr/>
        </p:nvSpPr>
        <p:spPr>
          <a:xfrm>
            <a:off x="482252" y="418041"/>
            <a:ext cx="8033098" cy="415498"/>
          </a:xfrm>
          <a:prstGeom prst="rect">
            <a:avLst/>
          </a:prstGeom>
        </p:spPr>
        <p:txBody>
          <a:bodyPr wrap="square">
            <a:spAutoFit/>
          </a:bodyPr>
          <a:lstStyle/>
          <a:p>
            <a:r>
              <a:rPr lang="en-US" sz="2100" dirty="0"/>
              <a:t>The APPEND(list, item) will add the item to the end of the list. </a:t>
            </a:r>
          </a:p>
        </p:txBody>
      </p:sp>
    </p:spTree>
    <p:extLst>
      <p:ext uri="{BB962C8B-B14F-4D97-AF65-F5344CB8AC3E}">
        <p14:creationId xmlns:p14="http://schemas.microsoft.com/office/powerpoint/2010/main" val="63034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484DF-8911-E94C-84DB-39C3F8113617}"/>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Line 4: REMOVE(words, 3)</a:t>
            </a:r>
          </a:p>
          <a:p>
            <a:pPr marL="0" indent="0">
              <a:buNone/>
            </a:pPr>
            <a:r>
              <a:rPr lang="en-US" dirty="0"/>
              <a:t>Line 5: DISPLAY(words)</a:t>
            </a:r>
          </a:p>
          <a:p>
            <a:pPr marL="0" indent="0">
              <a:buNone/>
            </a:pPr>
            <a:endParaRPr lang="en-US" dirty="0"/>
          </a:p>
          <a:p>
            <a:pPr marL="0" indent="0">
              <a:buNone/>
            </a:pPr>
            <a:r>
              <a:rPr lang="en-US" dirty="0"/>
              <a:t>Answer: ["Green", "The", "Pig", "Rhino", "Fox"] </a:t>
            </a:r>
          </a:p>
        </p:txBody>
      </p:sp>
      <p:sp>
        <p:nvSpPr>
          <p:cNvPr id="4" name="Slide Number Placeholder 3">
            <a:extLst>
              <a:ext uri="{FF2B5EF4-FFF2-40B4-BE49-F238E27FC236}">
                <a16:creationId xmlns:a16="http://schemas.microsoft.com/office/drawing/2014/main" id="{E2B4B720-D722-1C49-866D-26A57CDF4C74}"/>
              </a:ext>
            </a:extLst>
          </p:cNvPr>
          <p:cNvSpPr>
            <a:spLocks noGrp="1"/>
          </p:cNvSpPr>
          <p:nvPr>
            <p:ph type="sldNum" sz="quarter" idx="12"/>
          </p:nvPr>
        </p:nvSpPr>
        <p:spPr/>
        <p:txBody>
          <a:bodyPr/>
          <a:lstStyle/>
          <a:p>
            <a:fld id="{D57F1E4F-1CFF-5643-939E-02111984F565}" type="slidenum">
              <a:rPr lang="en-US" smtClean="0"/>
              <a:t>54</a:t>
            </a:fld>
            <a:endParaRPr lang="en-US" dirty="0"/>
          </a:p>
        </p:txBody>
      </p:sp>
      <p:pic>
        <p:nvPicPr>
          <p:cNvPr id="5" name="Picture 4">
            <a:extLst>
              <a:ext uri="{FF2B5EF4-FFF2-40B4-BE49-F238E27FC236}">
                <a16:creationId xmlns:a16="http://schemas.microsoft.com/office/drawing/2014/main" id="{8F9559E1-55A4-0447-8161-11B63597C693}"/>
              </a:ext>
            </a:extLst>
          </p:cNvPr>
          <p:cNvPicPr>
            <a:picLocks noChangeAspect="1"/>
          </p:cNvPicPr>
          <p:nvPr/>
        </p:nvPicPr>
        <p:blipFill>
          <a:blip r:embed="rId2"/>
          <a:stretch>
            <a:fillRect/>
          </a:stretch>
        </p:blipFill>
        <p:spPr>
          <a:xfrm>
            <a:off x="370696" y="1521354"/>
            <a:ext cx="8402608" cy="1495510"/>
          </a:xfrm>
          <a:prstGeom prst="rect">
            <a:avLst/>
          </a:prstGeom>
        </p:spPr>
      </p:pic>
      <p:sp>
        <p:nvSpPr>
          <p:cNvPr id="6" name="Rectangle 5">
            <a:extLst>
              <a:ext uri="{FF2B5EF4-FFF2-40B4-BE49-F238E27FC236}">
                <a16:creationId xmlns:a16="http://schemas.microsoft.com/office/drawing/2014/main" id="{46FDFBCD-AC70-9045-B464-A3D788DD7F33}"/>
              </a:ext>
            </a:extLst>
          </p:cNvPr>
          <p:cNvSpPr/>
          <p:nvPr/>
        </p:nvSpPr>
        <p:spPr>
          <a:xfrm>
            <a:off x="628650" y="305279"/>
            <a:ext cx="7886700" cy="738664"/>
          </a:xfrm>
          <a:prstGeom prst="rect">
            <a:avLst/>
          </a:prstGeom>
        </p:spPr>
        <p:txBody>
          <a:bodyPr wrap="square">
            <a:spAutoFit/>
          </a:bodyPr>
          <a:lstStyle/>
          <a:p>
            <a:r>
              <a:rPr lang="en-US" sz="2100" dirty="0"/>
              <a:t>The REMOVE(list, </a:t>
            </a:r>
            <a:r>
              <a:rPr lang="en-US" sz="2100" dirty="0" err="1"/>
              <a:t>i</a:t>
            </a:r>
            <a:r>
              <a:rPr lang="en-US" sz="2100" dirty="0"/>
              <a:t>) will remove the item at index </a:t>
            </a:r>
            <a:r>
              <a:rPr lang="en-US" sz="2100" dirty="0" err="1"/>
              <a:t>i</a:t>
            </a:r>
            <a:r>
              <a:rPr lang="en-US" sz="2100" dirty="0"/>
              <a:t> and shift left items at index </a:t>
            </a:r>
            <a:r>
              <a:rPr lang="en-US" sz="2100" dirty="0" err="1"/>
              <a:t>i</a:t>
            </a:r>
            <a:r>
              <a:rPr lang="en-US" sz="2100" dirty="0"/>
              <a:t> or higher.</a:t>
            </a:r>
          </a:p>
        </p:txBody>
      </p:sp>
    </p:spTree>
    <p:extLst>
      <p:ext uri="{BB962C8B-B14F-4D97-AF65-F5344CB8AC3E}">
        <p14:creationId xmlns:p14="http://schemas.microsoft.com/office/powerpoint/2010/main" val="299601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55</a:t>
            </a:fld>
            <a:endParaRPr lang="en-US" dirty="0"/>
          </a:p>
        </p:txBody>
      </p:sp>
      <p:pic>
        <p:nvPicPr>
          <p:cNvPr id="5" name="Picture 4">
            <a:extLst>
              <a:ext uri="{FF2B5EF4-FFF2-40B4-BE49-F238E27FC236}">
                <a16:creationId xmlns:a16="http://schemas.microsoft.com/office/drawing/2014/main" id="{76796C52-B645-284F-9B0E-5A21F8F9BA11}"/>
              </a:ext>
            </a:extLst>
          </p:cNvPr>
          <p:cNvPicPr>
            <a:picLocks noChangeAspect="1"/>
          </p:cNvPicPr>
          <p:nvPr/>
        </p:nvPicPr>
        <p:blipFill>
          <a:blip r:embed="rId2"/>
          <a:stretch>
            <a:fillRect/>
          </a:stretch>
        </p:blipFill>
        <p:spPr>
          <a:xfrm>
            <a:off x="1179187" y="113769"/>
            <a:ext cx="7049370" cy="3626115"/>
          </a:xfrm>
          <a:prstGeom prst="rect">
            <a:avLst/>
          </a:prstGeom>
        </p:spPr>
      </p:pic>
      <p:pic>
        <p:nvPicPr>
          <p:cNvPr id="6" name="Picture 5">
            <a:extLst>
              <a:ext uri="{FF2B5EF4-FFF2-40B4-BE49-F238E27FC236}">
                <a16:creationId xmlns:a16="http://schemas.microsoft.com/office/drawing/2014/main" id="{C19AE137-BAD6-6B4A-9FCD-404A8DACD7A7}"/>
              </a:ext>
            </a:extLst>
          </p:cNvPr>
          <p:cNvPicPr>
            <a:picLocks noChangeAspect="1"/>
          </p:cNvPicPr>
          <p:nvPr/>
        </p:nvPicPr>
        <p:blipFill>
          <a:blip r:embed="rId3"/>
          <a:stretch>
            <a:fillRect/>
          </a:stretch>
        </p:blipFill>
        <p:spPr>
          <a:xfrm>
            <a:off x="904830" y="3961075"/>
            <a:ext cx="7483415" cy="1049335"/>
          </a:xfrm>
          <a:prstGeom prst="rect">
            <a:avLst/>
          </a:prstGeom>
        </p:spPr>
      </p:pic>
    </p:spTree>
    <p:extLst>
      <p:ext uri="{BB962C8B-B14F-4D97-AF65-F5344CB8AC3E}">
        <p14:creationId xmlns:p14="http://schemas.microsoft.com/office/powerpoint/2010/main" val="6745732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0EBA2-EE00-4946-BE8D-25100A79DE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1ED742-4571-2643-AD20-22631FFFAD5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730A606-CE56-2140-A838-7AD431DC70F0}"/>
              </a:ext>
            </a:extLst>
          </p:cNvPr>
          <p:cNvSpPr>
            <a:spLocks noGrp="1"/>
          </p:cNvSpPr>
          <p:nvPr>
            <p:ph type="sldNum" sz="quarter" idx="12"/>
          </p:nvPr>
        </p:nvSpPr>
        <p:spPr/>
        <p:txBody>
          <a:bodyPr/>
          <a:lstStyle/>
          <a:p>
            <a:fld id="{D57F1E4F-1CFF-5643-939E-02111984F565}" type="slidenum">
              <a:rPr lang="en-US" smtClean="0"/>
              <a:t>56</a:t>
            </a:fld>
            <a:endParaRPr lang="en-US" dirty="0"/>
          </a:p>
        </p:txBody>
      </p:sp>
      <p:pic>
        <p:nvPicPr>
          <p:cNvPr id="5" name="Picture 4">
            <a:extLst>
              <a:ext uri="{FF2B5EF4-FFF2-40B4-BE49-F238E27FC236}">
                <a16:creationId xmlns:a16="http://schemas.microsoft.com/office/drawing/2014/main" id="{7D99EFEE-5A3C-9745-88A6-00922D2D0606}"/>
              </a:ext>
            </a:extLst>
          </p:cNvPr>
          <p:cNvPicPr>
            <a:picLocks noChangeAspect="1"/>
          </p:cNvPicPr>
          <p:nvPr/>
        </p:nvPicPr>
        <p:blipFill>
          <a:blip r:embed="rId2"/>
          <a:stretch>
            <a:fillRect/>
          </a:stretch>
        </p:blipFill>
        <p:spPr>
          <a:xfrm>
            <a:off x="247650" y="304271"/>
            <a:ext cx="7239000" cy="787400"/>
          </a:xfrm>
          <a:prstGeom prst="rect">
            <a:avLst/>
          </a:prstGeom>
        </p:spPr>
      </p:pic>
      <p:pic>
        <p:nvPicPr>
          <p:cNvPr id="6" name="Picture 5">
            <a:extLst>
              <a:ext uri="{FF2B5EF4-FFF2-40B4-BE49-F238E27FC236}">
                <a16:creationId xmlns:a16="http://schemas.microsoft.com/office/drawing/2014/main" id="{DDF0D4E9-740B-CE42-9901-D275F4ACFB7D}"/>
              </a:ext>
            </a:extLst>
          </p:cNvPr>
          <p:cNvPicPr>
            <a:picLocks noChangeAspect="1"/>
          </p:cNvPicPr>
          <p:nvPr/>
        </p:nvPicPr>
        <p:blipFill>
          <a:blip r:embed="rId3"/>
          <a:stretch>
            <a:fillRect/>
          </a:stretch>
        </p:blipFill>
        <p:spPr>
          <a:xfrm>
            <a:off x="247650" y="1241161"/>
            <a:ext cx="6997700" cy="1193800"/>
          </a:xfrm>
          <a:prstGeom prst="rect">
            <a:avLst/>
          </a:prstGeom>
        </p:spPr>
      </p:pic>
      <p:pic>
        <p:nvPicPr>
          <p:cNvPr id="7" name="Picture 6">
            <a:extLst>
              <a:ext uri="{FF2B5EF4-FFF2-40B4-BE49-F238E27FC236}">
                <a16:creationId xmlns:a16="http://schemas.microsoft.com/office/drawing/2014/main" id="{4613433B-1136-564D-AA84-C5839A31BB5B}"/>
              </a:ext>
            </a:extLst>
          </p:cNvPr>
          <p:cNvPicPr>
            <a:picLocks noChangeAspect="1"/>
          </p:cNvPicPr>
          <p:nvPr/>
        </p:nvPicPr>
        <p:blipFill>
          <a:blip r:embed="rId4"/>
          <a:stretch>
            <a:fillRect/>
          </a:stretch>
        </p:blipFill>
        <p:spPr>
          <a:xfrm>
            <a:off x="404747" y="2365111"/>
            <a:ext cx="5829300" cy="800100"/>
          </a:xfrm>
          <a:prstGeom prst="rect">
            <a:avLst/>
          </a:prstGeom>
        </p:spPr>
      </p:pic>
      <p:pic>
        <p:nvPicPr>
          <p:cNvPr id="8" name="Picture 7">
            <a:extLst>
              <a:ext uri="{FF2B5EF4-FFF2-40B4-BE49-F238E27FC236}">
                <a16:creationId xmlns:a16="http://schemas.microsoft.com/office/drawing/2014/main" id="{EBE2A526-0304-7A48-B615-9BE8FDCBFDDF}"/>
              </a:ext>
            </a:extLst>
          </p:cNvPr>
          <p:cNvPicPr>
            <a:picLocks noChangeAspect="1"/>
          </p:cNvPicPr>
          <p:nvPr/>
        </p:nvPicPr>
        <p:blipFill>
          <a:blip r:embed="rId5"/>
          <a:stretch>
            <a:fillRect/>
          </a:stretch>
        </p:blipFill>
        <p:spPr>
          <a:xfrm>
            <a:off x="404747" y="3391165"/>
            <a:ext cx="7188200" cy="1066800"/>
          </a:xfrm>
          <a:prstGeom prst="rect">
            <a:avLst/>
          </a:prstGeom>
        </p:spPr>
      </p:pic>
    </p:spTree>
    <p:extLst>
      <p:ext uri="{BB962C8B-B14F-4D97-AF65-F5344CB8AC3E}">
        <p14:creationId xmlns:p14="http://schemas.microsoft.com/office/powerpoint/2010/main" val="311287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44B0E-E83F-7B4B-B832-F443C99FA95B}"/>
              </a:ext>
            </a:extLst>
          </p:cNvPr>
          <p:cNvSpPr>
            <a:spLocks noGrp="1"/>
          </p:cNvSpPr>
          <p:nvPr>
            <p:ph type="title"/>
          </p:nvPr>
        </p:nvSpPr>
        <p:spPr>
          <a:xfrm>
            <a:off x="179199" y="285714"/>
            <a:ext cx="7074008" cy="563634"/>
          </a:xfrm>
        </p:spPr>
        <p:txBody>
          <a:bodyPr/>
          <a:lstStyle/>
          <a:p>
            <a:r>
              <a:rPr lang="en-US" dirty="0"/>
              <a:t>Conditionals</a:t>
            </a:r>
          </a:p>
        </p:txBody>
      </p:sp>
      <p:sp>
        <p:nvSpPr>
          <p:cNvPr id="3" name="Content Placeholder 2">
            <a:extLst>
              <a:ext uri="{FF2B5EF4-FFF2-40B4-BE49-F238E27FC236}">
                <a16:creationId xmlns:a16="http://schemas.microsoft.com/office/drawing/2014/main" id="{617496A9-175F-A24C-9726-F8EDA5EE619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63BF943-8F27-BD43-A18D-85571A5EECF7}"/>
              </a:ext>
            </a:extLst>
          </p:cNvPr>
          <p:cNvSpPr>
            <a:spLocks noGrp="1"/>
          </p:cNvSpPr>
          <p:nvPr>
            <p:ph type="sldNum" sz="quarter" idx="12"/>
          </p:nvPr>
        </p:nvSpPr>
        <p:spPr/>
        <p:txBody>
          <a:bodyPr/>
          <a:lstStyle/>
          <a:p>
            <a:fld id="{D57F1E4F-1CFF-5643-939E-02111984F565}" type="slidenum">
              <a:rPr lang="en-US" smtClean="0"/>
              <a:t>57</a:t>
            </a:fld>
            <a:endParaRPr lang="en-US" dirty="0"/>
          </a:p>
        </p:txBody>
      </p:sp>
      <p:pic>
        <p:nvPicPr>
          <p:cNvPr id="5" name="Picture 4">
            <a:extLst>
              <a:ext uri="{FF2B5EF4-FFF2-40B4-BE49-F238E27FC236}">
                <a16:creationId xmlns:a16="http://schemas.microsoft.com/office/drawing/2014/main" id="{6639603D-D999-F841-92E4-5490469D9F61}"/>
              </a:ext>
            </a:extLst>
          </p:cNvPr>
          <p:cNvPicPr>
            <a:picLocks noChangeAspect="1"/>
          </p:cNvPicPr>
          <p:nvPr/>
        </p:nvPicPr>
        <p:blipFill>
          <a:blip r:embed="rId2"/>
          <a:stretch>
            <a:fillRect/>
          </a:stretch>
        </p:blipFill>
        <p:spPr>
          <a:xfrm>
            <a:off x="0" y="1369218"/>
            <a:ext cx="4838700" cy="3314700"/>
          </a:xfrm>
          <a:prstGeom prst="rect">
            <a:avLst/>
          </a:prstGeom>
        </p:spPr>
      </p:pic>
      <p:pic>
        <p:nvPicPr>
          <p:cNvPr id="6" name="Picture 5">
            <a:extLst>
              <a:ext uri="{FF2B5EF4-FFF2-40B4-BE49-F238E27FC236}">
                <a16:creationId xmlns:a16="http://schemas.microsoft.com/office/drawing/2014/main" id="{56132510-7B25-F54D-B024-2938939ABE23}"/>
              </a:ext>
            </a:extLst>
          </p:cNvPr>
          <p:cNvPicPr>
            <a:picLocks noChangeAspect="1"/>
          </p:cNvPicPr>
          <p:nvPr/>
        </p:nvPicPr>
        <p:blipFill>
          <a:blip r:embed="rId3"/>
          <a:stretch>
            <a:fillRect/>
          </a:stretch>
        </p:blipFill>
        <p:spPr>
          <a:xfrm>
            <a:off x="4378948" y="818392"/>
            <a:ext cx="4585853" cy="4630702"/>
          </a:xfrm>
          <a:prstGeom prst="rect">
            <a:avLst/>
          </a:prstGeom>
        </p:spPr>
      </p:pic>
    </p:spTree>
    <p:extLst>
      <p:ext uri="{BB962C8B-B14F-4D97-AF65-F5344CB8AC3E}">
        <p14:creationId xmlns:p14="http://schemas.microsoft.com/office/powerpoint/2010/main" val="25418000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44B0E-E83F-7B4B-B832-F443C99FA95B}"/>
              </a:ext>
            </a:extLst>
          </p:cNvPr>
          <p:cNvSpPr>
            <a:spLocks noGrp="1"/>
          </p:cNvSpPr>
          <p:nvPr>
            <p:ph type="title"/>
          </p:nvPr>
        </p:nvSpPr>
        <p:spPr>
          <a:xfrm>
            <a:off x="179199" y="285714"/>
            <a:ext cx="7074008" cy="563634"/>
          </a:xfrm>
        </p:spPr>
        <p:txBody>
          <a:bodyPr/>
          <a:lstStyle/>
          <a:p>
            <a:r>
              <a:rPr lang="en-US" dirty="0"/>
              <a:t>Loop 1: Repeat n Times</a:t>
            </a:r>
          </a:p>
        </p:txBody>
      </p:sp>
      <p:sp>
        <p:nvSpPr>
          <p:cNvPr id="3" name="Content Placeholder 2">
            <a:extLst>
              <a:ext uri="{FF2B5EF4-FFF2-40B4-BE49-F238E27FC236}">
                <a16:creationId xmlns:a16="http://schemas.microsoft.com/office/drawing/2014/main" id="{617496A9-175F-A24C-9726-F8EDA5EE6192}"/>
              </a:ext>
            </a:extLst>
          </p:cNvPr>
          <p:cNvSpPr>
            <a:spLocks noGrp="1"/>
          </p:cNvSpPr>
          <p:nvPr>
            <p:ph idx="1"/>
          </p:nvPr>
        </p:nvSpPr>
        <p:spPr>
          <a:xfrm>
            <a:off x="179199" y="849348"/>
            <a:ext cx="8336151" cy="4298121"/>
          </a:xfrm>
        </p:spPr>
        <p:txBody>
          <a:bodyPr/>
          <a:lstStyle/>
          <a:p>
            <a:pPr marL="0" indent="0">
              <a:buNone/>
            </a:pPr>
            <a:endParaRPr lang="en-US" dirty="0"/>
          </a:p>
          <a:p>
            <a:pPr marL="0" indent="0">
              <a:buNone/>
            </a:pPr>
            <a:r>
              <a:rPr lang="en-US" dirty="0"/>
              <a:t>The code in block of statements is executed n times. </a:t>
            </a:r>
          </a:p>
          <a:p>
            <a:pPr marL="0" indent="0">
              <a:buNone/>
            </a:pPr>
            <a:endParaRPr lang="en-US" dirty="0"/>
          </a:p>
        </p:txBody>
      </p:sp>
      <p:sp>
        <p:nvSpPr>
          <p:cNvPr id="4" name="Slide Number Placeholder 3">
            <a:extLst>
              <a:ext uri="{FF2B5EF4-FFF2-40B4-BE49-F238E27FC236}">
                <a16:creationId xmlns:a16="http://schemas.microsoft.com/office/drawing/2014/main" id="{F63BF943-8F27-BD43-A18D-85571A5EECF7}"/>
              </a:ext>
            </a:extLst>
          </p:cNvPr>
          <p:cNvSpPr>
            <a:spLocks noGrp="1"/>
          </p:cNvSpPr>
          <p:nvPr>
            <p:ph type="sldNum" sz="quarter" idx="12"/>
          </p:nvPr>
        </p:nvSpPr>
        <p:spPr/>
        <p:txBody>
          <a:bodyPr/>
          <a:lstStyle/>
          <a:p>
            <a:fld id="{D57F1E4F-1CFF-5643-939E-02111984F565}" type="slidenum">
              <a:rPr lang="en-US" smtClean="0"/>
              <a:t>58</a:t>
            </a:fld>
            <a:endParaRPr lang="en-US" dirty="0"/>
          </a:p>
        </p:txBody>
      </p:sp>
      <p:pic>
        <p:nvPicPr>
          <p:cNvPr id="6" name="Picture 5">
            <a:extLst>
              <a:ext uri="{FF2B5EF4-FFF2-40B4-BE49-F238E27FC236}">
                <a16:creationId xmlns:a16="http://schemas.microsoft.com/office/drawing/2014/main" id="{247C1823-A6CE-8543-82E8-30932A1D79C4}"/>
              </a:ext>
            </a:extLst>
          </p:cNvPr>
          <p:cNvPicPr>
            <a:picLocks noChangeAspect="1"/>
          </p:cNvPicPr>
          <p:nvPr/>
        </p:nvPicPr>
        <p:blipFill>
          <a:blip r:embed="rId2"/>
          <a:stretch>
            <a:fillRect/>
          </a:stretch>
        </p:blipFill>
        <p:spPr>
          <a:xfrm>
            <a:off x="357186" y="2034514"/>
            <a:ext cx="5181600" cy="3187700"/>
          </a:xfrm>
          <a:prstGeom prst="rect">
            <a:avLst/>
          </a:prstGeom>
        </p:spPr>
      </p:pic>
    </p:spTree>
    <p:extLst>
      <p:ext uri="{BB962C8B-B14F-4D97-AF65-F5344CB8AC3E}">
        <p14:creationId xmlns:p14="http://schemas.microsoft.com/office/powerpoint/2010/main" val="16530052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44B0E-E83F-7B4B-B832-F443C99FA95B}"/>
              </a:ext>
            </a:extLst>
          </p:cNvPr>
          <p:cNvSpPr>
            <a:spLocks noGrp="1"/>
          </p:cNvSpPr>
          <p:nvPr>
            <p:ph type="title"/>
          </p:nvPr>
        </p:nvSpPr>
        <p:spPr>
          <a:xfrm>
            <a:off x="179199" y="285714"/>
            <a:ext cx="7074008" cy="563634"/>
          </a:xfrm>
        </p:spPr>
        <p:txBody>
          <a:bodyPr/>
          <a:lstStyle/>
          <a:p>
            <a:r>
              <a:rPr lang="en-US" dirty="0"/>
              <a:t>Loop 2: Repeat Until Condition</a:t>
            </a:r>
          </a:p>
        </p:txBody>
      </p:sp>
      <p:sp>
        <p:nvSpPr>
          <p:cNvPr id="3" name="Content Placeholder 2">
            <a:extLst>
              <a:ext uri="{FF2B5EF4-FFF2-40B4-BE49-F238E27FC236}">
                <a16:creationId xmlns:a16="http://schemas.microsoft.com/office/drawing/2014/main" id="{617496A9-175F-A24C-9726-F8EDA5EE6192}"/>
              </a:ext>
            </a:extLst>
          </p:cNvPr>
          <p:cNvSpPr>
            <a:spLocks noGrp="1"/>
          </p:cNvSpPr>
          <p:nvPr>
            <p:ph idx="1"/>
          </p:nvPr>
        </p:nvSpPr>
        <p:spPr>
          <a:xfrm>
            <a:off x="179199" y="849348"/>
            <a:ext cx="8336151" cy="4298121"/>
          </a:xfrm>
        </p:spPr>
        <p:txBody>
          <a:bodyPr/>
          <a:lstStyle/>
          <a:p>
            <a:pPr marL="0" indent="0">
              <a:buNone/>
            </a:pPr>
            <a:r>
              <a:rPr lang="en-US" dirty="0"/>
              <a:t>The code in block of statements is repeated until the Boolean expression condition evaluates to true. </a:t>
            </a:r>
          </a:p>
          <a:p>
            <a:pPr marL="0" indent="0">
              <a:buNone/>
            </a:pPr>
            <a:endParaRPr lang="en-US" dirty="0"/>
          </a:p>
        </p:txBody>
      </p:sp>
      <p:sp>
        <p:nvSpPr>
          <p:cNvPr id="4" name="Slide Number Placeholder 3">
            <a:extLst>
              <a:ext uri="{FF2B5EF4-FFF2-40B4-BE49-F238E27FC236}">
                <a16:creationId xmlns:a16="http://schemas.microsoft.com/office/drawing/2014/main" id="{F63BF943-8F27-BD43-A18D-85571A5EECF7}"/>
              </a:ext>
            </a:extLst>
          </p:cNvPr>
          <p:cNvSpPr>
            <a:spLocks noGrp="1"/>
          </p:cNvSpPr>
          <p:nvPr>
            <p:ph type="sldNum" sz="quarter" idx="12"/>
          </p:nvPr>
        </p:nvSpPr>
        <p:spPr/>
        <p:txBody>
          <a:bodyPr/>
          <a:lstStyle/>
          <a:p>
            <a:fld id="{D57F1E4F-1CFF-5643-939E-02111984F565}" type="slidenum">
              <a:rPr lang="en-US" smtClean="0"/>
              <a:t>59</a:t>
            </a:fld>
            <a:endParaRPr lang="en-US" dirty="0"/>
          </a:p>
        </p:txBody>
      </p:sp>
      <p:pic>
        <p:nvPicPr>
          <p:cNvPr id="7" name="Picture 6">
            <a:extLst>
              <a:ext uri="{FF2B5EF4-FFF2-40B4-BE49-F238E27FC236}">
                <a16:creationId xmlns:a16="http://schemas.microsoft.com/office/drawing/2014/main" id="{4A631EFE-427C-274B-BC44-446FED4061EE}"/>
              </a:ext>
            </a:extLst>
          </p:cNvPr>
          <p:cNvPicPr>
            <a:picLocks noChangeAspect="1"/>
          </p:cNvPicPr>
          <p:nvPr/>
        </p:nvPicPr>
        <p:blipFill>
          <a:blip r:embed="rId2"/>
          <a:stretch>
            <a:fillRect/>
          </a:stretch>
        </p:blipFill>
        <p:spPr>
          <a:xfrm>
            <a:off x="269055" y="1902471"/>
            <a:ext cx="5232400" cy="3263900"/>
          </a:xfrm>
          <a:prstGeom prst="rect">
            <a:avLst/>
          </a:prstGeom>
        </p:spPr>
      </p:pic>
      <p:sp>
        <p:nvSpPr>
          <p:cNvPr id="5" name="TextBox 4">
            <a:extLst>
              <a:ext uri="{FF2B5EF4-FFF2-40B4-BE49-F238E27FC236}">
                <a16:creationId xmlns:a16="http://schemas.microsoft.com/office/drawing/2014/main" id="{853138BB-819E-2545-8AB0-FBAD491B7713}"/>
              </a:ext>
            </a:extLst>
          </p:cNvPr>
          <p:cNvSpPr txBox="1"/>
          <p:nvPr/>
        </p:nvSpPr>
        <p:spPr>
          <a:xfrm>
            <a:off x="4432395" y="2055036"/>
            <a:ext cx="4791696" cy="2554545"/>
          </a:xfrm>
          <a:prstGeom prst="rect">
            <a:avLst/>
          </a:prstGeom>
          <a:noFill/>
        </p:spPr>
        <p:txBody>
          <a:bodyPr wrap="none" rtlCol="0">
            <a:spAutoFit/>
          </a:bodyPr>
          <a:lstStyle/>
          <a:p>
            <a:r>
              <a:rPr lang="en-US" sz="2000" dirty="0">
                <a:solidFill>
                  <a:srgbClr val="FF0000"/>
                </a:solidFill>
              </a:rPr>
              <a:t>This is different than Python’s while loop.</a:t>
            </a:r>
          </a:p>
          <a:p>
            <a:r>
              <a:rPr lang="en-US" sz="2000" dirty="0">
                <a:solidFill>
                  <a:srgbClr val="FF0000"/>
                </a:solidFill>
              </a:rPr>
              <a:t>Python’s while loop runs as long as the </a:t>
            </a:r>
          </a:p>
          <a:p>
            <a:r>
              <a:rPr lang="en-US" sz="2000" dirty="0">
                <a:solidFill>
                  <a:srgbClr val="FF0000"/>
                </a:solidFill>
              </a:rPr>
              <a:t>condition is true and terminates when </a:t>
            </a:r>
          </a:p>
          <a:p>
            <a:r>
              <a:rPr lang="en-US" sz="2000" dirty="0">
                <a:solidFill>
                  <a:srgbClr val="FF0000"/>
                </a:solidFill>
              </a:rPr>
              <a:t>the condition is false.</a:t>
            </a:r>
          </a:p>
          <a:p>
            <a:endParaRPr lang="en-US" sz="2000" dirty="0">
              <a:solidFill>
                <a:srgbClr val="FF0000"/>
              </a:solidFill>
            </a:endParaRPr>
          </a:p>
          <a:p>
            <a:r>
              <a:rPr lang="en-US" sz="2000" dirty="0">
                <a:solidFill>
                  <a:srgbClr val="FF0000"/>
                </a:solidFill>
              </a:rPr>
              <a:t>REPEAT UNTIL (condition) loop runs as </a:t>
            </a:r>
          </a:p>
          <a:p>
            <a:r>
              <a:rPr lang="en-US" sz="2000" dirty="0">
                <a:solidFill>
                  <a:srgbClr val="FF0000"/>
                </a:solidFill>
              </a:rPr>
              <a:t>long as the condition is false and terminates </a:t>
            </a:r>
          </a:p>
          <a:p>
            <a:r>
              <a:rPr lang="en-US" sz="2000" dirty="0">
                <a:solidFill>
                  <a:srgbClr val="FF0000"/>
                </a:solidFill>
              </a:rPr>
              <a:t>when the condition is true.</a:t>
            </a:r>
          </a:p>
        </p:txBody>
      </p:sp>
    </p:spTree>
    <p:extLst>
      <p:ext uri="{BB962C8B-B14F-4D97-AF65-F5344CB8AC3E}">
        <p14:creationId xmlns:p14="http://schemas.microsoft.com/office/powerpoint/2010/main" val="1270277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Please read Chapter 2: Big Idea 1: Creative Development. of the AP Barron's book. The following slides provide a summary of the material covered in this chapter. </a:t>
            </a:r>
          </a:p>
          <a:p>
            <a:pPr marL="0" indent="0">
              <a:buNone/>
            </a:pPr>
            <a:endParaRPr lang="en-US" dirty="0"/>
          </a:p>
          <a:p>
            <a:pPr marL="0" indent="0">
              <a:buNone/>
            </a:pPr>
            <a:r>
              <a:rPr lang="en-US" dirty="0"/>
              <a:t>A </a:t>
            </a:r>
            <a:r>
              <a:rPr lang="en-US" b="1" dirty="0"/>
              <a:t>computing innovation </a:t>
            </a:r>
            <a:r>
              <a:rPr lang="en-US" dirty="0"/>
              <a:t>includes a program as an integral part of its function. </a:t>
            </a:r>
          </a:p>
          <a:p>
            <a:pPr marL="0" indent="0">
              <a:buNone/>
            </a:pPr>
            <a:r>
              <a:rPr lang="en-US" dirty="0"/>
              <a:t>A computing innovation can be physical (e.g., self-driving car), nonphysical computing software (e.g., picture editing software),or a nonphysical computing concept (e.g., e-commerce). </a:t>
            </a:r>
          </a:p>
          <a:p>
            <a:pPr marL="0" indent="0">
              <a:buNone/>
            </a:pPr>
            <a:endParaRPr lang="en-US" dirty="0"/>
          </a:p>
          <a:p>
            <a:pPr marL="0" indent="0">
              <a:buNone/>
            </a:pPr>
            <a:r>
              <a:rPr lang="en-US" dirty="0"/>
              <a:t>﻿Hardware is the physical components of a computing device, while software is the instructions in a programming language to the computing device. A computing innovation can have hardware components. However, the computing innovation is about the software, not the hardware.</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2413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44B0E-E83F-7B4B-B832-F443C99FA95B}"/>
              </a:ext>
            </a:extLst>
          </p:cNvPr>
          <p:cNvSpPr>
            <a:spLocks noGrp="1"/>
          </p:cNvSpPr>
          <p:nvPr>
            <p:ph type="title"/>
          </p:nvPr>
        </p:nvSpPr>
        <p:spPr>
          <a:xfrm>
            <a:off x="179199" y="285714"/>
            <a:ext cx="7074008" cy="563634"/>
          </a:xfrm>
        </p:spPr>
        <p:txBody>
          <a:bodyPr/>
          <a:lstStyle/>
          <a:p>
            <a:r>
              <a:rPr lang="en-US" dirty="0"/>
              <a:t>Loop 3: Looping Through a List</a:t>
            </a:r>
          </a:p>
        </p:txBody>
      </p:sp>
      <p:sp>
        <p:nvSpPr>
          <p:cNvPr id="3" name="Content Placeholder 2">
            <a:extLst>
              <a:ext uri="{FF2B5EF4-FFF2-40B4-BE49-F238E27FC236}">
                <a16:creationId xmlns:a16="http://schemas.microsoft.com/office/drawing/2014/main" id="{617496A9-175F-A24C-9726-F8EDA5EE6192}"/>
              </a:ext>
            </a:extLst>
          </p:cNvPr>
          <p:cNvSpPr>
            <a:spLocks noGrp="1"/>
          </p:cNvSpPr>
          <p:nvPr>
            <p:ph idx="1"/>
          </p:nvPr>
        </p:nvSpPr>
        <p:spPr>
          <a:xfrm>
            <a:off x="179199" y="849348"/>
            <a:ext cx="8336151" cy="4298121"/>
          </a:xfrm>
        </p:spPr>
        <p:txBody>
          <a:bodyPr/>
          <a:lstStyle/>
          <a:p>
            <a:pPr marL="0" indent="0">
              <a:buNone/>
            </a:pPr>
            <a:r>
              <a:rPr lang="en-US" dirty="0"/>
              <a:t>The variable item is assigned the value of each element of </a:t>
            </a:r>
            <a:r>
              <a:rPr lang="en-US" dirty="0" err="1"/>
              <a:t>aList</a:t>
            </a:r>
            <a:r>
              <a:rPr lang="en-US" dirty="0"/>
              <a:t> sequentially, in order, from the first element to the last element. The code in block of statements is executed once for each assignment of item. </a:t>
            </a:r>
          </a:p>
          <a:p>
            <a:pPr marL="0" indent="0">
              <a:buNone/>
            </a:pPr>
            <a:endParaRPr lang="en-US" dirty="0"/>
          </a:p>
        </p:txBody>
      </p:sp>
      <p:sp>
        <p:nvSpPr>
          <p:cNvPr id="4" name="Slide Number Placeholder 3">
            <a:extLst>
              <a:ext uri="{FF2B5EF4-FFF2-40B4-BE49-F238E27FC236}">
                <a16:creationId xmlns:a16="http://schemas.microsoft.com/office/drawing/2014/main" id="{F63BF943-8F27-BD43-A18D-85571A5EECF7}"/>
              </a:ext>
            </a:extLst>
          </p:cNvPr>
          <p:cNvSpPr>
            <a:spLocks noGrp="1"/>
          </p:cNvSpPr>
          <p:nvPr>
            <p:ph type="sldNum" sz="quarter" idx="12"/>
          </p:nvPr>
        </p:nvSpPr>
        <p:spPr/>
        <p:txBody>
          <a:bodyPr/>
          <a:lstStyle/>
          <a:p>
            <a:fld id="{D57F1E4F-1CFF-5643-939E-02111984F565}" type="slidenum">
              <a:rPr lang="en-US" smtClean="0"/>
              <a:t>60</a:t>
            </a:fld>
            <a:endParaRPr lang="en-US" dirty="0"/>
          </a:p>
        </p:txBody>
      </p:sp>
      <p:pic>
        <p:nvPicPr>
          <p:cNvPr id="5" name="Picture 4">
            <a:extLst>
              <a:ext uri="{FF2B5EF4-FFF2-40B4-BE49-F238E27FC236}">
                <a16:creationId xmlns:a16="http://schemas.microsoft.com/office/drawing/2014/main" id="{C6676BC3-A8B8-F142-982E-55D8DD78BF03}"/>
              </a:ext>
            </a:extLst>
          </p:cNvPr>
          <p:cNvPicPr>
            <a:picLocks noChangeAspect="1"/>
          </p:cNvPicPr>
          <p:nvPr/>
        </p:nvPicPr>
        <p:blipFill>
          <a:blip r:embed="rId2"/>
          <a:stretch>
            <a:fillRect/>
          </a:stretch>
        </p:blipFill>
        <p:spPr>
          <a:xfrm>
            <a:off x="380141" y="1968766"/>
            <a:ext cx="4749800" cy="3009900"/>
          </a:xfrm>
          <a:prstGeom prst="rect">
            <a:avLst/>
          </a:prstGeom>
        </p:spPr>
      </p:pic>
    </p:spTree>
    <p:extLst>
      <p:ext uri="{BB962C8B-B14F-4D97-AF65-F5344CB8AC3E}">
        <p14:creationId xmlns:p14="http://schemas.microsoft.com/office/powerpoint/2010/main" val="11666459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CC8F94-01A5-1941-81A4-9D380871B01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F4003A1-A4A1-3A45-B9F6-4E35028357F0}"/>
              </a:ext>
            </a:extLst>
          </p:cNvPr>
          <p:cNvSpPr>
            <a:spLocks noGrp="1"/>
          </p:cNvSpPr>
          <p:nvPr>
            <p:ph type="sldNum" sz="quarter" idx="12"/>
          </p:nvPr>
        </p:nvSpPr>
        <p:spPr/>
        <p:txBody>
          <a:bodyPr/>
          <a:lstStyle/>
          <a:p>
            <a:fld id="{D57F1E4F-1CFF-5643-939E-02111984F565}" type="slidenum">
              <a:rPr lang="en-US" smtClean="0"/>
              <a:t>61</a:t>
            </a:fld>
            <a:endParaRPr lang="en-US" dirty="0"/>
          </a:p>
        </p:txBody>
      </p:sp>
      <p:pic>
        <p:nvPicPr>
          <p:cNvPr id="5" name="Picture 4">
            <a:extLst>
              <a:ext uri="{FF2B5EF4-FFF2-40B4-BE49-F238E27FC236}">
                <a16:creationId xmlns:a16="http://schemas.microsoft.com/office/drawing/2014/main" id="{5C1529BA-AB1F-2D4C-8182-D9D5CC07971A}"/>
              </a:ext>
            </a:extLst>
          </p:cNvPr>
          <p:cNvPicPr>
            <a:picLocks noChangeAspect="1"/>
          </p:cNvPicPr>
          <p:nvPr/>
        </p:nvPicPr>
        <p:blipFill>
          <a:blip r:embed="rId2"/>
          <a:stretch>
            <a:fillRect/>
          </a:stretch>
        </p:blipFill>
        <p:spPr>
          <a:xfrm>
            <a:off x="169871" y="2013816"/>
            <a:ext cx="6288079" cy="1687367"/>
          </a:xfrm>
          <a:prstGeom prst="rect">
            <a:avLst/>
          </a:prstGeom>
        </p:spPr>
      </p:pic>
      <p:pic>
        <p:nvPicPr>
          <p:cNvPr id="6" name="Picture 5">
            <a:extLst>
              <a:ext uri="{FF2B5EF4-FFF2-40B4-BE49-F238E27FC236}">
                <a16:creationId xmlns:a16="http://schemas.microsoft.com/office/drawing/2014/main" id="{196C0651-DDD3-1344-AB86-6BEA48C62D61}"/>
              </a:ext>
            </a:extLst>
          </p:cNvPr>
          <p:cNvPicPr>
            <a:picLocks noChangeAspect="1"/>
          </p:cNvPicPr>
          <p:nvPr/>
        </p:nvPicPr>
        <p:blipFill>
          <a:blip r:embed="rId3"/>
          <a:stretch>
            <a:fillRect/>
          </a:stretch>
        </p:blipFill>
        <p:spPr>
          <a:xfrm>
            <a:off x="885888" y="4076058"/>
            <a:ext cx="3505200" cy="635000"/>
          </a:xfrm>
          <a:prstGeom prst="rect">
            <a:avLst/>
          </a:prstGeom>
        </p:spPr>
      </p:pic>
      <p:sp>
        <p:nvSpPr>
          <p:cNvPr id="7" name="Title 1">
            <a:extLst>
              <a:ext uri="{FF2B5EF4-FFF2-40B4-BE49-F238E27FC236}">
                <a16:creationId xmlns:a16="http://schemas.microsoft.com/office/drawing/2014/main" id="{318AAB34-1E90-7E43-A4AA-B05245BF61F6}"/>
              </a:ext>
            </a:extLst>
          </p:cNvPr>
          <p:cNvSpPr txBox="1">
            <a:spLocks/>
          </p:cNvSpPr>
          <p:nvPr/>
        </p:nvSpPr>
        <p:spPr>
          <a:xfrm>
            <a:off x="211832" y="113770"/>
            <a:ext cx="7886700" cy="81256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Example: Looping Through a List</a:t>
            </a:r>
            <a:endParaRPr lang="en-US" dirty="0"/>
          </a:p>
        </p:txBody>
      </p:sp>
    </p:spTree>
    <p:extLst>
      <p:ext uri="{BB962C8B-B14F-4D97-AF65-F5344CB8AC3E}">
        <p14:creationId xmlns:p14="http://schemas.microsoft.com/office/powerpoint/2010/main" val="6298735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F685D-4E97-3F4B-B208-BC6ABCBD76D3}"/>
              </a:ext>
            </a:extLst>
          </p:cNvPr>
          <p:cNvSpPr>
            <a:spLocks noGrp="1"/>
          </p:cNvSpPr>
          <p:nvPr>
            <p:ph type="title"/>
          </p:nvPr>
        </p:nvSpPr>
        <p:spPr>
          <a:xfrm>
            <a:off x="211832" y="113770"/>
            <a:ext cx="7886700" cy="812565"/>
          </a:xfrm>
        </p:spPr>
        <p:txBody>
          <a:bodyPr/>
          <a:lstStyle/>
          <a:p>
            <a:r>
              <a:rPr lang="en-US" dirty="0"/>
              <a:t>Example: Looping Through a List</a:t>
            </a:r>
          </a:p>
        </p:txBody>
      </p:sp>
      <p:sp>
        <p:nvSpPr>
          <p:cNvPr id="3" name="Content Placeholder 2">
            <a:extLst>
              <a:ext uri="{FF2B5EF4-FFF2-40B4-BE49-F238E27FC236}">
                <a16:creationId xmlns:a16="http://schemas.microsoft.com/office/drawing/2014/main" id="{A03D9AF4-CD64-DD4B-BF55-28F2A337D450}"/>
              </a:ext>
            </a:extLst>
          </p:cNvPr>
          <p:cNvSpPr>
            <a:spLocks noGrp="1"/>
          </p:cNvSpPr>
          <p:nvPr>
            <p:ph idx="1"/>
          </p:nvPr>
        </p:nvSpPr>
        <p:spPr>
          <a:xfrm>
            <a:off x="423167" y="2170324"/>
            <a:ext cx="7886700" cy="3626115"/>
          </a:xfrm>
        </p:spPr>
        <p:txBody>
          <a:bodyPr>
            <a:normAutofit fontScale="925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What is the output?</a:t>
            </a:r>
          </a:p>
          <a:p>
            <a:pPr marL="0" indent="0">
              <a:buNone/>
            </a:pPr>
            <a:r>
              <a:rPr lang="en-US" dirty="0"/>
              <a:t>Answer: Empty list, a number cannot be both even and odd. No number is appended to list2. </a:t>
            </a:r>
          </a:p>
        </p:txBody>
      </p:sp>
      <p:sp>
        <p:nvSpPr>
          <p:cNvPr id="4" name="Slide Number Placeholder 3">
            <a:extLst>
              <a:ext uri="{FF2B5EF4-FFF2-40B4-BE49-F238E27FC236}">
                <a16:creationId xmlns:a16="http://schemas.microsoft.com/office/drawing/2014/main" id="{F346C935-437E-E247-A22B-D81991FA5B32}"/>
              </a:ext>
            </a:extLst>
          </p:cNvPr>
          <p:cNvSpPr>
            <a:spLocks noGrp="1"/>
          </p:cNvSpPr>
          <p:nvPr>
            <p:ph type="sldNum" sz="quarter" idx="12"/>
          </p:nvPr>
        </p:nvSpPr>
        <p:spPr/>
        <p:txBody>
          <a:bodyPr/>
          <a:lstStyle/>
          <a:p>
            <a:fld id="{D57F1E4F-1CFF-5643-939E-02111984F565}" type="slidenum">
              <a:rPr lang="en-US" smtClean="0"/>
              <a:t>62</a:t>
            </a:fld>
            <a:endParaRPr lang="en-US" dirty="0"/>
          </a:p>
        </p:txBody>
      </p:sp>
      <p:pic>
        <p:nvPicPr>
          <p:cNvPr id="5" name="Picture 4">
            <a:extLst>
              <a:ext uri="{FF2B5EF4-FFF2-40B4-BE49-F238E27FC236}">
                <a16:creationId xmlns:a16="http://schemas.microsoft.com/office/drawing/2014/main" id="{B3E5530E-CEAB-6346-951D-FCA5BFF6901A}"/>
              </a:ext>
            </a:extLst>
          </p:cNvPr>
          <p:cNvPicPr>
            <a:picLocks noChangeAspect="1"/>
          </p:cNvPicPr>
          <p:nvPr/>
        </p:nvPicPr>
        <p:blipFill>
          <a:blip r:embed="rId2"/>
          <a:stretch>
            <a:fillRect/>
          </a:stretch>
        </p:blipFill>
        <p:spPr>
          <a:xfrm>
            <a:off x="1356687" y="926335"/>
            <a:ext cx="5596991" cy="3862330"/>
          </a:xfrm>
          <a:prstGeom prst="rect">
            <a:avLst/>
          </a:prstGeom>
        </p:spPr>
      </p:pic>
    </p:spTree>
    <p:extLst>
      <p:ext uri="{BB962C8B-B14F-4D97-AF65-F5344CB8AC3E}">
        <p14:creationId xmlns:p14="http://schemas.microsoft.com/office/powerpoint/2010/main" val="119660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5E6E63-5EB5-CA47-8C3D-9870524B2670}"/>
              </a:ext>
            </a:extLst>
          </p:cNvPr>
          <p:cNvSpPr>
            <a:spLocks noGrp="1"/>
          </p:cNvSpPr>
          <p:nvPr>
            <p:ph type="sldNum" sz="quarter" idx="12"/>
          </p:nvPr>
        </p:nvSpPr>
        <p:spPr>
          <a:xfrm>
            <a:off x="1865402" y="3909947"/>
            <a:ext cx="2057400" cy="304271"/>
          </a:xfrm>
        </p:spPr>
        <p:txBody>
          <a:bodyPr/>
          <a:lstStyle/>
          <a:p>
            <a:fld id="{D57F1E4F-1CFF-5643-939E-02111984F565}" type="slidenum">
              <a:rPr lang="en-US" smtClean="0"/>
              <a:t>63</a:t>
            </a:fld>
            <a:endParaRPr lang="en-US" dirty="0"/>
          </a:p>
        </p:txBody>
      </p:sp>
      <p:sp>
        <p:nvSpPr>
          <p:cNvPr id="19" name="TextBox 18">
            <a:extLst>
              <a:ext uri="{FF2B5EF4-FFF2-40B4-BE49-F238E27FC236}">
                <a16:creationId xmlns:a16="http://schemas.microsoft.com/office/drawing/2014/main" id="{95B9D095-80D4-624F-A150-54E6DAAB8946}"/>
              </a:ext>
            </a:extLst>
          </p:cNvPr>
          <p:cNvSpPr txBox="1"/>
          <p:nvPr/>
        </p:nvSpPr>
        <p:spPr>
          <a:xfrm>
            <a:off x="227499" y="186884"/>
            <a:ext cx="8207584" cy="646331"/>
          </a:xfrm>
          <a:prstGeom prst="rect">
            <a:avLst/>
          </a:prstGeom>
          <a:noFill/>
        </p:spPr>
        <p:txBody>
          <a:bodyPr wrap="square">
            <a:spAutoFit/>
          </a:bodyPr>
          <a:lstStyle/>
          <a:p>
            <a:r>
              <a:rPr lang="en-US" sz="3600" dirty="0"/>
              <a:t>Loop 4: Looping Through a List(version 2)</a:t>
            </a:r>
            <a:endParaRPr lang="en-US" sz="3300" dirty="0"/>
          </a:p>
        </p:txBody>
      </p:sp>
      <p:sp>
        <p:nvSpPr>
          <p:cNvPr id="11" name="TextBox 10">
            <a:extLst>
              <a:ext uri="{FF2B5EF4-FFF2-40B4-BE49-F238E27FC236}">
                <a16:creationId xmlns:a16="http://schemas.microsoft.com/office/drawing/2014/main" id="{EEBCAA59-5807-DF4A-A9D9-FD5D400282D2}"/>
              </a:ext>
            </a:extLst>
          </p:cNvPr>
          <p:cNvSpPr txBox="1"/>
          <p:nvPr/>
        </p:nvSpPr>
        <p:spPr>
          <a:xfrm>
            <a:off x="363189" y="991946"/>
            <a:ext cx="7525448" cy="4401205"/>
          </a:xfrm>
          <a:prstGeom prst="rect">
            <a:avLst/>
          </a:prstGeom>
          <a:noFill/>
        </p:spPr>
        <p:txBody>
          <a:bodyPr wrap="square">
            <a:spAutoFit/>
          </a:bodyPr>
          <a:lstStyle/>
          <a:p>
            <a:pPr marL="0" indent="0">
              <a:buNone/>
            </a:pPr>
            <a:r>
              <a:rPr lang="en-US" sz="2000" dirty="0"/>
              <a:t>Another way to loop through a list is to loop LENGTH(list) TIMES. What does the following code do?</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Print out the sum of a list of numbers.</a:t>
            </a:r>
          </a:p>
        </p:txBody>
      </p:sp>
      <p:sp>
        <p:nvSpPr>
          <p:cNvPr id="14" name="TextBox 13">
            <a:extLst>
              <a:ext uri="{FF2B5EF4-FFF2-40B4-BE49-F238E27FC236}">
                <a16:creationId xmlns:a16="http://schemas.microsoft.com/office/drawing/2014/main" id="{BF1CB500-2212-BC4A-8E65-762C2645EA7D}"/>
              </a:ext>
            </a:extLst>
          </p:cNvPr>
          <p:cNvSpPr txBox="1"/>
          <p:nvPr/>
        </p:nvSpPr>
        <p:spPr>
          <a:xfrm>
            <a:off x="828071" y="2007047"/>
            <a:ext cx="3980235" cy="2585323"/>
          </a:xfrm>
          <a:prstGeom prst="rect">
            <a:avLst/>
          </a:prstGeom>
          <a:noFill/>
        </p:spPr>
        <p:txBody>
          <a:bodyPr wrap="square" rtlCol="0">
            <a:spAutoFit/>
          </a:bodyPr>
          <a:lstStyle/>
          <a:p>
            <a:r>
              <a:rPr lang="en-US" sz="1800" dirty="0"/>
              <a:t>	sum           0</a:t>
            </a:r>
          </a:p>
          <a:p>
            <a:r>
              <a:rPr lang="en-US" sz="1800" dirty="0"/>
              <a:t>	n		  LENGTH(list)</a:t>
            </a:r>
          </a:p>
          <a:p>
            <a:r>
              <a:rPr lang="en-US" sz="1800" dirty="0"/>
              <a:t>	index		  1</a:t>
            </a:r>
          </a:p>
          <a:p>
            <a:r>
              <a:rPr lang="en-US" sz="1800" dirty="0"/>
              <a:t>	REPEAT n TIMES</a:t>
            </a:r>
          </a:p>
          <a:p>
            <a:r>
              <a:rPr lang="en-US" sz="1800" dirty="0"/>
              <a:t>	{</a:t>
            </a:r>
          </a:p>
          <a:p>
            <a:r>
              <a:rPr lang="en-US" sz="1800" dirty="0"/>
              <a:t>		sum 		sum + list[index]</a:t>
            </a:r>
          </a:p>
          <a:p>
            <a:r>
              <a:rPr lang="en-US" sz="1800" dirty="0"/>
              <a:t>		index			index + 1</a:t>
            </a:r>
          </a:p>
          <a:p>
            <a:r>
              <a:rPr lang="en-US" sz="1800" dirty="0"/>
              <a:t>	}</a:t>
            </a:r>
          </a:p>
          <a:p>
            <a:r>
              <a:rPr lang="en-US" sz="1800" dirty="0"/>
              <a:t>	DISPLAY(sum)</a:t>
            </a:r>
          </a:p>
        </p:txBody>
      </p:sp>
      <p:pic>
        <p:nvPicPr>
          <p:cNvPr id="7" name="Picture 6">
            <a:extLst>
              <a:ext uri="{FF2B5EF4-FFF2-40B4-BE49-F238E27FC236}">
                <a16:creationId xmlns:a16="http://schemas.microsoft.com/office/drawing/2014/main" id="{D2C132E4-6BDD-384D-9FA3-9B25ABE9DE6A}"/>
              </a:ext>
            </a:extLst>
          </p:cNvPr>
          <p:cNvPicPr>
            <a:picLocks noChangeAspect="1"/>
          </p:cNvPicPr>
          <p:nvPr/>
        </p:nvPicPr>
        <p:blipFill>
          <a:blip r:embed="rId2"/>
          <a:stretch>
            <a:fillRect/>
          </a:stretch>
        </p:blipFill>
        <p:spPr>
          <a:xfrm>
            <a:off x="1484950" y="2354882"/>
            <a:ext cx="609600" cy="304800"/>
          </a:xfrm>
          <a:prstGeom prst="rect">
            <a:avLst/>
          </a:prstGeom>
        </p:spPr>
      </p:pic>
      <p:pic>
        <p:nvPicPr>
          <p:cNvPr id="15" name="Picture 14">
            <a:extLst>
              <a:ext uri="{FF2B5EF4-FFF2-40B4-BE49-F238E27FC236}">
                <a16:creationId xmlns:a16="http://schemas.microsoft.com/office/drawing/2014/main" id="{7EA51CE6-EF06-4A44-8078-EEE073BD606C}"/>
              </a:ext>
            </a:extLst>
          </p:cNvPr>
          <p:cNvPicPr>
            <a:picLocks noChangeAspect="1"/>
          </p:cNvPicPr>
          <p:nvPr/>
        </p:nvPicPr>
        <p:blipFill>
          <a:blip r:embed="rId2"/>
          <a:stretch>
            <a:fillRect/>
          </a:stretch>
        </p:blipFill>
        <p:spPr>
          <a:xfrm>
            <a:off x="1696694" y="2052784"/>
            <a:ext cx="609600" cy="304800"/>
          </a:xfrm>
          <a:prstGeom prst="rect">
            <a:avLst/>
          </a:prstGeom>
        </p:spPr>
      </p:pic>
      <p:pic>
        <p:nvPicPr>
          <p:cNvPr id="8" name="Picture 7">
            <a:extLst>
              <a:ext uri="{FF2B5EF4-FFF2-40B4-BE49-F238E27FC236}">
                <a16:creationId xmlns:a16="http://schemas.microsoft.com/office/drawing/2014/main" id="{0222D3BD-C3C5-9844-AB9C-D1B16CEC774B}"/>
              </a:ext>
            </a:extLst>
          </p:cNvPr>
          <p:cNvPicPr>
            <a:picLocks noChangeAspect="1"/>
          </p:cNvPicPr>
          <p:nvPr/>
        </p:nvPicPr>
        <p:blipFill>
          <a:blip r:embed="rId2"/>
          <a:stretch>
            <a:fillRect/>
          </a:stretch>
        </p:blipFill>
        <p:spPr>
          <a:xfrm>
            <a:off x="2047085" y="3455449"/>
            <a:ext cx="609600" cy="304800"/>
          </a:xfrm>
          <a:prstGeom prst="rect">
            <a:avLst/>
          </a:prstGeom>
        </p:spPr>
      </p:pic>
      <p:pic>
        <p:nvPicPr>
          <p:cNvPr id="9" name="Picture 8">
            <a:extLst>
              <a:ext uri="{FF2B5EF4-FFF2-40B4-BE49-F238E27FC236}">
                <a16:creationId xmlns:a16="http://schemas.microsoft.com/office/drawing/2014/main" id="{DC80EA89-A8A2-D948-8A85-747910642BCC}"/>
              </a:ext>
            </a:extLst>
          </p:cNvPr>
          <p:cNvPicPr>
            <a:picLocks noChangeAspect="1"/>
          </p:cNvPicPr>
          <p:nvPr/>
        </p:nvPicPr>
        <p:blipFill>
          <a:blip r:embed="rId2"/>
          <a:stretch>
            <a:fillRect/>
          </a:stretch>
        </p:blipFill>
        <p:spPr>
          <a:xfrm>
            <a:off x="1822282" y="2610022"/>
            <a:ext cx="609600" cy="304800"/>
          </a:xfrm>
          <a:prstGeom prst="rect">
            <a:avLst/>
          </a:prstGeom>
        </p:spPr>
      </p:pic>
      <p:pic>
        <p:nvPicPr>
          <p:cNvPr id="10" name="Picture 9">
            <a:extLst>
              <a:ext uri="{FF2B5EF4-FFF2-40B4-BE49-F238E27FC236}">
                <a16:creationId xmlns:a16="http://schemas.microsoft.com/office/drawing/2014/main" id="{F4032493-049E-0A48-9D51-8F9BA830F84C}"/>
              </a:ext>
            </a:extLst>
          </p:cNvPr>
          <p:cNvPicPr>
            <a:picLocks noChangeAspect="1"/>
          </p:cNvPicPr>
          <p:nvPr/>
        </p:nvPicPr>
        <p:blipFill>
          <a:blip r:embed="rId2"/>
          <a:stretch>
            <a:fillRect/>
          </a:stretch>
        </p:blipFill>
        <p:spPr>
          <a:xfrm>
            <a:off x="2258934" y="3714445"/>
            <a:ext cx="609600" cy="304800"/>
          </a:xfrm>
          <a:prstGeom prst="rect">
            <a:avLst/>
          </a:prstGeom>
        </p:spPr>
      </p:pic>
    </p:spTree>
    <p:extLst>
      <p:ext uri="{BB962C8B-B14F-4D97-AF65-F5344CB8AC3E}">
        <p14:creationId xmlns:p14="http://schemas.microsoft.com/office/powerpoint/2010/main" val="3783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16C62-7664-E84A-9777-D301B9260F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4D60E2-E6AC-D442-A2BD-B80DECA698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1429B71-677A-0C43-B0B9-E25C92E45FE6}"/>
              </a:ext>
            </a:extLst>
          </p:cNvPr>
          <p:cNvSpPr>
            <a:spLocks noGrp="1"/>
          </p:cNvSpPr>
          <p:nvPr>
            <p:ph type="sldNum" sz="quarter" idx="12"/>
          </p:nvPr>
        </p:nvSpPr>
        <p:spPr/>
        <p:txBody>
          <a:bodyPr/>
          <a:lstStyle/>
          <a:p>
            <a:fld id="{D57F1E4F-1CFF-5643-939E-02111984F565}" type="slidenum">
              <a:rPr lang="en-US" smtClean="0"/>
              <a:t>64</a:t>
            </a:fld>
            <a:endParaRPr lang="en-US" dirty="0"/>
          </a:p>
        </p:txBody>
      </p:sp>
      <p:pic>
        <p:nvPicPr>
          <p:cNvPr id="5" name="Picture 4">
            <a:extLst>
              <a:ext uri="{FF2B5EF4-FFF2-40B4-BE49-F238E27FC236}">
                <a16:creationId xmlns:a16="http://schemas.microsoft.com/office/drawing/2014/main" id="{E032D684-F6F3-8B40-AB15-F1557A8C5E77}"/>
              </a:ext>
            </a:extLst>
          </p:cNvPr>
          <p:cNvPicPr>
            <a:picLocks noChangeAspect="1"/>
          </p:cNvPicPr>
          <p:nvPr/>
        </p:nvPicPr>
        <p:blipFill>
          <a:blip r:embed="rId2"/>
          <a:stretch>
            <a:fillRect/>
          </a:stretch>
        </p:blipFill>
        <p:spPr>
          <a:xfrm>
            <a:off x="476250" y="1521354"/>
            <a:ext cx="7010400" cy="2501900"/>
          </a:xfrm>
          <a:prstGeom prst="rect">
            <a:avLst/>
          </a:prstGeom>
        </p:spPr>
      </p:pic>
    </p:spTree>
    <p:extLst>
      <p:ext uri="{BB962C8B-B14F-4D97-AF65-F5344CB8AC3E}">
        <p14:creationId xmlns:p14="http://schemas.microsoft.com/office/powerpoint/2010/main" val="39650236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22752-3C86-524C-B406-DE1AE430A8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2FF630-9D37-0348-AD24-A0A702F801C8}"/>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pPr marL="0" indent="0">
              <a:buNone/>
            </a:pPr>
            <a:r>
              <a:rPr lang="en-US" dirty="0"/>
              <a:t>What does the code do?</a:t>
            </a:r>
          </a:p>
          <a:p>
            <a:pPr marL="0" indent="0">
              <a:buNone/>
            </a:pPr>
            <a:endParaRPr lang="en-US" dirty="0"/>
          </a:p>
          <a:p>
            <a:pPr marL="0" indent="0">
              <a:buNone/>
            </a:pPr>
            <a:r>
              <a:rPr lang="en-US" dirty="0"/>
              <a:t>Answer: Double each value in the list.</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C0248F43-1C6C-8D4E-8482-64589B7D8CBE}"/>
              </a:ext>
            </a:extLst>
          </p:cNvPr>
          <p:cNvSpPr>
            <a:spLocks noGrp="1"/>
          </p:cNvSpPr>
          <p:nvPr>
            <p:ph type="sldNum" sz="quarter" idx="12"/>
          </p:nvPr>
        </p:nvSpPr>
        <p:spPr/>
        <p:txBody>
          <a:bodyPr/>
          <a:lstStyle/>
          <a:p>
            <a:fld id="{D57F1E4F-1CFF-5643-939E-02111984F565}" type="slidenum">
              <a:rPr lang="en-US" smtClean="0"/>
              <a:t>65</a:t>
            </a:fld>
            <a:endParaRPr lang="en-US" dirty="0"/>
          </a:p>
        </p:txBody>
      </p:sp>
      <p:pic>
        <p:nvPicPr>
          <p:cNvPr id="5" name="Picture 4">
            <a:extLst>
              <a:ext uri="{FF2B5EF4-FFF2-40B4-BE49-F238E27FC236}">
                <a16:creationId xmlns:a16="http://schemas.microsoft.com/office/drawing/2014/main" id="{7EEBDFCC-F53E-C545-BDB2-304091110A78}"/>
              </a:ext>
            </a:extLst>
          </p:cNvPr>
          <p:cNvPicPr>
            <a:picLocks noChangeAspect="1"/>
          </p:cNvPicPr>
          <p:nvPr/>
        </p:nvPicPr>
        <p:blipFill>
          <a:blip r:embed="rId2"/>
          <a:stretch>
            <a:fillRect/>
          </a:stretch>
        </p:blipFill>
        <p:spPr>
          <a:xfrm>
            <a:off x="412750" y="304271"/>
            <a:ext cx="6045200" cy="3454400"/>
          </a:xfrm>
          <a:prstGeom prst="rect">
            <a:avLst/>
          </a:prstGeom>
        </p:spPr>
      </p:pic>
    </p:spTree>
    <p:extLst>
      <p:ext uri="{BB962C8B-B14F-4D97-AF65-F5344CB8AC3E}">
        <p14:creationId xmlns:p14="http://schemas.microsoft.com/office/powerpoint/2010/main" val="50539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3CF70F-004B-CB4C-B658-A18B90D95303}"/>
              </a:ext>
            </a:extLst>
          </p:cNvPr>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r>
              <a:rPr lang="en-US" dirty="0"/>
              <a:t>What does the code do?</a:t>
            </a:r>
          </a:p>
          <a:p>
            <a:pPr marL="0" indent="0">
              <a:buNone/>
            </a:pPr>
            <a:r>
              <a:rPr lang="en-US" dirty="0"/>
              <a:t>Answer: Add negative numbers from </a:t>
            </a:r>
            <a:r>
              <a:rPr lang="en-US" dirty="0" err="1"/>
              <a:t>alist</a:t>
            </a:r>
            <a:r>
              <a:rPr lang="en-US" dirty="0"/>
              <a:t> to the end of </a:t>
            </a:r>
            <a:r>
              <a:rPr lang="en-US" dirty="0" err="1"/>
              <a:t>bList</a:t>
            </a:r>
            <a:r>
              <a:rPr lang="en-US" dirty="0"/>
              <a:t>.</a:t>
            </a:r>
          </a:p>
        </p:txBody>
      </p:sp>
      <p:sp>
        <p:nvSpPr>
          <p:cNvPr id="4" name="Slide Number Placeholder 3">
            <a:extLst>
              <a:ext uri="{FF2B5EF4-FFF2-40B4-BE49-F238E27FC236}">
                <a16:creationId xmlns:a16="http://schemas.microsoft.com/office/drawing/2014/main" id="{55E1B514-E21B-DC41-90D2-62CDE32CE2CD}"/>
              </a:ext>
            </a:extLst>
          </p:cNvPr>
          <p:cNvSpPr>
            <a:spLocks noGrp="1"/>
          </p:cNvSpPr>
          <p:nvPr>
            <p:ph type="sldNum" sz="quarter" idx="12"/>
          </p:nvPr>
        </p:nvSpPr>
        <p:spPr/>
        <p:txBody>
          <a:bodyPr/>
          <a:lstStyle/>
          <a:p>
            <a:fld id="{D57F1E4F-1CFF-5643-939E-02111984F565}" type="slidenum">
              <a:rPr lang="en-US" smtClean="0"/>
              <a:t>66</a:t>
            </a:fld>
            <a:endParaRPr lang="en-US" dirty="0"/>
          </a:p>
        </p:txBody>
      </p:sp>
      <p:pic>
        <p:nvPicPr>
          <p:cNvPr id="6" name="Picture 5">
            <a:extLst>
              <a:ext uri="{FF2B5EF4-FFF2-40B4-BE49-F238E27FC236}">
                <a16:creationId xmlns:a16="http://schemas.microsoft.com/office/drawing/2014/main" id="{98BF413C-201C-6642-8E75-917578108DC4}"/>
              </a:ext>
            </a:extLst>
          </p:cNvPr>
          <p:cNvPicPr>
            <a:picLocks noChangeAspect="1"/>
          </p:cNvPicPr>
          <p:nvPr/>
        </p:nvPicPr>
        <p:blipFill>
          <a:blip r:embed="rId2"/>
          <a:stretch>
            <a:fillRect/>
          </a:stretch>
        </p:blipFill>
        <p:spPr>
          <a:xfrm>
            <a:off x="419003" y="3337147"/>
            <a:ext cx="1333500" cy="317500"/>
          </a:xfrm>
          <a:prstGeom prst="rect">
            <a:avLst/>
          </a:prstGeom>
        </p:spPr>
      </p:pic>
      <p:pic>
        <p:nvPicPr>
          <p:cNvPr id="7" name="Picture 6">
            <a:extLst>
              <a:ext uri="{FF2B5EF4-FFF2-40B4-BE49-F238E27FC236}">
                <a16:creationId xmlns:a16="http://schemas.microsoft.com/office/drawing/2014/main" id="{C25D195D-7134-7D41-9754-D49DD7966C97}"/>
              </a:ext>
            </a:extLst>
          </p:cNvPr>
          <p:cNvPicPr>
            <a:picLocks noChangeAspect="1"/>
          </p:cNvPicPr>
          <p:nvPr/>
        </p:nvPicPr>
        <p:blipFill>
          <a:blip r:embed="rId3"/>
          <a:stretch>
            <a:fillRect/>
          </a:stretch>
        </p:blipFill>
        <p:spPr>
          <a:xfrm>
            <a:off x="1564362" y="3156764"/>
            <a:ext cx="444500" cy="457200"/>
          </a:xfrm>
          <a:prstGeom prst="rect">
            <a:avLst/>
          </a:prstGeom>
        </p:spPr>
      </p:pic>
      <p:pic>
        <p:nvPicPr>
          <p:cNvPr id="8" name="Picture 7">
            <a:extLst>
              <a:ext uri="{FF2B5EF4-FFF2-40B4-BE49-F238E27FC236}">
                <a16:creationId xmlns:a16="http://schemas.microsoft.com/office/drawing/2014/main" id="{9DCE85B0-C55F-7F4B-9C8B-45A610527E39}"/>
              </a:ext>
            </a:extLst>
          </p:cNvPr>
          <p:cNvPicPr>
            <a:picLocks noChangeAspect="1"/>
          </p:cNvPicPr>
          <p:nvPr/>
        </p:nvPicPr>
        <p:blipFill>
          <a:blip r:embed="rId4"/>
          <a:stretch>
            <a:fillRect/>
          </a:stretch>
        </p:blipFill>
        <p:spPr>
          <a:xfrm>
            <a:off x="217685" y="312326"/>
            <a:ext cx="7093035" cy="2169124"/>
          </a:xfrm>
          <a:prstGeom prst="rect">
            <a:avLst/>
          </a:prstGeom>
        </p:spPr>
      </p:pic>
      <p:pic>
        <p:nvPicPr>
          <p:cNvPr id="9" name="Picture 8">
            <a:extLst>
              <a:ext uri="{FF2B5EF4-FFF2-40B4-BE49-F238E27FC236}">
                <a16:creationId xmlns:a16="http://schemas.microsoft.com/office/drawing/2014/main" id="{3D276F2B-2021-A047-A908-42BCD43E9452}"/>
              </a:ext>
            </a:extLst>
          </p:cNvPr>
          <p:cNvPicPr>
            <a:picLocks noChangeAspect="1"/>
          </p:cNvPicPr>
          <p:nvPr/>
        </p:nvPicPr>
        <p:blipFill>
          <a:blip r:embed="rId5"/>
          <a:stretch>
            <a:fillRect/>
          </a:stretch>
        </p:blipFill>
        <p:spPr>
          <a:xfrm>
            <a:off x="133651" y="3069317"/>
            <a:ext cx="7674709" cy="970625"/>
          </a:xfrm>
          <a:prstGeom prst="rect">
            <a:avLst/>
          </a:prstGeom>
        </p:spPr>
      </p:pic>
      <p:pic>
        <p:nvPicPr>
          <p:cNvPr id="10" name="Picture 9">
            <a:extLst>
              <a:ext uri="{FF2B5EF4-FFF2-40B4-BE49-F238E27FC236}">
                <a16:creationId xmlns:a16="http://schemas.microsoft.com/office/drawing/2014/main" id="{AC9BF027-68C3-B348-837F-3D3F8630117D}"/>
              </a:ext>
            </a:extLst>
          </p:cNvPr>
          <p:cNvPicPr>
            <a:picLocks noChangeAspect="1"/>
          </p:cNvPicPr>
          <p:nvPr/>
        </p:nvPicPr>
        <p:blipFill>
          <a:blip r:embed="rId6"/>
          <a:stretch>
            <a:fillRect/>
          </a:stretch>
        </p:blipFill>
        <p:spPr>
          <a:xfrm>
            <a:off x="2669640" y="2521763"/>
            <a:ext cx="3145533" cy="443727"/>
          </a:xfrm>
          <a:prstGeom prst="rect">
            <a:avLst/>
          </a:prstGeom>
        </p:spPr>
      </p:pic>
      <p:pic>
        <p:nvPicPr>
          <p:cNvPr id="2" name="Picture 1">
            <a:extLst>
              <a:ext uri="{FF2B5EF4-FFF2-40B4-BE49-F238E27FC236}">
                <a16:creationId xmlns:a16="http://schemas.microsoft.com/office/drawing/2014/main" id="{55F015AD-5D1E-0E4C-87FA-2570DA06C5C2}"/>
              </a:ext>
            </a:extLst>
          </p:cNvPr>
          <p:cNvPicPr>
            <a:picLocks noChangeAspect="1"/>
          </p:cNvPicPr>
          <p:nvPr/>
        </p:nvPicPr>
        <p:blipFill>
          <a:blip r:embed="rId7"/>
          <a:stretch>
            <a:fillRect/>
          </a:stretch>
        </p:blipFill>
        <p:spPr>
          <a:xfrm>
            <a:off x="217685" y="2542474"/>
            <a:ext cx="1426180" cy="398004"/>
          </a:xfrm>
          <a:prstGeom prst="rect">
            <a:avLst/>
          </a:prstGeom>
        </p:spPr>
      </p:pic>
    </p:spTree>
    <p:extLst>
      <p:ext uri="{BB962C8B-B14F-4D97-AF65-F5344CB8AC3E}">
        <p14:creationId xmlns:p14="http://schemas.microsoft.com/office/powerpoint/2010/main" val="23817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5E6E63-5EB5-CA47-8C3D-9870524B2670}"/>
              </a:ext>
            </a:extLst>
          </p:cNvPr>
          <p:cNvSpPr>
            <a:spLocks noGrp="1"/>
          </p:cNvSpPr>
          <p:nvPr>
            <p:ph type="sldNum" sz="quarter" idx="12"/>
          </p:nvPr>
        </p:nvSpPr>
        <p:spPr>
          <a:xfrm>
            <a:off x="2101708" y="4957914"/>
            <a:ext cx="2057400" cy="304271"/>
          </a:xfrm>
        </p:spPr>
        <p:txBody>
          <a:bodyPr/>
          <a:lstStyle/>
          <a:p>
            <a:fld id="{D57F1E4F-1CFF-5643-939E-02111984F565}" type="slidenum">
              <a:rPr lang="en-US" smtClean="0"/>
              <a:t>67</a:t>
            </a:fld>
            <a:endParaRPr lang="en-US" dirty="0"/>
          </a:p>
        </p:txBody>
      </p:sp>
      <p:sp>
        <p:nvSpPr>
          <p:cNvPr id="7" name="TextBox 6">
            <a:extLst>
              <a:ext uri="{FF2B5EF4-FFF2-40B4-BE49-F238E27FC236}">
                <a16:creationId xmlns:a16="http://schemas.microsoft.com/office/drawing/2014/main" id="{A8C8329B-7F88-6A4C-B9E2-DCDF5B90373C}"/>
              </a:ext>
            </a:extLst>
          </p:cNvPr>
          <p:cNvSpPr txBox="1"/>
          <p:nvPr/>
        </p:nvSpPr>
        <p:spPr>
          <a:xfrm>
            <a:off x="1017145" y="852757"/>
            <a:ext cx="850105" cy="369332"/>
          </a:xfrm>
          <a:prstGeom prst="rect">
            <a:avLst/>
          </a:prstGeom>
          <a:noFill/>
        </p:spPr>
        <p:txBody>
          <a:bodyPr wrap="none" rtlCol="0">
            <a:spAutoFit/>
          </a:bodyPr>
          <a:lstStyle/>
          <a:p>
            <a:r>
              <a:rPr lang="en-US" sz="1800" dirty="0"/>
              <a:t>scores </a:t>
            </a:r>
          </a:p>
        </p:txBody>
      </p:sp>
      <p:pic>
        <p:nvPicPr>
          <p:cNvPr id="8" name="Picture 7">
            <a:extLst>
              <a:ext uri="{FF2B5EF4-FFF2-40B4-BE49-F238E27FC236}">
                <a16:creationId xmlns:a16="http://schemas.microsoft.com/office/drawing/2014/main" id="{9A610DEE-65BC-4945-B25B-6FB233B9FB23}"/>
              </a:ext>
            </a:extLst>
          </p:cNvPr>
          <p:cNvPicPr>
            <a:picLocks noChangeAspect="1"/>
          </p:cNvPicPr>
          <p:nvPr/>
        </p:nvPicPr>
        <p:blipFill>
          <a:blip r:embed="rId2"/>
          <a:stretch>
            <a:fillRect/>
          </a:stretch>
        </p:blipFill>
        <p:spPr>
          <a:xfrm>
            <a:off x="1708979" y="901564"/>
            <a:ext cx="609600" cy="304800"/>
          </a:xfrm>
          <a:prstGeom prst="rect">
            <a:avLst/>
          </a:prstGeom>
        </p:spPr>
      </p:pic>
      <p:sp>
        <p:nvSpPr>
          <p:cNvPr id="9" name="TextBox 8">
            <a:extLst>
              <a:ext uri="{FF2B5EF4-FFF2-40B4-BE49-F238E27FC236}">
                <a16:creationId xmlns:a16="http://schemas.microsoft.com/office/drawing/2014/main" id="{C85E3CCA-3237-1B46-86F8-E3BF268309D5}"/>
              </a:ext>
            </a:extLst>
          </p:cNvPr>
          <p:cNvSpPr txBox="1"/>
          <p:nvPr/>
        </p:nvSpPr>
        <p:spPr>
          <a:xfrm>
            <a:off x="2298873" y="837032"/>
            <a:ext cx="1977464" cy="369332"/>
          </a:xfrm>
          <a:prstGeom prst="rect">
            <a:avLst/>
          </a:prstGeom>
          <a:noFill/>
        </p:spPr>
        <p:txBody>
          <a:bodyPr wrap="none" rtlCol="0">
            <a:spAutoFit/>
          </a:bodyPr>
          <a:lstStyle/>
          <a:p>
            <a:r>
              <a:rPr lang="en-US" sz="1800" dirty="0"/>
              <a:t>[90, 89, 98, 100, 90]</a:t>
            </a:r>
          </a:p>
        </p:txBody>
      </p:sp>
      <p:sp>
        <p:nvSpPr>
          <p:cNvPr id="10" name="TextBox 9">
            <a:extLst>
              <a:ext uri="{FF2B5EF4-FFF2-40B4-BE49-F238E27FC236}">
                <a16:creationId xmlns:a16="http://schemas.microsoft.com/office/drawing/2014/main" id="{BDEEB2CD-68CF-4E43-8CF1-C187ACF02450}"/>
              </a:ext>
            </a:extLst>
          </p:cNvPr>
          <p:cNvSpPr txBox="1"/>
          <p:nvPr/>
        </p:nvSpPr>
        <p:spPr>
          <a:xfrm>
            <a:off x="1046257" y="1272282"/>
            <a:ext cx="678391" cy="369332"/>
          </a:xfrm>
          <a:prstGeom prst="rect">
            <a:avLst/>
          </a:prstGeom>
          <a:noFill/>
        </p:spPr>
        <p:txBody>
          <a:bodyPr wrap="none" rtlCol="0">
            <a:spAutoFit/>
          </a:bodyPr>
          <a:lstStyle/>
          <a:p>
            <a:r>
              <a:rPr lang="en-US" sz="1800" dirty="0"/>
              <a:t>total </a:t>
            </a:r>
          </a:p>
        </p:txBody>
      </p:sp>
      <p:pic>
        <p:nvPicPr>
          <p:cNvPr id="11" name="Picture 10">
            <a:extLst>
              <a:ext uri="{FF2B5EF4-FFF2-40B4-BE49-F238E27FC236}">
                <a16:creationId xmlns:a16="http://schemas.microsoft.com/office/drawing/2014/main" id="{95F4D163-4874-254C-B086-073E1F81FD2C}"/>
              </a:ext>
            </a:extLst>
          </p:cNvPr>
          <p:cNvPicPr>
            <a:picLocks noChangeAspect="1"/>
          </p:cNvPicPr>
          <p:nvPr/>
        </p:nvPicPr>
        <p:blipFill>
          <a:blip r:embed="rId2"/>
          <a:stretch>
            <a:fillRect/>
          </a:stretch>
        </p:blipFill>
        <p:spPr>
          <a:xfrm>
            <a:off x="1789461" y="1321089"/>
            <a:ext cx="609600" cy="304800"/>
          </a:xfrm>
          <a:prstGeom prst="rect">
            <a:avLst/>
          </a:prstGeom>
        </p:spPr>
      </p:pic>
      <p:sp>
        <p:nvSpPr>
          <p:cNvPr id="12" name="TextBox 11">
            <a:extLst>
              <a:ext uri="{FF2B5EF4-FFF2-40B4-BE49-F238E27FC236}">
                <a16:creationId xmlns:a16="http://schemas.microsoft.com/office/drawing/2014/main" id="{4E1955F5-09BC-544F-9BA5-A8F9807F3DB8}"/>
              </a:ext>
            </a:extLst>
          </p:cNvPr>
          <p:cNvSpPr txBox="1"/>
          <p:nvPr/>
        </p:nvSpPr>
        <p:spPr>
          <a:xfrm>
            <a:off x="2356815" y="1278549"/>
            <a:ext cx="1767663" cy="369332"/>
          </a:xfrm>
          <a:prstGeom prst="rect">
            <a:avLst/>
          </a:prstGeom>
          <a:noFill/>
        </p:spPr>
        <p:txBody>
          <a:bodyPr wrap="none" rtlCol="0">
            <a:spAutoFit/>
          </a:bodyPr>
          <a:lstStyle/>
          <a:p>
            <a:r>
              <a:rPr lang="en-US" sz="1800" dirty="0" err="1"/>
              <a:t>finalTotal</a:t>
            </a:r>
            <a:r>
              <a:rPr lang="en-US" sz="1800" dirty="0"/>
              <a:t>(scores)</a:t>
            </a:r>
          </a:p>
        </p:txBody>
      </p:sp>
      <p:sp>
        <p:nvSpPr>
          <p:cNvPr id="13" name="TextBox 12">
            <a:extLst>
              <a:ext uri="{FF2B5EF4-FFF2-40B4-BE49-F238E27FC236}">
                <a16:creationId xmlns:a16="http://schemas.microsoft.com/office/drawing/2014/main" id="{2AD7AF5E-441E-994C-85F4-59FC3A55A596}"/>
              </a:ext>
            </a:extLst>
          </p:cNvPr>
          <p:cNvSpPr txBox="1"/>
          <p:nvPr/>
        </p:nvSpPr>
        <p:spPr>
          <a:xfrm>
            <a:off x="1036190" y="1759094"/>
            <a:ext cx="1600375" cy="369332"/>
          </a:xfrm>
          <a:prstGeom prst="rect">
            <a:avLst/>
          </a:prstGeom>
          <a:noFill/>
        </p:spPr>
        <p:txBody>
          <a:bodyPr wrap="none" rtlCol="0">
            <a:spAutoFit/>
          </a:bodyPr>
          <a:lstStyle/>
          <a:p>
            <a:r>
              <a:rPr lang="en-US" sz="1800" dirty="0"/>
              <a:t>DISPLAY(total)</a:t>
            </a:r>
          </a:p>
        </p:txBody>
      </p:sp>
      <p:sp>
        <p:nvSpPr>
          <p:cNvPr id="14" name="TextBox 13">
            <a:extLst>
              <a:ext uri="{FF2B5EF4-FFF2-40B4-BE49-F238E27FC236}">
                <a16:creationId xmlns:a16="http://schemas.microsoft.com/office/drawing/2014/main" id="{BF1CB500-2212-BC4A-8E65-762C2645EA7D}"/>
              </a:ext>
            </a:extLst>
          </p:cNvPr>
          <p:cNvSpPr txBox="1"/>
          <p:nvPr/>
        </p:nvSpPr>
        <p:spPr>
          <a:xfrm>
            <a:off x="1064377" y="2623505"/>
            <a:ext cx="3103542" cy="2585323"/>
          </a:xfrm>
          <a:prstGeom prst="rect">
            <a:avLst/>
          </a:prstGeom>
          <a:noFill/>
        </p:spPr>
        <p:txBody>
          <a:bodyPr wrap="none" rtlCol="0">
            <a:spAutoFit/>
          </a:bodyPr>
          <a:lstStyle/>
          <a:p>
            <a:r>
              <a:rPr lang="en-US" sz="1800" dirty="0"/>
              <a:t>PROCEDURE </a:t>
            </a:r>
            <a:r>
              <a:rPr lang="en-US" sz="1800" dirty="0" err="1"/>
              <a:t>findTotal</a:t>
            </a:r>
            <a:r>
              <a:rPr lang="en-US" sz="1800" dirty="0"/>
              <a:t>(scores)</a:t>
            </a:r>
          </a:p>
          <a:p>
            <a:r>
              <a:rPr lang="en-US" sz="1800" dirty="0"/>
              <a:t>{</a:t>
            </a:r>
          </a:p>
          <a:p>
            <a:r>
              <a:rPr lang="en-US" sz="1800" dirty="0"/>
              <a:t>	sum           0</a:t>
            </a:r>
          </a:p>
          <a:p>
            <a:r>
              <a:rPr lang="en-US" sz="1800" dirty="0"/>
              <a:t>	FOR EACH item IN scores</a:t>
            </a:r>
          </a:p>
          <a:p>
            <a:r>
              <a:rPr lang="en-US" sz="1800" dirty="0"/>
              <a:t>	{</a:t>
            </a:r>
          </a:p>
          <a:p>
            <a:r>
              <a:rPr lang="en-US" sz="1800" dirty="0"/>
              <a:t>		sum 		sum + item</a:t>
            </a:r>
          </a:p>
          <a:p>
            <a:r>
              <a:rPr lang="en-US" sz="1800" dirty="0"/>
              <a:t>	}</a:t>
            </a:r>
          </a:p>
          <a:p>
            <a:r>
              <a:rPr lang="en-US" sz="1800" dirty="0"/>
              <a:t>	RETURN sum</a:t>
            </a:r>
          </a:p>
          <a:p>
            <a:r>
              <a:rPr lang="en-US" sz="1800" dirty="0"/>
              <a:t>}</a:t>
            </a:r>
          </a:p>
        </p:txBody>
      </p:sp>
      <p:pic>
        <p:nvPicPr>
          <p:cNvPr id="15" name="Picture 14">
            <a:extLst>
              <a:ext uri="{FF2B5EF4-FFF2-40B4-BE49-F238E27FC236}">
                <a16:creationId xmlns:a16="http://schemas.microsoft.com/office/drawing/2014/main" id="{7EA51CE6-EF06-4A44-8078-EEE073BD606C}"/>
              </a:ext>
            </a:extLst>
          </p:cNvPr>
          <p:cNvPicPr>
            <a:picLocks noChangeAspect="1"/>
          </p:cNvPicPr>
          <p:nvPr/>
        </p:nvPicPr>
        <p:blipFill>
          <a:blip r:embed="rId2"/>
          <a:stretch>
            <a:fillRect/>
          </a:stretch>
        </p:blipFill>
        <p:spPr>
          <a:xfrm>
            <a:off x="1934453" y="3205301"/>
            <a:ext cx="609600" cy="304800"/>
          </a:xfrm>
          <a:prstGeom prst="rect">
            <a:avLst/>
          </a:prstGeom>
        </p:spPr>
      </p:pic>
      <p:pic>
        <p:nvPicPr>
          <p:cNvPr id="16" name="Picture 15">
            <a:extLst>
              <a:ext uri="{FF2B5EF4-FFF2-40B4-BE49-F238E27FC236}">
                <a16:creationId xmlns:a16="http://schemas.microsoft.com/office/drawing/2014/main" id="{5D846CC9-97A9-3846-A9BC-D138B2F10F21}"/>
              </a:ext>
            </a:extLst>
          </p:cNvPr>
          <p:cNvPicPr>
            <a:picLocks noChangeAspect="1"/>
          </p:cNvPicPr>
          <p:nvPr/>
        </p:nvPicPr>
        <p:blipFill>
          <a:blip r:embed="rId2"/>
          <a:stretch>
            <a:fillRect/>
          </a:stretch>
        </p:blipFill>
        <p:spPr>
          <a:xfrm>
            <a:off x="2298873" y="4048821"/>
            <a:ext cx="609600" cy="304800"/>
          </a:xfrm>
          <a:prstGeom prst="rect">
            <a:avLst/>
          </a:prstGeom>
        </p:spPr>
      </p:pic>
      <p:pic>
        <p:nvPicPr>
          <p:cNvPr id="17" name="Picture 16">
            <a:extLst>
              <a:ext uri="{FF2B5EF4-FFF2-40B4-BE49-F238E27FC236}">
                <a16:creationId xmlns:a16="http://schemas.microsoft.com/office/drawing/2014/main" id="{33D5DD91-58ED-C743-92F6-1F9D69F8A91A}"/>
              </a:ext>
            </a:extLst>
          </p:cNvPr>
          <p:cNvPicPr>
            <a:picLocks noChangeAspect="1"/>
          </p:cNvPicPr>
          <p:nvPr/>
        </p:nvPicPr>
        <p:blipFill>
          <a:blip r:embed="rId3"/>
          <a:stretch>
            <a:fillRect/>
          </a:stretch>
        </p:blipFill>
        <p:spPr>
          <a:xfrm>
            <a:off x="4572000" y="3917878"/>
            <a:ext cx="2108200" cy="1549400"/>
          </a:xfrm>
          <a:prstGeom prst="rect">
            <a:avLst/>
          </a:prstGeom>
        </p:spPr>
      </p:pic>
      <p:sp>
        <p:nvSpPr>
          <p:cNvPr id="19" name="TextBox 18">
            <a:extLst>
              <a:ext uri="{FF2B5EF4-FFF2-40B4-BE49-F238E27FC236}">
                <a16:creationId xmlns:a16="http://schemas.microsoft.com/office/drawing/2014/main" id="{95B9D095-80D4-624F-A150-54E6DAAB8946}"/>
              </a:ext>
            </a:extLst>
          </p:cNvPr>
          <p:cNvSpPr txBox="1"/>
          <p:nvPr/>
        </p:nvSpPr>
        <p:spPr>
          <a:xfrm>
            <a:off x="289145" y="129329"/>
            <a:ext cx="4572000" cy="646972"/>
          </a:xfrm>
          <a:prstGeom prst="rect">
            <a:avLst/>
          </a:prstGeom>
          <a:noFill/>
        </p:spPr>
        <p:txBody>
          <a:bodyPr wrap="square">
            <a:spAutoFit/>
          </a:bodyPr>
          <a:lstStyle/>
          <a:p>
            <a:pPr marL="0" indent="0">
              <a:buNone/>
            </a:pPr>
            <a:r>
              <a:rPr lang="en-US" sz="2200" dirty="0"/>
              <a:t>What is the output?</a:t>
            </a:r>
          </a:p>
          <a:p>
            <a:pPr marL="0" indent="0">
              <a:buNone/>
            </a:pPr>
            <a:endParaRPr lang="en-US" dirty="0"/>
          </a:p>
        </p:txBody>
      </p:sp>
      <p:cxnSp>
        <p:nvCxnSpPr>
          <p:cNvPr id="21" name="Straight Arrow Connector 20">
            <a:extLst>
              <a:ext uri="{FF2B5EF4-FFF2-40B4-BE49-F238E27FC236}">
                <a16:creationId xmlns:a16="http://schemas.microsoft.com/office/drawing/2014/main" id="{3482DE5B-C0E3-8547-A90B-2D17F56DB199}"/>
              </a:ext>
            </a:extLst>
          </p:cNvPr>
          <p:cNvCxnSpPr>
            <a:cxnSpLocks/>
          </p:cNvCxnSpPr>
          <p:nvPr/>
        </p:nvCxnSpPr>
        <p:spPr>
          <a:xfrm flipH="1">
            <a:off x="3240646" y="1625889"/>
            <a:ext cx="622437" cy="93557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F201175-31C3-1745-A15C-C34119DBFA8E}"/>
              </a:ext>
            </a:extLst>
          </p:cNvPr>
          <p:cNvSpPr txBox="1"/>
          <p:nvPr/>
        </p:nvSpPr>
        <p:spPr>
          <a:xfrm>
            <a:off x="4365890" y="1620594"/>
            <a:ext cx="4693593" cy="1938992"/>
          </a:xfrm>
          <a:prstGeom prst="rect">
            <a:avLst/>
          </a:prstGeom>
          <a:noFill/>
        </p:spPr>
        <p:txBody>
          <a:bodyPr wrap="none" rtlCol="0">
            <a:spAutoFit/>
          </a:bodyPr>
          <a:lstStyle/>
          <a:p>
            <a:r>
              <a:rPr lang="en-US" sz="2000" dirty="0">
                <a:solidFill>
                  <a:srgbClr val="FF0000"/>
                </a:solidFill>
              </a:rPr>
              <a:t>Note: In Python, we put function definitions</a:t>
            </a:r>
          </a:p>
          <a:p>
            <a:r>
              <a:rPr lang="en-US" sz="2000" dirty="0">
                <a:solidFill>
                  <a:srgbClr val="FF0000"/>
                </a:solidFill>
              </a:rPr>
              <a:t>on top of the file. Any code that calls </a:t>
            </a:r>
          </a:p>
          <a:p>
            <a:r>
              <a:rPr lang="en-US" sz="2000" dirty="0">
                <a:solidFill>
                  <a:srgbClr val="FF0000"/>
                </a:solidFill>
              </a:rPr>
              <a:t>functions is below the function definitions. </a:t>
            </a:r>
          </a:p>
          <a:p>
            <a:endParaRPr lang="en-US" sz="2000" dirty="0">
              <a:solidFill>
                <a:srgbClr val="FF0000"/>
              </a:solidFill>
            </a:endParaRPr>
          </a:p>
          <a:p>
            <a:r>
              <a:rPr lang="en-US" sz="2000" dirty="0">
                <a:solidFill>
                  <a:srgbClr val="FF0000"/>
                </a:solidFill>
              </a:rPr>
              <a:t>On the AP exam, function definitions can</a:t>
            </a:r>
          </a:p>
          <a:p>
            <a:r>
              <a:rPr lang="en-US" sz="2000" dirty="0">
                <a:solidFill>
                  <a:srgbClr val="FF0000"/>
                </a:solidFill>
              </a:rPr>
              <a:t>before function calls as shown here.</a:t>
            </a:r>
          </a:p>
        </p:txBody>
      </p:sp>
      <p:sp>
        <p:nvSpPr>
          <p:cNvPr id="25" name="TextBox 24">
            <a:extLst>
              <a:ext uri="{FF2B5EF4-FFF2-40B4-BE49-F238E27FC236}">
                <a16:creationId xmlns:a16="http://schemas.microsoft.com/office/drawing/2014/main" id="{A266F0CB-5452-5247-AB02-DD3645FD4063}"/>
              </a:ext>
            </a:extLst>
          </p:cNvPr>
          <p:cNvSpPr txBox="1"/>
          <p:nvPr/>
        </p:nvSpPr>
        <p:spPr>
          <a:xfrm>
            <a:off x="2618234" y="1705737"/>
            <a:ext cx="1101584" cy="308418"/>
          </a:xfrm>
          <a:prstGeom prst="rect">
            <a:avLst/>
          </a:prstGeom>
          <a:noFill/>
        </p:spPr>
        <p:txBody>
          <a:bodyPr wrap="none" rtlCol="0">
            <a:spAutoFit/>
          </a:bodyPr>
          <a:lstStyle/>
          <a:p>
            <a:r>
              <a:rPr lang="en-US" dirty="0">
                <a:solidFill>
                  <a:srgbClr val="FF0000"/>
                </a:solidFill>
              </a:rPr>
              <a:t>Function call</a:t>
            </a:r>
          </a:p>
        </p:txBody>
      </p:sp>
    </p:spTree>
    <p:extLst>
      <p:ext uri="{BB962C8B-B14F-4D97-AF65-F5344CB8AC3E}">
        <p14:creationId xmlns:p14="http://schemas.microsoft.com/office/powerpoint/2010/main" val="158277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113770"/>
            <a:ext cx="7886700" cy="694923"/>
          </a:xfrm>
        </p:spPr>
        <p:txBody>
          <a:bodyPr/>
          <a:lstStyle/>
          <a:p>
            <a:r>
              <a:rPr lang="en-US" dirty="0"/>
              <a:t>Algorithms to Know</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901874"/>
            <a:ext cx="8991339" cy="4699356"/>
          </a:xfrm>
        </p:spPr>
        <p:txBody>
          <a:bodyPr>
            <a:normAutofit lnSpcReduction="10000"/>
          </a:bodyPr>
          <a:lstStyle/>
          <a:p>
            <a:pPr marL="0" indent="0">
              <a:buNone/>
            </a:pPr>
            <a:r>
              <a:rPr lang="en-US" dirty="0"/>
              <a:t>The AP MCQ will ask questions about standard algorithms every programmer should know:</a:t>
            </a:r>
          </a:p>
          <a:p>
            <a:pPr marL="0" indent="0">
              <a:buNone/>
            </a:pPr>
            <a:endParaRPr lang="en-US" dirty="0"/>
          </a:p>
          <a:p>
            <a:pPr marL="457200" indent="-457200">
              <a:buAutoNum type="arabicParenR"/>
            </a:pPr>
            <a:r>
              <a:rPr lang="en-US" dirty="0"/>
              <a:t>Find total sum of a list of numbers</a:t>
            </a:r>
          </a:p>
          <a:p>
            <a:pPr marL="457200" indent="-457200">
              <a:buAutoNum type="arabicParenR"/>
            </a:pPr>
            <a:r>
              <a:rPr lang="en-US" dirty="0"/>
              <a:t>Find average of a list of numbers</a:t>
            </a:r>
          </a:p>
          <a:p>
            <a:pPr marL="457200" indent="-457200">
              <a:buAutoNum type="arabicParenR"/>
            </a:pPr>
            <a:r>
              <a:rPr lang="en-US" dirty="0"/>
              <a:t>Find maximum/minimum of a list of numbers</a:t>
            </a:r>
          </a:p>
          <a:p>
            <a:pPr marL="457200" indent="-457200">
              <a:buAutoNum type="arabicParenR"/>
            </a:pPr>
            <a:r>
              <a:rPr lang="en-US" dirty="0"/>
              <a:t>Find word from a list of words</a:t>
            </a:r>
          </a:p>
          <a:p>
            <a:pPr marL="457200" indent="-457200">
              <a:buAutoNum type="arabicParenR"/>
            </a:pPr>
            <a:endParaRPr lang="en-US" dirty="0"/>
          </a:p>
          <a:p>
            <a:pPr marL="0" indent="0">
              <a:buNone/>
            </a:pPr>
            <a:r>
              <a:rPr lang="en-US" dirty="0">
                <a:solidFill>
                  <a:srgbClr val="FF0000"/>
                </a:solidFill>
              </a:rPr>
              <a:t>Please know these algorithms and know how to quickly recognize them! If the code for any of the algorithm above is given with the name "</a:t>
            </a:r>
            <a:r>
              <a:rPr lang="en-US" dirty="0" err="1">
                <a:solidFill>
                  <a:srgbClr val="FF0000"/>
                </a:solidFill>
              </a:rPr>
              <a:t>mystery_algorithm</a:t>
            </a:r>
            <a:r>
              <a:rPr lang="en-US" dirty="0">
                <a:solidFill>
                  <a:srgbClr val="FF0000"/>
                </a:solidFill>
              </a:rPr>
              <a:t>", you should be able to quickly recognize what it does.</a:t>
            </a:r>
          </a:p>
          <a:p>
            <a:pPr marL="0" indent="0">
              <a:buNone/>
            </a:pPr>
            <a:endParaRPr lang="en-US" dirty="0">
              <a:solidFill>
                <a:srgbClr val="FF0000"/>
              </a:solidFill>
            </a:endParaRPr>
          </a:p>
          <a:p>
            <a:pPr marL="0" indent="0">
              <a:buNone/>
            </a:pPr>
            <a:r>
              <a:rPr lang="en-US" dirty="0">
                <a:solidFill>
                  <a:srgbClr val="FF0000"/>
                </a:solidFill>
              </a:rPr>
              <a:t>We'll go over each of them.</a:t>
            </a: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68</a:t>
            </a:fld>
            <a:endParaRPr lang="en-US" dirty="0"/>
          </a:p>
        </p:txBody>
      </p:sp>
    </p:spTree>
    <p:extLst>
      <p:ext uri="{BB962C8B-B14F-4D97-AF65-F5344CB8AC3E}">
        <p14:creationId xmlns:p14="http://schemas.microsoft.com/office/powerpoint/2010/main" val="13276523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5E6E63-5EB5-CA47-8C3D-9870524B2670}"/>
              </a:ext>
            </a:extLst>
          </p:cNvPr>
          <p:cNvSpPr>
            <a:spLocks noGrp="1"/>
          </p:cNvSpPr>
          <p:nvPr>
            <p:ph type="sldNum" sz="quarter" idx="12"/>
          </p:nvPr>
        </p:nvSpPr>
        <p:spPr>
          <a:xfrm>
            <a:off x="1865402" y="3570903"/>
            <a:ext cx="2057400" cy="304271"/>
          </a:xfrm>
        </p:spPr>
        <p:txBody>
          <a:bodyPr/>
          <a:lstStyle/>
          <a:p>
            <a:fld id="{D57F1E4F-1CFF-5643-939E-02111984F565}" type="slidenum">
              <a:rPr lang="en-US" smtClean="0"/>
              <a:t>69</a:t>
            </a:fld>
            <a:endParaRPr lang="en-US" dirty="0"/>
          </a:p>
        </p:txBody>
      </p:sp>
      <p:sp>
        <p:nvSpPr>
          <p:cNvPr id="14" name="TextBox 13">
            <a:extLst>
              <a:ext uri="{FF2B5EF4-FFF2-40B4-BE49-F238E27FC236}">
                <a16:creationId xmlns:a16="http://schemas.microsoft.com/office/drawing/2014/main" id="{BF1CB500-2212-BC4A-8E65-762C2645EA7D}"/>
              </a:ext>
            </a:extLst>
          </p:cNvPr>
          <p:cNvSpPr txBox="1"/>
          <p:nvPr/>
        </p:nvSpPr>
        <p:spPr>
          <a:xfrm>
            <a:off x="828071" y="1236494"/>
            <a:ext cx="3103542" cy="2585323"/>
          </a:xfrm>
          <a:prstGeom prst="rect">
            <a:avLst/>
          </a:prstGeom>
          <a:noFill/>
        </p:spPr>
        <p:txBody>
          <a:bodyPr wrap="none" rtlCol="0">
            <a:spAutoFit/>
          </a:bodyPr>
          <a:lstStyle/>
          <a:p>
            <a:r>
              <a:rPr lang="en-US" sz="1800" dirty="0"/>
              <a:t>PROCEDURE </a:t>
            </a:r>
            <a:r>
              <a:rPr lang="en-US" sz="1800" dirty="0" err="1"/>
              <a:t>findTotal</a:t>
            </a:r>
            <a:r>
              <a:rPr lang="en-US" sz="1800" dirty="0"/>
              <a:t>(scores)</a:t>
            </a:r>
          </a:p>
          <a:p>
            <a:r>
              <a:rPr lang="en-US" sz="1800" dirty="0"/>
              <a:t>{</a:t>
            </a:r>
          </a:p>
          <a:p>
            <a:r>
              <a:rPr lang="en-US" sz="1800" dirty="0"/>
              <a:t>	sum           0</a:t>
            </a:r>
          </a:p>
          <a:p>
            <a:r>
              <a:rPr lang="en-US" sz="1800" dirty="0"/>
              <a:t>	FOR EACH item IN scores</a:t>
            </a:r>
          </a:p>
          <a:p>
            <a:r>
              <a:rPr lang="en-US" sz="1800" dirty="0"/>
              <a:t>	{</a:t>
            </a:r>
          </a:p>
          <a:p>
            <a:r>
              <a:rPr lang="en-US" sz="1800" dirty="0"/>
              <a:t>		sum 		sum + item</a:t>
            </a:r>
          </a:p>
          <a:p>
            <a:r>
              <a:rPr lang="en-US" sz="1800" dirty="0"/>
              <a:t>	}</a:t>
            </a:r>
          </a:p>
          <a:p>
            <a:r>
              <a:rPr lang="en-US" sz="1800" dirty="0"/>
              <a:t>	RETURN sum</a:t>
            </a:r>
          </a:p>
          <a:p>
            <a:r>
              <a:rPr lang="en-US" sz="1800" dirty="0"/>
              <a:t>}</a:t>
            </a:r>
          </a:p>
        </p:txBody>
      </p:sp>
      <p:pic>
        <p:nvPicPr>
          <p:cNvPr id="15" name="Picture 14">
            <a:extLst>
              <a:ext uri="{FF2B5EF4-FFF2-40B4-BE49-F238E27FC236}">
                <a16:creationId xmlns:a16="http://schemas.microsoft.com/office/drawing/2014/main" id="{7EA51CE6-EF06-4A44-8078-EEE073BD606C}"/>
              </a:ext>
            </a:extLst>
          </p:cNvPr>
          <p:cNvPicPr>
            <a:picLocks noChangeAspect="1"/>
          </p:cNvPicPr>
          <p:nvPr/>
        </p:nvPicPr>
        <p:blipFill>
          <a:blip r:embed="rId2"/>
          <a:stretch>
            <a:fillRect/>
          </a:stretch>
        </p:blipFill>
        <p:spPr>
          <a:xfrm>
            <a:off x="1698147" y="1818290"/>
            <a:ext cx="609600" cy="304800"/>
          </a:xfrm>
          <a:prstGeom prst="rect">
            <a:avLst/>
          </a:prstGeom>
        </p:spPr>
      </p:pic>
      <p:pic>
        <p:nvPicPr>
          <p:cNvPr id="16" name="Picture 15">
            <a:extLst>
              <a:ext uri="{FF2B5EF4-FFF2-40B4-BE49-F238E27FC236}">
                <a16:creationId xmlns:a16="http://schemas.microsoft.com/office/drawing/2014/main" id="{5D846CC9-97A9-3846-A9BC-D138B2F10F21}"/>
              </a:ext>
            </a:extLst>
          </p:cNvPr>
          <p:cNvPicPr>
            <a:picLocks noChangeAspect="1"/>
          </p:cNvPicPr>
          <p:nvPr/>
        </p:nvPicPr>
        <p:blipFill>
          <a:blip r:embed="rId2"/>
          <a:stretch>
            <a:fillRect/>
          </a:stretch>
        </p:blipFill>
        <p:spPr>
          <a:xfrm>
            <a:off x="2062567" y="2661810"/>
            <a:ext cx="609600" cy="304800"/>
          </a:xfrm>
          <a:prstGeom prst="rect">
            <a:avLst/>
          </a:prstGeom>
        </p:spPr>
      </p:pic>
      <p:sp>
        <p:nvSpPr>
          <p:cNvPr id="19" name="TextBox 18">
            <a:extLst>
              <a:ext uri="{FF2B5EF4-FFF2-40B4-BE49-F238E27FC236}">
                <a16:creationId xmlns:a16="http://schemas.microsoft.com/office/drawing/2014/main" id="{95B9D095-80D4-624F-A150-54E6DAAB8946}"/>
              </a:ext>
            </a:extLst>
          </p:cNvPr>
          <p:cNvSpPr txBox="1"/>
          <p:nvPr/>
        </p:nvSpPr>
        <p:spPr>
          <a:xfrm>
            <a:off x="309693" y="327600"/>
            <a:ext cx="4572000" cy="600164"/>
          </a:xfrm>
          <a:prstGeom prst="rect">
            <a:avLst/>
          </a:prstGeom>
          <a:noFill/>
        </p:spPr>
        <p:txBody>
          <a:bodyPr wrap="square">
            <a:spAutoFit/>
          </a:bodyPr>
          <a:lstStyle/>
          <a:p>
            <a:r>
              <a:rPr lang="en-US" sz="3300" dirty="0"/>
              <a:t>Find sum of a list</a:t>
            </a:r>
          </a:p>
        </p:txBody>
      </p:sp>
    </p:spTree>
    <p:extLst>
      <p:ext uri="{BB962C8B-B14F-4D97-AF65-F5344CB8AC3E}">
        <p14:creationId xmlns:p14="http://schemas.microsoft.com/office/powerpoint/2010/main" val="396138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﻿Computing hardware has gotten smaller and more powerful over the years. Moore’s law predicts that the size of transistors halves every two years while the cost also halves every two years. Computers went from taking up 1,800 square feet and weighing almost 50 tons to being able to fit in your pocket.</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7</a:t>
            </a:fld>
            <a:endParaRPr lang="en-US" dirty="0"/>
          </a:p>
        </p:txBody>
      </p:sp>
      <p:pic>
        <p:nvPicPr>
          <p:cNvPr id="5" name="Picture 4">
            <a:extLst>
              <a:ext uri="{FF2B5EF4-FFF2-40B4-BE49-F238E27FC236}">
                <a16:creationId xmlns:a16="http://schemas.microsoft.com/office/drawing/2014/main" id="{F90046AD-7DA6-F24E-BA81-3FFD8A80B892}"/>
              </a:ext>
            </a:extLst>
          </p:cNvPr>
          <p:cNvPicPr>
            <a:picLocks noChangeAspect="1"/>
          </p:cNvPicPr>
          <p:nvPr/>
        </p:nvPicPr>
        <p:blipFill>
          <a:blip r:embed="rId2"/>
          <a:stretch>
            <a:fillRect/>
          </a:stretch>
        </p:blipFill>
        <p:spPr>
          <a:xfrm>
            <a:off x="1239069" y="2095500"/>
            <a:ext cx="6616700" cy="3619500"/>
          </a:xfrm>
          <a:prstGeom prst="rect">
            <a:avLst/>
          </a:prstGeom>
        </p:spPr>
      </p:pic>
    </p:spTree>
    <p:extLst>
      <p:ext uri="{BB962C8B-B14F-4D97-AF65-F5344CB8AC3E}">
        <p14:creationId xmlns:p14="http://schemas.microsoft.com/office/powerpoint/2010/main" val="196401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113770"/>
            <a:ext cx="7886700" cy="694923"/>
          </a:xfrm>
        </p:spPr>
        <p:txBody>
          <a:bodyPr/>
          <a:lstStyle/>
          <a:p>
            <a:r>
              <a:rPr lang="en-US" dirty="0"/>
              <a:t>Find average of a list(implementation #1)</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794663" y="867296"/>
            <a:ext cx="8778397" cy="4699356"/>
          </a:xfrm>
        </p:spPr>
        <p:txBody>
          <a:bodyPr/>
          <a:lstStyle/>
          <a:p>
            <a:pPr marL="0" indent="0">
              <a:buNone/>
            </a:pPr>
            <a:r>
              <a:rPr lang="en-US" dirty="0">
                <a:solidFill>
                  <a:srgbClr val="FF0000"/>
                </a:solidFill>
              </a:rPr>
              <a:t>Implementation #1: Use for Each Loop.</a:t>
            </a:r>
          </a:p>
          <a:p>
            <a:pPr marL="0" indent="0">
              <a:buNone/>
            </a:pPr>
            <a:endParaRPr lang="en-US" dirty="0"/>
          </a:p>
          <a:p>
            <a:pPr marL="457200" indent="-457200">
              <a:buAutoNum type="arabicParenR"/>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70</a:t>
            </a:fld>
            <a:endParaRPr lang="en-US" dirty="0"/>
          </a:p>
        </p:txBody>
      </p:sp>
      <p:pic>
        <p:nvPicPr>
          <p:cNvPr id="6" name="Picture 5">
            <a:extLst>
              <a:ext uri="{FF2B5EF4-FFF2-40B4-BE49-F238E27FC236}">
                <a16:creationId xmlns:a16="http://schemas.microsoft.com/office/drawing/2014/main" id="{57F7151E-2B07-334F-A613-1E1AEFEF05A6}"/>
              </a:ext>
            </a:extLst>
          </p:cNvPr>
          <p:cNvPicPr>
            <a:picLocks noChangeAspect="1"/>
          </p:cNvPicPr>
          <p:nvPr/>
        </p:nvPicPr>
        <p:blipFill>
          <a:blip r:embed="rId2"/>
          <a:stretch>
            <a:fillRect/>
          </a:stretch>
        </p:blipFill>
        <p:spPr>
          <a:xfrm>
            <a:off x="927245" y="1413918"/>
            <a:ext cx="5619115" cy="3558773"/>
          </a:xfrm>
          <a:prstGeom prst="rect">
            <a:avLst/>
          </a:prstGeom>
        </p:spPr>
      </p:pic>
      <p:pic>
        <p:nvPicPr>
          <p:cNvPr id="9" name="Picture 8">
            <a:extLst>
              <a:ext uri="{FF2B5EF4-FFF2-40B4-BE49-F238E27FC236}">
                <a16:creationId xmlns:a16="http://schemas.microsoft.com/office/drawing/2014/main" id="{A8BA79FC-4878-0A4B-B1F7-DC82F1A53C23}"/>
              </a:ext>
            </a:extLst>
          </p:cNvPr>
          <p:cNvPicPr>
            <a:picLocks noChangeAspect="1"/>
          </p:cNvPicPr>
          <p:nvPr/>
        </p:nvPicPr>
        <p:blipFill>
          <a:blip r:embed="rId3"/>
          <a:stretch>
            <a:fillRect/>
          </a:stretch>
        </p:blipFill>
        <p:spPr>
          <a:xfrm>
            <a:off x="1054388" y="4877718"/>
            <a:ext cx="685800" cy="596900"/>
          </a:xfrm>
          <a:prstGeom prst="rect">
            <a:avLst/>
          </a:prstGeom>
        </p:spPr>
      </p:pic>
    </p:spTree>
    <p:extLst>
      <p:ext uri="{BB962C8B-B14F-4D97-AF65-F5344CB8AC3E}">
        <p14:creationId xmlns:p14="http://schemas.microsoft.com/office/powerpoint/2010/main" val="17139816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5E6E63-5EB5-CA47-8C3D-9870524B2670}"/>
              </a:ext>
            </a:extLst>
          </p:cNvPr>
          <p:cNvSpPr>
            <a:spLocks noGrp="1"/>
          </p:cNvSpPr>
          <p:nvPr>
            <p:ph type="sldNum" sz="quarter" idx="12"/>
          </p:nvPr>
        </p:nvSpPr>
        <p:spPr>
          <a:xfrm>
            <a:off x="1865402" y="3570903"/>
            <a:ext cx="2057400" cy="304271"/>
          </a:xfrm>
        </p:spPr>
        <p:txBody>
          <a:bodyPr/>
          <a:lstStyle/>
          <a:p>
            <a:fld id="{D57F1E4F-1CFF-5643-939E-02111984F565}" type="slidenum">
              <a:rPr lang="en-US" smtClean="0"/>
              <a:t>71</a:t>
            </a:fld>
            <a:endParaRPr lang="en-US" dirty="0"/>
          </a:p>
        </p:txBody>
      </p:sp>
      <p:sp>
        <p:nvSpPr>
          <p:cNvPr id="14" name="TextBox 13">
            <a:extLst>
              <a:ext uri="{FF2B5EF4-FFF2-40B4-BE49-F238E27FC236}">
                <a16:creationId xmlns:a16="http://schemas.microsoft.com/office/drawing/2014/main" id="{BF1CB500-2212-BC4A-8E65-762C2645EA7D}"/>
              </a:ext>
            </a:extLst>
          </p:cNvPr>
          <p:cNvSpPr txBox="1"/>
          <p:nvPr/>
        </p:nvSpPr>
        <p:spPr>
          <a:xfrm>
            <a:off x="828070" y="1668003"/>
            <a:ext cx="4120447" cy="3416320"/>
          </a:xfrm>
          <a:prstGeom prst="rect">
            <a:avLst/>
          </a:prstGeom>
          <a:noFill/>
        </p:spPr>
        <p:txBody>
          <a:bodyPr wrap="square" rtlCol="0">
            <a:spAutoFit/>
          </a:bodyPr>
          <a:lstStyle/>
          <a:p>
            <a:r>
              <a:rPr lang="en-US" sz="1800" dirty="0"/>
              <a:t>PROCEDURE </a:t>
            </a:r>
            <a:r>
              <a:rPr lang="en-US" sz="1800" dirty="0" err="1"/>
              <a:t>findAverage</a:t>
            </a:r>
            <a:r>
              <a:rPr lang="en-US" sz="1800" dirty="0"/>
              <a:t>(list)</a:t>
            </a:r>
          </a:p>
          <a:p>
            <a:r>
              <a:rPr lang="en-US" sz="1800" dirty="0"/>
              <a:t>{</a:t>
            </a:r>
          </a:p>
          <a:p>
            <a:r>
              <a:rPr lang="en-US" sz="1800" dirty="0"/>
              <a:t>	sum           0</a:t>
            </a:r>
          </a:p>
          <a:p>
            <a:r>
              <a:rPr lang="en-US" sz="1800" dirty="0"/>
              <a:t>	n		  LENGTH(list)</a:t>
            </a:r>
          </a:p>
          <a:p>
            <a:r>
              <a:rPr lang="en-US" sz="1800" dirty="0"/>
              <a:t>	index 		 1</a:t>
            </a:r>
          </a:p>
          <a:p>
            <a:r>
              <a:rPr lang="en-US" sz="1800" dirty="0"/>
              <a:t>	REPEAT n TIMES</a:t>
            </a:r>
          </a:p>
          <a:p>
            <a:r>
              <a:rPr lang="en-US" sz="1800" dirty="0"/>
              <a:t>	{</a:t>
            </a:r>
          </a:p>
          <a:p>
            <a:r>
              <a:rPr lang="en-US" sz="1800" dirty="0"/>
              <a:t>		sum 		sum + list[index]</a:t>
            </a:r>
          </a:p>
          <a:p>
            <a:r>
              <a:rPr lang="en-US" sz="1800" dirty="0"/>
              <a:t>		index 		 index + 1</a:t>
            </a:r>
          </a:p>
          <a:p>
            <a:r>
              <a:rPr lang="en-US" sz="1800" dirty="0"/>
              <a:t>	}</a:t>
            </a:r>
          </a:p>
          <a:p>
            <a:r>
              <a:rPr lang="en-US" sz="1800" dirty="0"/>
              <a:t>	RETURN sum / n</a:t>
            </a:r>
          </a:p>
          <a:p>
            <a:r>
              <a:rPr lang="en-US" sz="1800" dirty="0"/>
              <a:t>}</a:t>
            </a:r>
          </a:p>
        </p:txBody>
      </p:sp>
      <p:pic>
        <p:nvPicPr>
          <p:cNvPr id="15" name="Picture 14">
            <a:extLst>
              <a:ext uri="{FF2B5EF4-FFF2-40B4-BE49-F238E27FC236}">
                <a16:creationId xmlns:a16="http://schemas.microsoft.com/office/drawing/2014/main" id="{7EA51CE6-EF06-4A44-8078-EEE073BD606C}"/>
              </a:ext>
            </a:extLst>
          </p:cNvPr>
          <p:cNvPicPr>
            <a:picLocks noChangeAspect="1"/>
          </p:cNvPicPr>
          <p:nvPr/>
        </p:nvPicPr>
        <p:blipFill>
          <a:blip r:embed="rId2"/>
          <a:stretch>
            <a:fillRect/>
          </a:stretch>
        </p:blipFill>
        <p:spPr>
          <a:xfrm>
            <a:off x="1698147" y="2249799"/>
            <a:ext cx="609600" cy="304800"/>
          </a:xfrm>
          <a:prstGeom prst="rect">
            <a:avLst/>
          </a:prstGeom>
        </p:spPr>
      </p:pic>
      <p:sp>
        <p:nvSpPr>
          <p:cNvPr id="19" name="TextBox 18">
            <a:extLst>
              <a:ext uri="{FF2B5EF4-FFF2-40B4-BE49-F238E27FC236}">
                <a16:creationId xmlns:a16="http://schemas.microsoft.com/office/drawing/2014/main" id="{95B9D095-80D4-624F-A150-54E6DAAB8946}"/>
              </a:ext>
            </a:extLst>
          </p:cNvPr>
          <p:cNvSpPr txBox="1"/>
          <p:nvPr/>
        </p:nvSpPr>
        <p:spPr>
          <a:xfrm>
            <a:off x="227499" y="186884"/>
            <a:ext cx="7539764" cy="600164"/>
          </a:xfrm>
          <a:prstGeom prst="rect">
            <a:avLst/>
          </a:prstGeom>
          <a:noFill/>
        </p:spPr>
        <p:txBody>
          <a:bodyPr wrap="square">
            <a:spAutoFit/>
          </a:bodyPr>
          <a:lstStyle/>
          <a:p>
            <a:r>
              <a:rPr lang="en-US" sz="3300" dirty="0"/>
              <a:t>Find average of a list(implementation #2)</a:t>
            </a:r>
          </a:p>
        </p:txBody>
      </p:sp>
      <p:pic>
        <p:nvPicPr>
          <p:cNvPr id="7" name="Picture 6">
            <a:extLst>
              <a:ext uri="{FF2B5EF4-FFF2-40B4-BE49-F238E27FC236}">
                <a16:creationId xmlns:a16="http://schemas.microsoft.com/office/drawing/2014/main" id="{D2C132E4-6BDD-384D-9FA3-9B25ABE9DE6A}"/>
              </a:ext>
            </a:extLst>
          </p:cNvPr>
          <p:cNvPicPr>
            <a:picLocks noChangeAspect="1"/>
          </p:cNvPicPr>
          <p:nvPr/>
        </p:nvPicPr>
        <p:blipFill>
          <a:blip r:embed="rId2"/>
          <a:stretch>
            <a:fillRect/>
          </a:stretch>
        </p:blipFill>
        <p:spPr>
          <a:xfrm>
            <a:off x="1496767" y="2548528"/>
            <a:ext cx="609600" cy="304800"/>
          </a:xfrm>
          <a:prstGeom prst="rect">
            <a:avLst/>
          </a:prstGeom>
        </p:spPr>
      </p:pic>
      <p:pic>
        <p:nvPicPr>
          <p:cNvPr id="8" name="Picture 7">
            <a:extLst>
              <a:ext uri="{FF2B5EF4-FFF2-40B4-BE49-F238E27FC236}">
                <a16:creationId xmlns:a16="http://schemas.microsoft.com/office/drawing/2014/main" id="{0222D3BD-C3C5-9844-AB9C-D1B16CEC774B}"/>
              </a:ext>
            </a:extLst>
          </p:cNvPr>
          <p:cNvPicPr>
            <a:picLocks noChangeAspect="1"/>
          </p:cNvPicPr>
          <p:nvPr/>
        </p:nvPicPr>
        <p:blipFill>
          <a:blip r:embed="rId2"/>
          <a:stretch>
            <a:fillRect/>
          </a:stretch>
        </p:blipFill>
        <p:spPr>
          <a:xfrm>
            <a:off x="2049864" y="3641918"/>
            <a:ext cx="609600" cy="304800"/>
          </a:xfrm>
          <a:prstGeom prst="rect">
            <a:avLst/>
          </a:prstGeom>
        </p:spPr>
      </p:pic>
      <p:sp>
        <p:nvSpPr>
          <p:cNvPr id="11" name="TextBox 10">
            <a:extLst>
              <a:ext uri="{FF2B5EF4-FFF2-40B4-BE49-F238E27FC236}">
                <a16:creationId xmlns:a16="http://schemas.microsoft.com/office/drawing/2014/main" id="{EEBCAA59-5807-DF4A-A9D9-FD5D400282D2}"/>
              </a:ext>
            </a:extLst>
          </p:cNvPr>
          <p:cNvSpPr txBox="1"/>
          <p:nvPr/>
        </p:nvSpPr>
        <p:spPr>
          <a:xfrm>
            <a:off x="373463" y="787048"/>
            <a:ext cx="5698563" cy="400110"/>
          </a:xfrm>
          <a:prstGeom prst="rect">
            <a:avLst/>
          </a:prstGeom>
          <a:noFill/>
        </p:spPr>
        <p:txBody>
          <a:bodyPr wrap="square">
            <a:spAutoFit/>
          </a:bodyPr>
          <a:lstStyle/>
          <a:p>
            <a:pPr marL="0" indent="0">
              <a:buNone/>
            </a:pPr>
            <a:r>
              <a:rPr lang="en-US" sz="2000" dirty="0">
                <a:solidFill>
                  <a:srgbClr val="FF0000"/>
                </a:solidFill>
              </a:rPr>
              <a:t>Implementation #2: Use REPEAT n times loop.</a:t>
            </a:r>
          </a:p>
        </p:txBody>
      </p:sp>
      <p:pic>
        <p:nvPicPr>
          <p:cNvPr id="9" name="Picture 8">
            <a:extLst>
              <a:ext uri="{FF2B5EF4-FFF2-40B4-BE49-F238E27FC236}">
                <a16:creationId xmlns:a16="http://schemas.microsoft.com/office/drawing/2014/main" id="{4242BA05-4143-9141-82F0-6923DE0D515F}"/>
              </a:ext>
            </a:extLst>
          </p:cNvPr>
          <p:cNvPicPr>
            <a:picLocks noChangeAspect="1"/>
          </p:cNvPicPr>
          <p:nvPr/>
        </p:nvPicPr>
        <p:blipFill>
          <a:blip r:embed="rId2"/>
          <a:stretch>
            <a:fillRect/>
          </a:stretch>
        </p:blipFill>
        <p:spPr>
          <a:xfrm>
            <a:off x="1850509" y="2816136"/>
            <a:ext cx="609600" cy="304800"/>
          </a:xfrm>
          <a:prstGeom prst="rect">
            <a:avLst/>
          </a:prstGeom>
        </p:spPr>
      </p:pic>
      <p:pic>
        <p:nvPicPr>
          <p:cNvPr id="10" name="Picture 9">
            <a:extLst>
              <a:ext uri="{FF2B5EF4-FFF2-40B4-BE49-F238E27FC236}">
                <a16:creationId xmlns:a16="http://schemas.microsoft.com/office/drawing/2014/main" id="{92284857-608A-0240-9C4B-028D9452630A}"/>
              </a:ext>
            </a:extLst>
          </p:cNvPr>
          <p:cNvPicPr>
            <a:picLocks noChangeAspect="1"/>
          </p:cNvPicPr>
          <p:nvPr/>
        </p:nvPicPr>
        <p:blipFill>
          <a:blip r:embed="rId2"/>
          <a:stretch>
            <a:fillRect/>
          </a:stretch>
        </p:blipFill>
        <p:spPr>
          <a:xfrm>
            <a:off x="2152593" y="3903298"/>
            <a:ext cx="609600" cy="304800"/>
          </a:xfrm>
          <a:prstGeom prst="rect">
            <a:avLst/>
          </a:prstGeom>
        </p:spPr>
      </p:pic>
    </p:spTree>
    <p:extLst>
      <p:ext uri="{BB962C8B-B14F-4D97-AF65-F5344CB8AC3E}">
        <p14:creationId xmlns:p14="http://schemas.microsoft.com/office/powerpoint/2010/main" val="272813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113770"/>
            <a:ext cx="7886700" cy="694923"/>
          </a:xfrm>
        </p:spPr>
        <p:txBody>
          <a:bodyPr/>
          <a:lstStyle/>
          <a:p>
            <a:r>
              <a:rPr lang="en-US" dirty="0"/>
              <a:t>Find maximum of a list(implementation #1)</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901874"/>
            <a:ext cx="8778397" cy="4699356"/>
          </a:xfrm>
        </p:spPr>
        <p:txBody>
          <a:bodyPr/>
          <a:lstStyle/>
          <a:p>
            <a:pPr marL="0" indent="0">
              <a:buNone/>
            </a:pPr>
            <a:r>
              <a:rPr lang="en-US" dirty="0">
                <a:solidFill>
                  <a:srgbClr val="FF0000"/>
                </a:solidFill>
              </a:rPr>
              <a:t>Implementation #1: Use for Each Loop.</a:t>
            </a:r>
          </a:p>
          <a:p>
            <a:pPr marL="0" indent="0">
              <a:buNone/>
            </a:pPr>
            <a:endParaRPr lang="en-US" dirty="0"/>
          </a:p>
          <a:p>
            <a:pPr marL="457200" indent="-457200">
              <a:buAutoNum type="arabicParenR"/>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72</a:t>
            </a:fld>
            <a:endParaRPr lang="en-US" dirty="0"/>
          </a:p>
        </p:txBody>
      </p:sp>
      <p:pic>
        <p:nvPicPr>
          <p:cNvPr id="5" name="Picture 4">
            <a:extLst>
              <a:ext uri="{FF2B5EF4-FFF2-40B4-BE49-F238E27FC236}">
                <a16:creationId xmlns:a16="http://schemas.microsoft.com/office/drawing/2014/main" id="{AC668EE7-D6F7-0047-A144-D3842998C9CE}"/>
              </a:ext>
            </a:extLst>
          </p:cNvPr>
          <p:cNvPicPr>
            <a:picLocks noChangeAspect="1"/>
          </p:cNvPicPr>
          <p:nvPr/>
        </p:nvPicPr>
        <p:blipFill>
          <a:blip r:embed="rId2"/>
          <a:stretch>
            <a:fillRect/>
          </a:stretch>
        </p:blipFill>
        <p:spPr>
          <a:xfrm>
            <a:off x="515394" y="1373861"/>
            <a:ext cx="4305300" cy="812800"/>
          </a:xfrm>
          <a:prstGeom prst="rect">
            <a:avLst/>
          </a:prstGeom>
        </p:spPr>
      </p:pic>
      <p:pic>
        <p:nvPicPr>
          <p:cNvPr id="7" name="Picture 6">
            <a:extLst>
              <a:ext uri="{FF2B5EF4-FFF2-40B4-BE49-F238E27FC236}">
                <a16:creationId xmlns:a16="http://schemas.microsoft.com/office/drawing/2014/main" id="{377F6C7D-E6EF-D64D-9485-C2F3880469E7}"/>
              </a:ext>
            </a:extLst>
          </p:cNvPr>
          <p:cNvPicPr>
            <a:picLocks noChangeAspect="1"/>
          </p:cNvPicPr>
          <p:nvPr/>
        </p:nvPicPr>
        <p:blipFill>
          <a:blip r:embed="rId3"/>
          <a:stretch>
            <a:fillRect/>
          </a:stretch>
        </p:blipFill>
        <p:spPr>
          <a:xfrm>
            <a:off x="1036180" y="2213279"/>
            <a:ext cx="2336800" cy="419100"/>
          </a:xfrm>
          <a:prstGeom prst="rect">
            <a:avLst/>
          </a:prstGeom>
        </p:spPr>
      </p:pic>
      <p:pic>
        <p:nvPicPr>
          <p:cNvPr id="8" name="Picture 7">
            <a:extLst>
              <a:ext uri="{FF2B5EF4-FFF2-40B4-BE49-F238E27FC236}">
                <a16:creationId xmlns:a16="http://schemas.microsoft.com/office/drawing/2014/main" id="{98191AB7-A8C6-A142-912E-63ED96C6BCE1}"/>
              </a:ext>
            </a:extLst>
          </p:cNvPr>
          <p:cNvPicPr>
            <a:picLocks noChangeAspect="1"/>
          </p:cNvPicPr>
          <p:nvPr/>
        </p:nvPicPr>
        <p:blipFill>
          <a:blip r:embed="rId4"/>
          <a:stretch>
            <a:fillRect/>
          </a:stretch>
        </p:blipFill>
        <p:spPr>
          <a:xfrm>
            <a:off x="1036180" y="2725560"/>
            <a:ext cx="3556000" cy="495300"/>
          </a:xfrm>
          <a:prstGeom prst="rect">
            <a:avLst/>
          </a:prstGeom>
        </p:spPr>
      </p:pic>
      <p:pic>
        <p:nvPicPr>
          <p:cNvPr id="9" name="Picture 8">
            <a:extLst>
              <a:ext uri="{FF2B5EF4-FFF2-40B4-BE49-F238E27FC236}">
                <a16:creationId xmlns:a16="http://schemas.microsoft.com/office/drawing/2014/main" id="{1E5BE6C2-D607-2345-8357-26E2BF1A40D0}"/>
              </a:ext>
            </a:extLst>
          </p:cNvPr>
          <p:cNvPicPr>
            <a:picLocks noChangeAspect="1"/>
          </p:cNvPicPr>
          <p:nvPr/>
        </p:nvPicPr>
        <p:blipFill>
          <a:blip r:embed="rId5"/>
          <a:stretch>
            <a:fillRect/>
          </a:stretch>
        </p:blipFill>
        <p:spPr>
          <a:xfrm>
            <a:off x="1036180" y="3017645"/>
            <a:ext cx="2870200" cy="876300"/>
          </a:xfrm>
          <a:prstGeom prst="rect">
            <a:avLst/>
          </a:prstGeom>
        </p:spPr>
      </p:pic>
      <p:cxnSp>
        <p:nvCxnSpPr>
          <p:cNvPr id="12" name="Straight Arrow Connector 11">
            <a:extLst>
              <a:ext uri="{FF2B5EF4-FFF2-40B4-BE49-F238E27FC236}">
                <a16:creationId xmlns:a16="http://schemas.microsoft.com/office/drawing/2014/main" id="{B0C7D7B6-55E9-AE4F-A583-B73A55C8BBD4}"/>
              </a:ext>
            </a:extLst>
          </p:cNvPr>
          <p:cNvCxnSpPr>
            <a:cxnSpLocks/>
          </p:cNvCxnSpPr>
          <p:nvPr/>
        </p:nvCxnSpPr>
        <p:spPr>
          <a:xfrm flipH="1">
            <a:off x="2358911" y="4015106"/>
            <a:ext cx="311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EED4926-2E61-A64D-95F4-586D988EAB8F}"/>
              </a:ext>
            </a:extLst>
          </p:cNvPr>
          <p:cNvPicPr>
            <a:picLocks noChangeAspect="1"/>
          </p:cNvPicPr>
          <p:nvPr/>
        </p:nvPicPr>
        <p:blipFill>
          <a:blip r:embed="rId6"/>
          <a:stretch>
            <a:fillRect/>
          </a:stretch>
        </p:blipFill>
        <p:spPr>
          <a:xfrm>
            <a:off x="1639309" y="3854780"/>
            <a:ext cx="645282" cy="359665"/>
          </a:xfrm>
          <a:prstGeom prst="rect">
            <a:avLst/>
          </a:prstGeom>
        </p:spPr>
      </p:pic>
      <p:pic>
        <p:nvPicPr>
          <p:cNvPr id="13" name="Picture 12">
            <a:extLst>
              <a:ext uri="{FF2B5EF4-FFF2-40B4-BE49-F238E27FC236}">
                <a16:creationId xmlns:a16="http://schemas.microsoft.com/office/drawing/2014/main" id="{B6EC1D26-C046-9649-A617-9AEA381A9027}"/>
              </a:ext>
            </a:extLst>
          </p:cNvPr>
          <p:cNvPicPr>
            <a:picLocks noChangeAspect="1"/>
          </p:cNvPicPr>
          <p:nvPr/>
        </p:nvPicPr>
        <p:blipFill>
          <a:blip r:embed="rId7"/>
          <a:stretch>
            <a:fillRect/>
          </a:stretch>
        </p:blipFill>
        <p:spPr>
          <a:xfrm>
            <a:off x="2828817" y="3806012"/>
            <a:ext cx="808235" cy="404118"/>
          </a:xfrm>
          <a:prstGeom prst="rect">
            <a:avLst/>
          </a:prstGeom>
        </p:spPr>
      </p:pic>
      <p:pic>
        <p:nvPicPr>
          <p:cNvPr id="14" name="Picture 13">
            <a:extLst>
              <a:ext uri="{FF2B5EF4-FFF2-40B4-BE49-F238E27FC236}">
                <a16:creationId xmlns:a16="http://schemas.microsoft.com/office/drawing/2014/main" id="{EE4F0ADD-EC0A-5641-9A82-5125AE7EC2C0}"/>
              </a:ext>
            </a:extLst>
          </p:cNvPr>
          <p:cNvPicPr>
            <a:picLocks noChangeAspect="1"/>
          </p:cNvPicPr>
          <p:nvPr/>
        </p:nvPicPr>
        <p:blipFill>
          <a:blip r:embed="rId8"/>
          <a:stretch>
            <a:fillRect/>
          </a:stretch>
        </p:blipFill>
        <p:spPr>
          <a:xfrm>
            <a:off x="1036180" y="4286812"/>
            <a:ext cx="402202" cy="380461"/>
          </a:xfrm>
          <a:prstGeom prst="rect">
            <a:avLst/>
          </a:prstGeom>
        </p:spPr>
      </p:pic>
      <p:pic>
        <p:nvPicPr>
          <p:cNvPr id="15" name="Picture 14">
            <a:extLst>
              <a:ext uri="{FF2B5EF4-FFF2-40B4-BE49-F238E27FC236}">
                <a16:creationId xmlns:a16="http://schemas.microsoft.com/office/drawing/2014/main" id="{FC867182-B629-414E-A13C-C154B5C0C940}"/>
              </a:ext>
            </a:extLst>
          </p:cNvPr>
          <p:cNvPicPr>
            <a:picLocks noChangeAspect="1"/>
          </p:cNvPicPr>
          <p:nvPr/>
        </p:nvPicPr>
        <p:blipFill>
          <a:blip r:embed="rId9"/>
          <a:stretch>
            <a:fillRect/>
          </a:stretch>
        </p:blipFill>
        <p:spPr>
          <a:xfrm>
            <a:off x="1061088" y="4752868"/>
            <a:ext cx="1702657" cy="371324"/>
          </a:xfrm>
          <a:prstGeom prst="rect">
            <a:avLst/>
          </a:prstGeom>
        </p:spPr>
      </p:pic>
      <p:pic>
        <p:nvPicPr>
          <p:cNvPr id="16" name="Picture 15">
            <a:extLst>
              <a:ext uri="{FF2B5EF4-FFF2-40B4-BE49-F238E27FC236}">
                <a16:creationId xmlns:a16="http://schemas.microsoft.com/office/drawing/2014/main" id="{52001A2D-4AF4-BF43-83DC-1475FBE7E512}"/>
              </a:ext>
            </a:extLst>
          </p:cNvPr>
          <p:cNvPicPr>
            <a:picLocks noChangeAspect="1"/>
          </p:cNvPicPr>
          <p:nvPr/>
        </p:nvPicPr>
        <p:blipFill>
          <a:blip r:embed="rId10"/>
          <a:stretch>
            <a:fillRect/>
          </a:stretch>
        </p:blipFill>
        <p:spPr>
          <a:xfrm>
            <a:off x="482348" y="5131939"/>
            <a:ext cx="385149" cy="395558"/>
          </a:xfrm>
          <a:prstGeom prst="rect">
            <a:avLst/>
          </a:prstGeom>
        </p:spPr>
      </p:pic>
    </p:spTree>
    <p:extLst>
      <p:ext uri="{BB962C8B-B14F-4D97-AF65-F5344CB8AC3E}">
        <p14:creationId xmlns:p14="http://schemas.microsoft.com/office/powerpoint/2010/main" val="377049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Find maximum of a list(implementation #2)</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r>
              <a:rPr lang="en-US" dirty="0">
                <a:solidFill>
                  <a:srgbClr val="FF0000"/>
                </a:solidFill>
              </a:rPr>
              <a:t>Implementation #2: Use REPEAT n times loop.</a:t>
            </a:r>
          </a:p>
          <a:p>
            <a:pPr marL="0" indent="0">
              <a:buNone/>
            </a:pPr>
            <a:endParaRPr lang="en-US" dirty="0"/>
          </a:p>
          <a:p>
            <a:pPr marL="457200" indent="-457200">
              <a:buAutoNum type="arabicParenR"/>
            </a:pPr>
            <a:endParaRPr lang="en-US" dirty="0"/>
          </a:p>
        </p:txBody>
      </p:sp>
      <p:cxnSp>
        <p:nvCxnSpPr>
          <p:cNvPr id="12" name="Straight Arrow Connector 11">
            <a:extLst>
              <a:ext uri="{FF2B5EF4-FFF2-40B4-BE49-F238E27FC236}">
                <a16:creationId xmlns:a16="http://schemas.microsoft.com/office/drawing/2014/main" id="{D3E4155D-97CA-6743-9072-16CF458BD022}"/>
              </a:ext>
            </a:extLst>
          </p:cNvPr>
          <p:cNvCxnSpPr>
            <a:cxnSpLocks/>
          </p:cNvCxnSpPr>
          <p:nvPr/>
        </p:nvCxnSpPr>
        <p:spPr>
          <a:xfrm flipH="1">
            <a:off x="2525302" y="4210488"/>
            <a:ext cx="311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61E13992-342B-3F43-9905-D5C2783E953F}"/>
              </a:ext>
            </a:extLst>
          </p:cNvPr>
          <p:cNvPicPr>
            <a:picLocks noChangeAspect="1"/>
          </p:cNvPicPr>
          <p:nvPr/>
        </p:nvPicPr>
        <p:blipFill>
          <a:blip r:embed="rId2"/>
          <a:stretch>
            <a:fillRect/>
          </a:stretch>
        </p:blipFill>
        <p:spPr>
          <a:xfrm>
            <a:off x="873985" y="2952388"/>
            <a:ext cx="3769934" cy="1097301"/>
          </a:xfrm>
          <a:prstGeom prst="rect">
            <a:avLst/>
          </a:prstGeom>
        </p:spPr>
      </p:pic>
      <p:pic>
        <p:nvPicPr>
          <p:cNvPr id="13" name="Picture 12">
            <a:extLst>
              <a:ext uri="{FF2B5EF4-FFF2-40B4-BE49-F238E27FC236}">
                <a16:creationId xmlns:a16="http://schemas.microsoft.com/office/drawing/2014/main" id="{225EC6C4-E14D-664C-8E1D-55FFBDA41F27}"/>
              </a:ext>
            </a:extLst>
          </p:cNvPr>
          <p:cNvPicPr>
            <a:picLocks noChangeAspect="1"/>
          </p:cNvPicPr>
          <p:nvPr/>
        </p:nvPicPr>
        <p:blipFill>
          <a:blip r:embed="rId3"/>
          <a:stretch>
            <a:fillRect/>
          </a:stretch>
        </p:blipFill>
        <p:spPr>
          <a:xfrm>
            <a:off x="1798976" y="4021825"/>
            <a:ext cx="736600" cy="368300"/>
          </a:xfrm>
          <a:prstGeom prst="rect">
            <a:avLst/>
          </a:prstGeom>
        </p:spPr>
      </p:pic>
      <p:pic>
        <p:nvPicPr>
          <p:cNvPr id="14" name="Picture 13">
            <a:extLst>
              <a:ext uri="{FF2B5EF4-FFF2-40B4-BE49-F238E27FC236}">
                <a16:creationId xmlns:a16="http://schemas.microsoft.com/office/drawing/2014/main" id="{184622FE-4CAA-3A4E-8EC8-16E94AAD8A62}"/>
              </a:ext>
            </a:extLst>
          </p:cNvPr>
          <p:cNvPicPr>
            <a:picLocks noChangeAspect="1"/>
          </p:cNvPicPr>
          <p:nvPr/>
        </p:nvPicPr>
        <p:blipFill>
          <a:blip r:embed="rId4"/>
          <a:stretch>
            <a:fillRect/>
          </a:stretch>
        </p:blipFill>
        <p:spPr>
          <a:xfrm>
            <a:off x="2916719" y="3999992"/>
            <a:ext cx="1727200" cy="444500"/>
          </a:xfrm>
          <a:prstGeom prst="rect">
            <a:avLst/>
          </a:prstGeom>
        </p:spPr>
      </p:pic>
      <p:pic>
        <p:nvPicPr>
          <p:cNvPr id="15" name="Picture 14">
            <a:extLst>
              <a:ext uri="{FF2B5EF4-FFF2-40B4-BE49-F238E27FC236}">
                <a16:creationId xmlns:a16="http://schemas.microsoft.com/office/drawing/2014/main" id="{F7CF937C-9DF3-A848-BD0B-F882089CA644}"/>
              </a:ext>
            </a:extLst>
          </p:cNvPr>
          <p:cNvPicPr>
            <a:picLocks noChangeAspect="1"/>
          </p:cNvPicPr>
          <p:nvPr/>
        </p:nvPicPr>
        <p:blipFill>
          <a:blip r:embed="rId5"/>
          <a:stretch>
            <a:fillRect/>
          </a:stretch>
        </p:blipFill>
        <p:spPr>
          <a:xfrm>
            <a:off x="994028" y="1820188"/>
            <a:ext cx="2786862" cy="759211"/>
          </a:xfrm>
          <a:prstGeom prst="rect">
            <a:avLst/>
          </a:prstGeom>
        </p:spPr>
      </p:pic>
      <p:pic>
        <p:nvPicPr>
          <p:cNvPr id="16" name="Picture 15">
            <a:extLst>
              <a:ext uri="{FF2B5EF4-FFF2-40B4-BE49-F238E27FC236}">
                <a16:creationId xmlns:a16="http://schemas.microsoft.com/office/drawing/2014/main" id="{2B3957C8-B57C-0441-9A3E-AD721B1724E7}"/>
              </a:ext>
            </a:extLst>
          </p:cNvPr>
          <p:cNvPicPr>
            <a:picLocks noChangeAspect="1"/>
          </p:cNvPicPr>
          <p:nvPr/>
        </p:nvPicPr>
        <p:blipFill>
          <a:blip r:embed="rId6"/>
          <a:stretch>
            <a:fillRect/>
          </a:stretch>
        </p:blipFill>
        <p:spPr>
          <a:xfrm>
            <a:off x="276403" y="984530"/>
            <a:ext cx="4295597" cy="897302"/>
          </a:xfrm>
          <a:prstGeom prst="rect">
            <a:avLst/>
          </a:prstGeom>
        </p:spPr>
      </p:pic>
      <p:pic>
        <p:nvPicPr>
          <p:cNvPr id="17" name="Picture 16">
            <a:extLst>
              <a:ext uri="{FF2B5EF4-FFF2-40B4-BE49-F238E27FC236}">
                <a16:creationId xmlns:a16="http://schemas.microsoft.com/office/drawing/2014/main" id="{234EC555-8570-3049-B12C-A52871A93048}"/>
              </a:ext>
            </a:extLst>
          </p:cNvPr>
          <p:cNvPicPr>
            <a:picLocks noChangeAspect="1"/>
          </p:cNvPicPr>
          <p:nvPr/>
        </p:nvPicPr>
        <p:blipFill>
          <a:blip r:embed="rId7"/>
          <a:stretch>
            <a:fillRect/>
          </a:stretch>
        </p:blipFill>
        <p:spPr>
          <a:xfrm>
            <a:off x="980377" y="5038052"/>
            <a:ext cx="1670356" cy="384621"/>
          </a:xfrm>
          <a:prstGeom prst="rect">
            <a:avLst/>
          </a:prstGeom>
        </p:spPr>
      </p:pic>
      <p:pic>
        <p:nvPicPr>
          <p:cNvPr id="18" name="Picture 17">
            <a:extLst>
              <a:ext uri="{FF2B5EF4-FFF2-40B4-BE49-F238E27FC236}">
                <a16:creationId xmlns:a16="http://schemas.microsoft.com/office/drawing/2014/main" id="{BD627C9B-7B07-BA4A-9B6B-19CD49E193C1}"/>
              </a:ext>
            </a:extLst>
          </p:cNvPr>
          <p:cNvPicPr>
            <a:picLocks noChangeAspect="1"/>
          </p:cNvPicPr>
          <p:nvPr/>
        </p:nvPicPr>
        <p:blipFill>
          <a:blip r:embed="rId8"/>
          <a:stretch>
            <a:fillRect/>
          </a:stretch>
        </p:blipFill>
        <p:spPr>
          <a:xfrm>
            <a:off x="1014126" y="4635024"/>
            <a:ext cx="431800" cy="546100"/>
          </a:xfrm>
          <a:prstGeom prst="rect">
            <a:avLst/>
          </a:prstGeom>
        </p:spPr>
      </p:pic>
      <p:pic>
        <p:nvPicPr>
          <p:cNvPr id="19" name="Picture 18">
            <a:extLst>
              <a:ext uri="{FF2B5EF4-FFF2-40B4-BE49-F238E27FC236}">
                <a16:creationId xmlns:a16="http://schemas.microsoft.com/office/drawing/2014/main" id="{F587046F-9F11-BA46-9D06-03D5ADE0C69B}"/>
              </a:ext>
            </a:extLst>
          </p:cNvPr>
          <p:cNvPicPr>
            <a:picLocks noChangeAspect="1"/>
          </p:cNvPicPr>
          <p:nvPr/>
        </p:nvPicPr>
        <p:blipFill>
          <a:blip r:embed="rId8"/>
          <a:stretch>
            <a:fillRect/>
          </a:stretch>
        </p:blipFill>
        <p:spPr>
          <a:xfrm>
            <a:off x="355865" y="5298474"/>
            <a:ext cx="431800" cy="546100"/>
          </a:xfrm>
          <a:prstGeom prst="rect">
            <a:avLst/>
          </a:prstGeom>
        </p:spPr>
      </p:pic>
      <p:sp>
        <p:nvSpPr>
          <p:cNvPr id="20" name="TextBox 19">
            <a:extLst>
              <a:ext uri="{FF2B5EF4-FFF2-40B4-BE49-F238E27FC236}">
                <a16:creationId xmlns:a16="http://schemas.microsoft.com/office/drawing/2014/main" id="{3AAFF40B-E505-6344-9DAA-4EE26DD4FC24}"/>
              </a:ext>
            </a:extLst>
          </p:cNvPr>
          <p:cNvSpPr txBox="1"/>
          <p:nvPr/>
        </p:nvSpPr>
        <p:spPr>
          <a:xfrm>
            <a:off x="1014126" y="2489710"/>
            <a:ext cx="1683474" cy="400110"/>
          </a:xfrm>
          <a:prstGeom prst="rect">
            <a:avLst/>
          </a:prstGeom>
          <a:noFill/>
        </p:spPr>
        <p:txBody>
          <a:bodyPr wrap="square" rtlCol="0">
            <a:spAutoFit/>
          </a:bodyPr>
          <a:lstStyle/>
          <a:p>
            <a:r>
              <a:rPr lang="en-US" sz="2000" dirty="0"/>
              <a:t>count          1 </a:t>
            </a:r>
          </a:p>
        </p:txBody>
      </p:sp>
      <p:cxnSp>
        <p:nvCxnSpPr>
          <p:cNvPr id="21" name="Straight Arrow Connector 20">
            <a:extLst>
              <a:ext uri="{FF2B5EF4-FFF2-40B4-BE49-F238E27FC236}">
                <a16:creationId xmlns:a16="http://schemas.microsoft.com/office/drawing/2014/main" id="{DB16CF04-808C-C04B-919C-11D47B59BF8C}"/>
              </a:ext>
            </a:extLst>
          </p:cNvPr>
          <p:cNvCxnSpPr>
            <a:cxnSpLocks/>
          </p:cNvCxnSpPr>
          <p:nvPr/>
        </p:nvCxnSpPr>
        <p:spPr>
          <a:xfrm flipH="1">
            <a:off x="1883577" y="2702424"/>
            <a:ext cx="311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7189EED-B8F1-7D4B-BAEC-AC8DC7CF2358}"/>
              </a:ext>
            </a:extLst>
          </p:cNvPr>
          <p:cNvSpPr txBox="1"/>
          <p:nvPr/>
        </p:nvSpPr>
        <p:spPr>
          <a:xfrm>
            <a:off x="1459126" y="4332157"/>
            <a:ext cx="2730309" cy="400110"/>
          </a:xfrm>
          <a:prstGeom prst="rect">
            <a:avLst/>
          </a:prstGeom>
          <a:noFill/>
        </p:spPr>
        <p:txBody>
          <a:bodyPr wrap="square" rtlCol="0">
            <a:spAutoFit/>
          </a:bodyPr>
          <a:lstStyle/>
          <a:p>
            <a:r>
              <a:rPr lang="en-US" sz="2000" dirty="0"/>
              <a:t>count          count + 1 </a:t>
            </a:r>
          </a:p>
        </p:txBody>
      </p:sp>
      <p:cxnSp>
        <p:nvCxnSpPr>
          <p:cNvPr id="24" name="Straight Arrow Connector 23">
            <a:extLst>
              <a:ext uri="{FF2B5EF4-FFF2-40B4-BE49-F238E27FC236}">
                <a16:creationId xmlns:a16="http://schemas.microsoft.com/office/drawing/2014/main" id="{D754C82B-28DA-454E-9339-DC10C74B07F7}"/>
              </a:ext>
            </a:extLst>
          </p:cNvPr>
          <p:cNvCxnSpPr>
            <a:cxnSpLocks/>
          </p:cNvCxnSpPr>
          <p:nvPr/>
        </p:nvCxnSpPr>
        <p:spPr>
          <a:xfrm flipH="1">
            <a:off x="2328578" y="4544871"/>
            <a:ext cx="311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24186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Common Error Example 1</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r>
              <a:rPr lang="en-US" dirty="0"/>
              <a:t>The AP exam will try to give you code that is the wrong implementation of an algorithm. </a:t>
            </a:r>
            <a:r>
              <a:rPr lang="en-US" dirty="0">
                <a:solidFill>
                  <a:srgbClr val="FF0000"/>
                </a:solidFill>
              </a:rPr>
              <a:t>Can you find the error?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74</a:t>
            </a:fld>
            <a:endParaRPr lang="en-US" dirty="0"/>
          </a:p>
        </p:txBody>
      </p:sp>
      <p:pic>
        <p:nvPicPr>
          <p:cNvPr id="10" name="Picture 9">
            <a:extLst>
              <a:ext uri="{FF2B5EF4-FFF2-40B4-BE49-F238E27FC236}">
                <a16:creationId xmlns:a16="http://schemas.microsoft.com/office/drawing/2014/main" id="{927F59CF-CE6D-B84A-BFA0-3B50A02D4311}"/>
              </a:ext>
            </a:extLst>
          </p:cNvPr>
          <p:cNvPicPr>
            <a:picLocks noChangeAspect="1"/>
          </p:cNvPicPr>
          <p:nvPr/>
        </p:nvPicPr>
        <p:blipFill>
          <a:blip r:embed="rId2"/>
          <a:stretch>
            <a:fillRect/>
          </a:stretch>
        </p:blipFill>
        <p:spPr>
          <a:xfrm>
            <a:off x="152661" y="4812529"/>
            <a:ext cx="6946900" cy="774700"/>
          </a:xfrm>
          <a:prstGeom prst="rect">
            <a:avLst/>
          </a:prstGeom>
        </p:spPr>
      </p:pic>
      <p:pic>
        <p:nvPicPr>
          <p:cNvPr id="6" name="Picture 5">
            <a:extLst>
              <a:ext uri="{FF2B5EF4-FFF2-40B4-BE49-F238E27FC236}">
                <a16:creationId xmlns:a16="http://schemas.microsoft.com/office/drawing/2014/main" id="{30007BA2-31C6-9B48-9674-D40C304B877A}"/>
              </a:ext>
            </a:extLst>
          </p:cNvPr>
          <p:cNvPicPr>
            <a:picLocks noChangeAspect="1"/>
          </p:cNvPicPr>
          <p:nvPr/>
        </p:nvPicPr>
        <p:blipFill>
          <a:blip r:embed="rId3"/>
          <a:stretch>
            <a:fillRect/>
          </a:stretch>
        </p:blipFill>
        <p:spPr>
          <a:xfrm>
            <a:off x="745704" y="2220761"/>
            <a:ext cx="4155069" cy="2577766"/>
          </a:xfrm>
          <a:prstGeom prst="rect">
            <a:avLst/>
          </a:prstGeom>
        </p:spPr>
      </p:pic>
      <p:pic>
        <p:nvPicPr>
          <p:cNvPr id="8" name="Picture 7">
            <a:extLst>
              <a:ext uri="{FF2B5EF4-FFF2-40B4-BE49-F238E27FC236}">
                <a16:creationId xmlns:a16="http://schemas.microsoft.com/office/drawing/2014/main" id="{649FE077-4EB3-3944-8DC4-82ED81D97235}"/>
              </a:ext>
            </a:extLst>
          </p:cNvPr>
          <p:cNvPicPr>
            <a:picLocks noChangeAspect="1"/>
          </p:cNvPicPr>
          <p:nvPr/>
        </p:nvPicPr>
        <p:blipFill>
          <a:blip r:embed="rId4"/>
          <a:stretch>
            <a:fillRect/>
          </a:stretch>
        </p:blipFill>
        <p:spPr>
          <a:xfrm>
            <a:off x="1299040" y="1888180"/>
            <a:ext cx="1716995" cy="466344"/>
          </a:xfrm>
          <a:prstGeom prst="rect">
            <a:avLst/>
          </a:prstGeom>
        </p:spPr>
      </p:pic>
      <p:pic>
        <p:nvPicPr>
          <p:cNvPr id="11" name="Picture 10">
            <a:extLst>
              <a:ext uri="{FF2B5EF4-FFF2-40B4-BE49-F238E27FC236}">
                <a16:creationId xmlns:a16="http://schemas.microsoft.com/office/drawing/2014/main" id="{43D9CB86-968B-C249-83D6-7425596E5320}"/>
              </a:ext>
            </a:extLst>
          </p:cNvPr>
          <p:cNvPicPr>
            <a:picLocks noChangeAspect="1"/>
          </p:cNvPicPr>
          <p:nvPr/>
        </p:nvPicPr>
        <p:blipFill>
          <a:blip r:embed="rId5"/>
          <a:stretch>
            <a:fillRect/>
          </a:stretch>
        </p:blipFill>
        <p:spPr>
          <a:xfrm>
            <a:off x="519487" y="1180855"/>
            <a:ext cx="3713466" cy="785919"/>
          </a:xfrm>
          <a:prstGeom prst="rect">
            <a:avLst/>
          </a:prstGeom>
        </p:spPr>
      </p:pic>
      <p:pic>
        <p:nvPicPr>
          <p:cNvPr id="5" name="Picture 4">
            <a:extLst>
              <a:ext uri="{FF2B5EF4-FFF2-40B4-BE49-F238E27FC236}">
                <a16:creationId xmlns:a16="http://schemas.microsoft.com/office/drawing/2014/main" id="{B583FDA8-4049-BF44-BAF3-872906BFEC7F}"/>
              </a:ext>
            </a:extLst>
          </p:cNvPr>
          <p:cNvPicPr>
            <a:picLocks noChangeAspect="1"/>
          </p:cNvPicPr>
          <p:nvPr/>
        </p:nvPicPr>
        <p:blipFill>
          <a:blip r:embed="rId6"/>
          <a:stretch>
            <a:fillRect/>
          </a:stretch>
        </p:blipFill>
        <p:spPr>
          <a:xfrm>
            <a:off x="371963" y="4380729"/>
            <a:ext cx="2936315" cy="376735"/>
          </a:xfrm>
          <a:prstGeom prst="rect">
            <a:avLst/>
          </a:prstGeom>
        </p:spPr>
      </p:pic>
    </p:spTree>
    <p:extLst>
      <p:ext uri="{BB962C8B-B14F-4D97-AF65-F5344CB8AC3E}">
        <p14:creationId xmlns:p14="http://schemas.microsoft.com/office/powerpoint/2010/main" val="34439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Common Error Example 2</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r>
              <a:rPr lang="en-US" dirty="0"/>
              <a:t>The AP exam will try to give you code that is the wrong implementation of an algorithm. </a:t>
            </a:r>
            <a:r>
              <a:rPr lang="en-US" dirty="0">
                <a:solidFill>
                  <a:srgbClr val="FF0000"/>
                </a:solidFill>
              </a:rPr>
              <a:t>Can you find the error?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75</a:t>
            </a:fld>
            <a:endParaRPr lang="en-US" dirty="0"/>
          </a:p>
        </p:txBody>
      </p:sp>
      <p:pic>
        <p:nvPicPr>
          <p:cNvPr id="6" name="Picture 5">
            <a:extLst>
              <a:ext uri="{FF2B5EF4-FFF2-40B4-BE49-F238E27FC236}">
                <a16:creationId xmlns:a16="http://schemas.microsoft.com/office/drawing/2014/main" id="{3CA0BA11-981B-8145-8345-6940775558E9}"/>
              </a:ext>
            </a:extLst>
          </p:cNvPr>
          <p:cNvPicPr>
            <a:picLocks noChangeAspect="1"/>
          </p:cNvPicPr>
          <p:nvPr/>
        </p:nvPicPr>
        <p:blipFill>
          <a:blip r:embed="rId2"/>
          <a:stretch>
            <a:fillRect/>
          </a:stretch>
        </p:blipFill>
        <p:spPr>
          <a:xfrm>
            <a:off x="1074759" y="4771878"/>
            <a:ext cx="6934200" cy="812800"/>
          </a:xfrm>
          <a:prstGeom prst="rect">
            <a:avLst/>
          </a:prstGeom>
        </p:spPr>
      </p:pic>
      <p:sp>
        <p:nvSpPr>
          <p:cNvPr id="10" name="TextBox 9">
            <a:extLst>
              <a:ext uri="{FF2B5EF4-FFF2-40B4-BE49-F238E27FC236}">
                <a16:creationId xmlns:a16="http://schemas.microsoft.com/office/drawing/2014/main" id="{1E3C63B3-CB0F-6A48-A184-D59D47D946FB}"/>
              </a:ext>
            </a:extLst>
          </p:cNvPr>
          <p:cNvSpPr txBox="1"/>
          <p:nvPr/>
        </p:nvSpPr>
        <p:spPr>
          <a:xfrm>
            <a:off x="530852" y="1405218"/>
            <a:ext cx="3179012" cy="3416320"/>
          </a:xfrm>
          <a:prstGeom prst="rect">
            <a:avLst/>
          </a:prstGeom>
          <a:noFill/>
        </p:spPr>
        <p:txBody>
          <a:bodyPr wrap="none" rtlCol="0">
            <a:spAutoFit/>
          </a:bodyPr>
          <a:lstStyle/>
          <a:p>
            <a:r>
              <a:rPr lang="en-US" sz="1800" dirty="0"/>
              <a:t>PROCEDURE </a:t>
            </a:r>
            <a:r>
              <a:rPr lang="en-US" sz="1800" dirty="0" err="1"/>
              <a:t>findMinimum</a:t>
            </a:r>
            <a:r>
              <a:rPr lang="en-US" sz="1800" dirty="0"/>
              <a:t>(list)</a:t>
            </a:r>
          </a:p>
          <a:p>
            <a:r>
              <a:rPr lang="en-US" sz="1800" dirty="0"/>
              <a:t>{</a:t>
            </a:r>
          </a:p>
          <a:p>
            <a:r>
              <a:rPr lang="en-US" sz="1800" dirty="0"/>
              <a:t>	min           list[1]</a:t>
            </a:r>
          </a:p>
          <a:p>
            <a:r>
              <a:rPr lang="en-US" sz="1800" dirty="0"/>
              <a:t>	FOR EACH item IN list</a:t>
            </a:r>
          </a:p>
          <a:p>
            <a:r>
              <a:rPr lang="en-US" sz="1800" dirty="0"/>
              <a:t>	{</a:t>
            </a:r>
          </a:p>
          <a:p>
            <a:r>
              <a:rPr lang="en-US" sz="1800" dirty="0"/>
              <a:t>		IF(item &lt; min)</a:t>
            </a:r>
          </a:p>
          <a:p>
            <a:r>
              <a:rPr lang="en-US" sz="1800" dirty="0"/>
              <a:t>			min 		item</a:t>
            </a:r>
          </a:p>
          <a:p>
            <a:r>
              <a:rPr lang="en-US" sz="1800" dirty="0"/>
              <a:t>		ELSE</a:t>
            </a:r>
          </a:p>
          <a:p>
            <a:r>
              <a:rPr lang="en-US" sz="1800" dirty="0"/>
              <a:t>			min 		0</a:t>
            </a:r>
          </a:p>
          <a:p>
            <a:r>
              <a:rPr lang="en-US" sz="1800" dirty="0"/>
              <a:t>	}</a:t>
            </a:r>
          </a:p>
          <a:p>
            <a:r>
              <a:rPr lang="en-US" sz="1800" dirty="0"/>
              <a:t>	RETURN min</a:t>
            </a:r>
          </a:p>
          <a:p>
            <a:r>
              <a:rPr lang="en-US" sz="1800" dirty="0"/>
              <a:t>}</a:t>
            </a:r>
          </a:p>
        </p:txBody>
      </p:sp>
      <p:pic>
        <p:nvPicPr>
          <p:cNvPr id="11" name="Picture 10">
            <a:extLst>
              <a:ext uri="{FF2B5EF4-FFF2-40B4-BE49-F238E27FC236}">
                <a16:creationId xmlns:a16="http://schemas.microsoft.com/office/drawing/2014/main" id="{ECE962E9-8DD1-2C47-A667-B46AEB4B8647}"/>
              </a:ext>
            </a:extLst>
          </p:cNvPr>
          <p:cNvPicPr>
            <a:picLocks noChangeAspect="1"/>
          </p:cNvPicPr>
          <p:nvPr/>
        </p:nvPicPr>
        <p:blipFill>
          <a:blip r:embed="rId3"/>
          <a:stretch>
            <a:fillRect/>
          </a:stretch>
        </p:blipFill>
        <p:spPr>
          <a:xfrm>
            <a:off x="1400928" y="1987014"/>
            <a:ext cx="609600" cy="304800"/>
          </a:xfrm>
          <a:prstGeom prst="rect">
            <a:avLst/>
          </a:prstGeom>
        </p:spPr>
      </p:pic>
      <p:pic>
        <p:nvPicPr>
          <p:cNvPr id="12" name="Picture 11">
            <a:extLst>
              <a:ext uri="{FF2B5EF4-FFF2-40B4-BE49-F238E27FC236}">
                <a16:creationId xmlns:a16="http://schemas.microsoft.com/office/drawing/2014/main" id="{24C979FD-0455-F048-8F54-3DAB83AB8933}"/>
              </a:ext>
            </a:extLst>
          </p:cNvPr>
          <p:cNvPicPr>
            <a:picLocks noChangeAspect="1"/>
          </p:cNvPicPr>
          <p:nvPr/>
        </p:nvPicPr>
        <p:blipFill>
          <a:blip r:embed="rId3"/>
          <a:stretch>
            <a:fillRect/>
          </a:stretch>
        </p:blipFill>
        <p:spPr>
          <a:xfrm>
            <a:off x="2104395" y="3097659"/>
            <a:ext cx="609600" cy="304800"/>
          </a:xfrm>
          <a:prstGeom prst="rect">
            <a:avLst/>
          </a:prstGeom>
        </p:spPr>
      </p:pic>
      <p:pic>
        <p:nvPicPr>
          <p:cNvPr id="13" name="Picture 12">
            <a:extLst>
              <a:ext uri="{FF2B5EF4-FFF2-40B4-BE49-F238E27FC236}">
                <a16:creationId xmlns:a16="http://schemas.microsoft.com/office/drawing/2014/main" id="{DB30B97A-DCC0-E543-B4F6-9E49931556E1}"/>
              </a:ext>
            </a:extLst>
          </p:cNvPr>
          <p:cNvPicPr>
            <a:picLocks noChangeAspect="1"/>
          </p:cNvPicPr>
          <p:nvPr/>
        </p:nvPicPr>
        <p:blipFill>
          <a:blip r:embed="rId3"/>
          <a:stretch>
            <a:fillRect/>
          </a:stretch>
        </p:blipFill>
        <p:spPr>
          <a:xfrm>
            <a:off x="2089536" y="3650944"/>
            <a:ext cx="609600" cy="304800"/>
          </a:xfrm>
          <a:prstGeom prst="rect">
            <a:avLst/>
          </a:prstGeom>
        </p:spPr>
      </p:pic>
    </p:spTree>
    <p:extLst>
      <p:ext uri="{BB962C8B-B14F-4D97-AF65-F5344CB8AC3E}">
        <p14:creationId xmlns:p14="http://schemas.microsoft.com/office/powerpoint/2010/main" val="114122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Correct </a:t>
            </a:r>
            <a:r>
              <a:rPr lang="en-US" dirty="0" err="1"/>
              <a:t>findMinimum</a:t>
            </a:r>
            <a:endParaRPr lang="en-US" dirty="0"/>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r>
              <a:rPr lang="en-US" dirty="0"/>
              <a:t>Here's the correct implementation of </a:t>
            </a:r>
            <a:r>
              <a:rPr lang="en-US" dirty="0" err="1"/>
              <a:t>findMinimum</a:t>
            </a:r>
            <a:r>
              <a:rPr lang="en-US" dirty="0"/>
              <a:t>. </a:t>
            </a:r>
          </a:p>
        </p:txBody>
      </p:sp>
      <p:sp>
        <p:nvSpPr>
          <p:cNvPr id="8" name="TextBox 7">
            <a:extLst>
              <a:ext uri="{FF2B5EF4-FFF2-40B4-BE49-F238E27FC236}">
                <a16:creationId xmlns:a16="http://schemas.microsoft.com/office/drawing/2014/main" id="{CCF89D1D-BD89-AA4D-9793-43ECD3AD302A}"/>
              </a:ext>
            </a:extLst>
          </p:cNvPr>
          <p:cNvSpPr txBox="1"/>
          <p:nvPr/>
        </p:nvSpPr>
        <p:spPr>
          <a:xfrm>
            <a:off x="800502" y="1378932"/>
            <a:ext cx="3179012" cy="3139321"/>
          </a:xfrm>
          <a:prstGeom prst="rect">
            <a:avLst/>
          </a:prstGeom>
          <a:noFill/>
        </p:spPr>
        <p:txBody>
          <a:bodyPr wrap="none" rtlCol="0">
            <a:spAutoFit/>
          </a:bodyPr>
          <a:lstStyle/>
          <a:p>
            <a:r>
              <a:rPr lang="en-US" sz="1800" dirty="0"/>
              <a:t>PROCEDURE </a:t>
            </a:r>
            <a:r>
              <a:rPr lang="en-US" sz="1800" dirty="0" err="1"/>
              <a:t>findMinimum</a:t>
            </a:r>
            <a:r>
              <a:rPr lang="en-US" sz="1800" dirty="0"/>
              <a:t>(list)</a:t>
            </a:r>
          </a:p>
          <a:p>
            <a:r>
              <a:rPr lang="en-US" sz="1800" dirty="0"/>
              <a:t>{</a:t>
            </a:r>
          </a:p>
          <a:p>
            <a:r>
              <a:rPr lang="en-US" sz="1800" dirty="0"/>
              <a:t>	min           list[1]</a:t>
            </a:r>
          </a:p>
          <a:p>
            <a:r>
              <a:rPr lang="en-US" sz="1800" dirty="0"/>
              <a:t>	FOR EACH item IN list</a:t>
            </a:r>
          </a:p>
          <a:p>
            <a:r>
              <a:rPr lang="en-US" sz="1800" dirty="0"/>
              <a:t>	{</a:t>
            </a:r>
          </a:p>
          <a:p>
            <a:r>
              <a:rPr lang="en-US" sz="1800" dirty="0"/>
              <a:t>		IF(item &lt; min)</a:t>
            </a:r>
          </a:p>
          <a:p>
            <a:r>
              <a:rPr lang="en-US" sz="1800" dirty="0"/>
              <a:t>			min 		item</a:t>
            </a:r>
          </a:p>
          <a:p>
            <a:r>
              <a:rPr lang="en-US" sz="1800" dirty="0"/>
              <a:t>	}</a:t>
            </a:r>
          </a:p>
          <a:p>
            <a:endParaRPr lang="en-US" sz="1800" dirty="0"/>
          </a:p>
          <a:p>
            <a:r>
              <a:rPr lang="en-US" sz="1800" dirty="0"/>
              <a:t>	RETURN min</a:t>
            </a:r>
          </a:p>
          <a:p>
            <a:r>
              <a:rPr lang="en-US" sz="1800" dirty="0"/>
              <a:t>}</a:t>
            </a:r>
          </a:p>
        </p:txBody>
      </p:sp>
      <p:pic>
        <p:nvPicPr>
          <p:cNvPr id="9" name="Picture 8">
            <a:extLst>
              <a:ext uri="{FF2B5EF4-FFF2-40B4-BE49-F238E27FC236}">
                <a16:creationId xmlns:a16="http://schemas.microsoft.com/office/drawing/2014/main" id="{2FFF7F82-0962-7642-9C97-3D3AD6E3DB48}"/>
              </a:ext>
            </a:extLst>
          </p:cNvPr>
          <p:cNvPicPr>
            <a:picLocks noChangeAspect="1"/>
          </p:cNvPicPr>
          <p:nvPr/>
        </p:nvPicPr>
        <p:blipFill>
          <a:blip r:embed="rId2"/>
          <a:stretch>
            <a:fillRect/>
          </a:stretch>
        </p:blipFill>
        <p:spPr>
          <a:xfrm>
            <a:off x="1670578" y="1960728"/>
            <a:ext cx="609600" cy="304800"/>
          </a:xfrm>
          <a:prstGeom prst="rect">
            <a:avLst/>
          </a:prstGeom>
        </p:spPr>
      </p:pic>
      <p:pic>
        <p:nvPicPr>
          <p:cNvPr id="10" name="Picture 9">
            <a:extLst>
              <a:ext uri="{FF2B5EF4-FFF2-40B4-BE49-F238E27FC236}">
                <a16:creationId xmlns:a16="http://schemas.microsoft.com/office/drawing/2014/main" id="{54E6213A-EDD4-794C-BCD2-0034E1DA08A3}"/>
              </a:ext>
            </a:extLst>
          </p:cNvPr>
          <p:cNvPicPr>
            <a:picLocks noChangeAspect="1"/>
          </p:cNvPicPr>
          <p:nvPr/>
        </p:nvPicPr>
        <p:blipFill>
          <a:blip r:embed="rId2"/>
          <a:stretch>
            <a:fillRect/>
          </a:stretch>
        </p:blipFill>
        <p:spPr>
          <a:xfrm>
            <a:off x="2374045" y="3071373"/>
            <a:ext cx="609600" cy="304800"/>
          </a:xfrm>
          <a:prstGeom prst="rect">
            <a:avLst/>
          </a:prstGeom>
        </p:spPr>
      </p:pic>
    </p:spTree>
    <p:extLst>
      <p:ext uri="{BB962C8B-B14F-4D97-AF65-F5344CB8AC3E}">
        <p14:creationId xmlns:p14="http://schemas.microsoft.com/office/powerpoint/2010/main" val="42938634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Find word from list of words</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77</a:t>
            </a:fld>
            <a:endParaRPr lang="en-US" dirty="0"/>
          </a:p>
        </p:txBody>
      </p:sp>
      <p:sp>
        <p:nvSpPr>
          <p:cNvPr id="7" name="TextBox 6">
            <a:extLst>
              <a:ext uri="{FF2B5EF4-FFF2-40B4-BE49-F238E27FC236}">
                <a16:creationId xmlns:a16="http://schemas.microsoft.com/office/drawing/2014/main" id="{114BD19E-4EF5-6C4C-9385-20455A059377}"/>
              </a:ext>
            </a:extLst>
          </p:cNvPr>
          <p:cNvSpPr txBox="1"/>
          <p:nvPr/>
        </p:nvSpPr>
        <p:spPr>
          <a:xfrm>
            <a:off x="4541859" y="1580606"/>
            <a:ext cx="4081438" cy="3323987"/>
          </a:xfrm>
          <a:prstGeom prst="rect">
            <a:avLst/>
          </a:prstGeom>
          <a:noFill/>
        </p:spPr>
        <p:txBody>
          <a:bodyPr wrap="none" rtlCol="0">
            <a:spAutoFit/>
          </a:bodyPr>
          <a:lstStyle/>
          <a:p>
            <a:r>
              <a:rPr lang="en-US" sz="2100" dirty="0">
                <a:solidFill>
                  <a:srgbClr val="FF0000"/>
                </a:solidFill>
              </a:rPr>
              <a:t>This code also works if we remove </a:t>
            </a:r>
          </a:p>
          <a:p>
            <a:r>
              <a:rPr lang="en-US" sz="2100" dirty="0">
                <a:solidFill>
                  <a:srgbClr val="FF0000"/>
                </a:solidFill>
              </a:rPr>
              <a:t>the Else block:</a:t>
            </a:r>
          </a:p>
          <a:p>
            <a:endParaRPr lang="en-US" sz="2100" dirty="0">
              <a:solidFill>
                <a:srgbClr val="FF0000"/>
              </a:solidFill>
            </a:endParaRPr>
          </a:p>
          <a:p>
            <a:r>
              <a:rPr lang="en-US" sz="2100" dirty="0">
                <a:solidFill>
                  <a:srgbClr val="FF0000"/>
                </a:solidFill>
              </a:rPr>
              <a:t>IF(item = word)</a:t>
            </a:r>
          </a:p>
          <a:p>
            <a:r>
              <a:rPr lang="en-US" sz="2100" dirty="0">
                <a:solidFill>
                  <a:srgbClr val="FF0000"/>
                </a:solidFill>
              </a:rPr>
              <a:t>{ </a:t>
            </a:r>
          </a:p>
          <a:p>
            <a:r>
              <a:rPr lang="en-US" sz="2100" dirty="0">
                <a:solidFill>
                  <a:srgbClr val="FF0000"/>
                </a:solidFill>
              </a:rPr>
              <a:t>	RETURN index</a:t>
            </a:r>
          </a:p>
          <a:p>
            <a:r>
              <a:rPr lang="en-US" sz="2100" dirty="0">
                <a:solidFill>
                  <a:srgbClr val="FF0000"/>
                </a:solidFill>
              </a:rPr>
              <a:t>}</a:t>
            </a:r>
          </a:p>
          <a:p>
            <a:r>
              <a:rPr lang="en-US" sz="2100" dirty="0">
                <a:solidFill>
                  <a:srgbClr val="FF0000"/>
                </a:solidFill>
              </a:rPr>
              <a:t>index </a:t>
            </a:r>
            <a:r>
              <a:rPr lang="en-US" sz="2100" dirty="0">
                <a:solidFill>
                  <a:srgbClr val="FF0000"/>
                </a:solidFill>
                <a:sym typeface="Wingdings" pitchFamily="2" charset="2"/>
              </a:rPr>
              <a:t> index + 1</a:t>
            </a:r>
            <a:endParaRPr lang="en-US" sz="2100" dirty="0">
              <a:solidFill>
                <a:srgbClr val="FF0000"/>
              </a:solidFill>
            </a:endParaRPr>
          </a:p>
          <a:p>
            <a:endParaRPr lang="en-US" sz="2100" dirty="0">
              <a:solidFill>
                <a:srgbClr val="FF0000"/>
              </a:solidFill>
            </a:endParaRPr>
          </a:p>
          <a:p>
            <a:endParaRPr lang="en-US" sz="2100" dirty="0">
              <a:solidFill>
                <a:srgbClr val="FF0000"/>
              </a:solidFill>
            </a:endParaRPr>
          </a:p>
        </p:txBody>
      </p:sp>
      <p:sp>
        <p:nvSpPr>
          <p:cNvPr id="11" name="TextBox 10">
            <a:extLst>
              <a:ext uri="{FF2B5EF4-FFF2-40B4-BE49-F238E27FC236}">
                <a16:creationId xmlns:a16="http://schemas.microsoft.com/office/drawing/2014/main" id="{BE62E06D-8CB7-714E-916C-7D96ACAAD5B3}"/>
              </a:ext>
            </a:extLst>
          </p:cNvPr>
          <p:cNvSpPr txBox="1"/>
          <p:nvPr/>
        </p:nvSpPr>
        <p:spPr>
          <a:xfrm>
            <a:off x="397380" y="841943"/>
            <a:ext cx="3449727" cy="4801314"/>
          </a:xfrm>
          <a:prstGeom prst="rect">
            <a:avLst/>
          </a:prstGeom>
          <a:noFill/>
        </p:spPr>
        <p:txBody>
          <a:bodyPr wrap="none" rtlCol="0">
            <a:spAutoFit/>
          </a:bodyPr>
          <a:lstStyle/>
          <a:p>
            <a:r>
              <a:rPr lang="en-US" sz="1800" dirty="0"/>
              <a:t>PROCEDURE </a:t>
            </a:r>
            <a:r>
              <a:rPr lang="en-US" sz="1800" dirty="0" err="1"/>
              <a:t>findWord</a:t>
            </a:r>
            <a:r>
              <a:rPr lang="en-US" sz="1800" dirty="0"/>
              <a:t>(list, word)</a:t>
            </a:r>
          </a:p>
          <a:p>
            <a:r>
              <a:rPr lang="en-US" sz="1800" dirty="0"/>
              <a:t>{</a:t>
            </a:r>
          </a:p>
          <a:p>
            <a:r>
              <a:rPr lang="en-US" sz="1800" dirty="0"/>
              <a:t>	index           1</a:t>
            </a:r>
          </a:p>
          <a:p>
            <a:r>
              <a:rPr lang="en-US" sz="1800" dirty="0"/>
              <a:t>	FOR EACH item IN list</a:t>
            </a:r>
          </a:p>
          <a:p>
            <a:r>
              <a:rPr lang="en-US" sz="1800" dirty="0"/>
              <a:t>	{</a:t>
            </a:r>
          </a:p>
          <a:p>
            <a:r>
              <a:rPr lang="en-US" sz="1800" dirty="0"/>
              <a:t>		IF(item = word)</a:t>
            </a:r>
          </a:p>
          <a:p>
            <a:r>
              <a:rPr lang="en-US" sz="1800" dirty="0"/>
              <a:t>		{</a:t>
            </a:r>
          </a:p>
          <a:p>
            <a:r>
              <a:rPr lang="en-US" sz="1800" dirty="0"/>
              <a:t>			RETURN index</a:t>
            </a:r>
          </a:p>
          <a:p>
            <a:r>
              <a:rPr lang="en-US" sz="1800" dirty="0"/>
              <a:t>		}</a:t>
            </a:r>
          </a:p>
          <a:p>
            <a:r>
              <a:rPr lang="en-US" sz="1800" dirty="0"/>
              <a:t>		ELSE	</a:t>
            </a:r>
          </a:p>
          <a:p>
            <a:r>
              <a:rPr lang="en-US" sz="1800" dirty="0"/>
              <a:t>		{</a:t>
            </a:r>
          </a:p>
          <a:p>
            <a:r>
              <a:rPr lang="en-US" sz="1800" dirty="0"/>
              <a:t>                 index 		  index + 1</a:t>
            </a:r>
          </a:p>
          <a:p>
            <a:r>
              <a:rPr lang="en-US" sz="1800" dirty="0"/>
              <a:t>		}</a:t>
            </a:r>
          </a:p>
          <a:p>
            <a:r>
              <a:rPr lang="en-US" sz="1800" dirty="0"/>
              <a:t>	}</a:t>
            </a:r>
          </a:p>
          <a:p>
            <a:endParaRPr lang="en-US" sz="1800" dirty="0"/>
          </a:p>
          <a:p>
            <a:r>
              <a:rPr lang="en-US" sz="1800" dirty="0"/>
              <a:t>	RETURN “Word not in list”</a:t>
            </a:r>
          </a:p>
          <a:p>
            <a:r>
              <a:rPr lang="en-US" sz="1800" dirty="0"/>
              <a:t>}</a:t>
            </a:r>
          </a:p>
        </p:txBody>
      </p:sp>
      <p:pic>
        <p:nvPicPr>
          <p:cNvPr id="12" name="Picture 11">
            <a:extLst>
              <a:ext uri="{FF2B5EF4-FFF2-40B4-BE49-F238E27FC236}">
                <a16:creationId xmlns:a16="http://schemas.microsoft.com/office/drawing/2014/main" id="{E2FC998F-5A89-5E49-85F2-45ADD01E6853}"/>
              </a:ext>
            </a:extLst>
          </p:cNvPr>
          <p:cNvPicPr>
            <a:picLocks noChangeAspect="1"/>
          </p:cNvPicPr>
          <p:nvPr/>
        </p:nvPicPr>
        <p:blipFill>
          <a:blip r:embed="rId2"/>
          <a:stretch>
            <a:fillRect/>
          </a:stretch>
        </p:blipFill>
        <p:spPr>
          <a:xfrm>
            <a:off x="1396348" y="1436923"/>
            <a:ext cx="609600" cy="304800"/>
          </a:xfrm>
          <a:prstGeom prst="rect">
            <a:avLst/>
          </a:prstGeom>
        </p:spPr>
      </p:pic>
      <p:pic>
        <p:nvPicPr>
          <p:cNvPr id="13" name="Picture 12">
            <a:extLst>
              <a:ext uri="{FF2B5EF4-FFF2-40B4-BE49-F238E27FC236}">
                <a16:creationId xmlns:a16="http://schemas.microsoft.com/office/drawing/2014/main" id="{FFD23275-AE49-1144-9E50-B6BF0E99D71C}"/>
              </a:ext>
            </a:extLst>
          </p:cNvPr>
          <p:cNvPicPr>
            <a:picLocks noChangeAspect="1"/>
          </p:cNvPicPr>
          <p:nvPr/>
        </p:nvPicPr>
        <p:blipFill>
          <a:blip r:embed="rId2"/>
          <a:stretch>
            <a:fillRect/>
          </a:stretch>
        </p:blipFill>
        <p:spPr>
          <a:xfrm>
            <a:off x="2103573" y="3905551"/>
            <a:ext cx="603504" cy="301752"/>
          </a:xfrm>
          <a:prstGeom prst="rect">
            <a:avLst/>
          </a:prstGeom>
        </p:spPr>
      </p:pic>
    </p:spTree>
    <p:extLst>
      <p:ext uri="{BB962C8B-B14F-4D97-AF65-F5344CB8AC3E}">
        <p14:creationId xmlns:p14="http://schemas.microsoft.com/office/powerpoint/2010/main" val="41985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78</a:t>
            </a:fld>
            <a:endParaRPr lang="en-US" dirty="0"/>
          </a:p>
        </p:txBody>
      </p:sp>
      <p:pic>
        <p:nvPicPr>
          <p:cNvPr id="5" name="Picture 4">
            <a:extLst>
              <a:ext uri="{FF2B5EF4-FFF2-40B4-BE49-F238E27FC236}">
                <a16:creationId xmlns:a16="http://schemas.microsoft.com/office/drawing/2014/main" id="{5D7C94DA-3A04-FC42-B261-15CC2BAB147B}"/>
              </a:ext>
            </a:extLst>
          </p:cNvPr>
          <p:cNvPicPr>
            <a:picLocks noChangeAspect="1"/>
          </p:cNvPicPr>
          <p:nvPr/>
        </p:nvPicPr>
        <p:blipFill>
          <a:blip r:embed="rId2"/>
          <a:stretch>
            <a:fillRect/>
          </a:stretch>
        </p:blipFill>
        <p:spPr>
          <a:xfrm>
            <a:off x="1016000" y="806450"/>
            <a:ext cx="7112000" cy="4102100"/>
          </a:xfrm>
          <a:prstGeom prst="rect">
            <a:avLst/>
          </a:prstGeom>
        </p:spPr>
      </p:pic>
    </p:spTree>
    <p:extLst>
      <p:ext uri="{BB962C8B-B14F-4D97-AF65-F5344CB8AC3E}">
        <p14:creationId xmlns:p14="http://schemas.microsoft.com/office/powerpoint/2010/main" val="37490007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79</a:t>
            </a:fld>
            <a:endParaRPr lang="en-US" dirty="0"/>
          </a:p>
        </p:txBody>
      </p:sp>
      <p:pic>
        <p:nvPicPr>
          <p:cNvPr id="6" name="Picture 5">
            <a:extLst>
              <a:ext uri="{FF2B5EF4-FFF2-40B4-BE49-F238E27FC236}">
                <a16:creationId xmlns:a16="http://schemas.microsoft.com/office/drawing/2014/main" id="{ECFAEC23-90C2-974A-9492-A35922DDBE0A}"/>
              </a:ext>
            </a:extLst>
          </p:cNvPr>
          <p:cNvPicPr>
            <a:picLocks noChangeAspect="1"/>
          </p:cNvPicPr>
          <p:nvPr/>
        </p:nvPicPr>
        <p:blipFill>
          <a:blip r:embed="rId2"/>
          <a:stretch>
            <a:fillRect/>
          </a:stretch>
        </p:blipFill>
        <p:spPr>
          <a:xfrm>
            <a:off x="968167" y="878222"/>
            <a:ext cx="7124700" cy="4254500"/>
          </a:xfrm>
          <a:prstGeom prst="rect">
            <a:avLst/>
          </a:prstGeom>
        </p:spPr>
      </p:pic>
    </p:spTree>
    <p:extLst>
      <p:ext uri="{BB962C8B-B14F-4D97-AF65-F5344CB8AC3E}">
        <p14:creationId xmlns:p14="http://schemas.microsoft.com/office/powerpoint/2010/main" val="754790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t>
            </a:r>
            <a:r>
              <a:rPr lang="en-US" b="1" dirty="0"/>
              <a:t>Collaboration</a:t>
            </a:r>
            <a:r>
              <a:rPr lang="en-US" dirty="0"/>
              <a:t> helps people learn from each other. Collaboration that includes diverse perspectives helps to avoid bias in the development of computing innovations. </a:t>
            </a:r>
          </a:p>
          <a:p>
            <a:pPr marL="0" indent="0">
              <a:buNone/>
            </a:pPr>
            <a:endParaRPr lang="en-US" dirty="0"/>
          </a:p>
          <a:p>
            <a:pPr marL="0" indent="0">
              <a:buNone/>
            </a:pPr>
            <a:r>
              <a:rPr lang="en-US" dirty="0"/>
              <a:t>For example, if females play video games at the same percentage as males, a game company might not avoid bias if it employed males to write the code for the games. Bringing in female coders could bring additional perspectives that might not have been achieved otherwise. </a:t>
            </a:r>
          </a:p>
          <a:p>
            <a:pPr marL="0" indent="0">
              <a:buNone/>
            </a:pPr>
            <a:endParaRPr lang="en-US" dirty="0"/>
          </a:p>
          <a:p>
            <a:pPr marL="0" indent="0">
              <a:buNone/>
            </a:pPr>
            <a:r>
              <a:rPr lang="en-US" dirty="0"/>
              <a:t>Programming companies often hire people who not only are good programmers but also have interpersonal skills needed to collaborate effectively. Effective collaboration can help one gain insight and knowledge by applying multiple perspectives, experiences, and skill sets.</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08688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endParaRPr lang="en-US" dirty="0"/>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80</a:t>
            </a:fld>
            <a:endParaRPr lang="en-US" dirty="0"/>
          </a:p>
        </p:txBody>
      </p:sp>
      <p:pic>
        <p:nvPicPr>
          <p:cNvPr id="7" name="Picture 6">
            <a:extLst>
              <a:ext uri="{FF2B5EF4-FFF2-40B4-BE49-F238E27FC236}">
                <a16:creationId xmlns:a16="http://schemas.microsoft.com/office/drawing/2014/main" id="{CAAE7837-B8E3-ED4E-A9DC-7D8DD00AEE6B}"/>
              </a:ext>
            </a:extLst>
          </p:cNvPr>
          <p:cNvPicPr>
            <a:picLocks noChangeAspect="1"/>
          </p:cNvPicPr>
          <p:nvPr/>
        </p:nvPicPr>
        <p:blipFill>
          <a:blip r:embed="rId2"/>
          <a:stretch>
            <a:fillRect/>
          </a:stretch>
        </p:blipFill>
        <p:spPr>
          <a:xfrm>
            <a:off x="3215233" y="0"/>
            <a:ext cx="2713534" cy="5715000"/>
          </a:xfrm>
          <a:prstGeom prst="rect">
            <a:avLst/>
          </a:prstGeom>
        </p:spPr>
      </p:pic>
    </p:spTree>
    <p:extLst>
      <p:ext uri="{BB962C8B-B14F-4D97-AF65-F5344CB8AC3E}">
        <p14:creationId xmlns:p14="http://schemas.microsoft.com/office/powerpoint/2010/main" val="8001317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D3718-50EA-104D-B294-541376D013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8A01AE-0270-F347-981D-A76AFC7B088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A973C10-CDB9-8D42-BB0B-70ED2D4CAE89}"/>
              </a:ext>
            </a:extLst>
          </p:cNvPr>
          <p:cNvSpPr>
            <a:spLocks noGrp="1"/>
          </p:cNvSpPr>
          <p:nvPr>
            <p:ph type="sldNum" sz="quarter" idx="12"/>
          </p:nvPr>
        </p:nvSpPr>
        <p:spPr/>
        <p:txBody>
          <a:bodyPr/>
          <a:lstStyle/>
          <a:p>
            <a:fld id="{D57F1E4F-1CFF-5643-939E-02111984F565}" type="slidenum">
              <a:rPr lang="en-US" smtClean="0"/>
              <a:t>81</a:t>
            </a:fld>
            <a:endParaRPr lang="en-US" dirty="0"/>
          </a:p>
        </p:txBody>
      </p:sp>
      <p:pic>
        <p:nvPicPr>
          <p:cNvPr id="5" name="Picture 4">
            <a:extLst>
              <a:ext uri="{FF2B5EF4-FFF2-40B4-BE49-F238E27FC236}">
                <a16:creationId xmlns:a16="http://schemas.microsoft.com/office/drawing/2014/main" id="{5FB4BA64-47BB-5740-BF64-C4B45159DA7B}"/>
              </a:ext>
            </a:extLst>
          </p:cNvPr>
          <p:cNvPicPr>
            <a:picLocks noChangeAspect="1"/>
          </p:cNvPicPr>
          <p:nvPr/>
        </p:nvPicPr>
        <p:blipFill>
          <a:blip r:embed="rId2"/>
          <a:stretch>
            <a:fillRect/>
          </a:stretch>
        </p:blipFill>
        <p:spPr>
          <a:xfrm>
            <a:off x="1166812" y="0"/>
            <a:ext cx="6810375" cy="5715000"/>
          </a:xfrm>
          <a:prstGeom prst="rect">
            <a:avLst/>
          </a:prstGeom>
        </p:spPr>
      </p:pic>
    </p:spTree>
    <p:extLst>
      <p:ext uri="{BB962C8B-B14F-4D97-AF65-F5344CB8AC3E}">
        <p14:creationId xmlns:p14="http://schemas.microsoft.com/office/powerpoint/2010/main" val="41208923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2A6F5-C57B-FA4E-9A41-327938BA36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83E578-0EF8-F640-BD0E-289AA175025D}"/>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pPr marL="0" indent="0">
              <a:buNone/>
            </a:pPr>
            <a:r>
              <a:rPr lang="en-US" dirty="0"/>
              <a:t>What is the result of executing the above code?</a:t>
            </a:r>
          </a:p>
          <a:p>
            <a:pPr marL="0" indent="0">
              <a:buNone/>
            </a:pPr>
            <a:endParaRPr lang="en-US" dirty="0"/>
          </a:p>
          <a:p>
            <a:pPr marL="0" indent="0">
              <a:buNone/>
            </a:pPr>
            <a:r>
              <a:rPr lang="en-US" dirty="0"/>
              <a:t>Answer: Robot moves forward 4 steps.  </a:t>
            </a:r>
          </a:p>
        </p:txBody>
      </p:sp>
      <p:sp>
        <p:nvSpPr>
          <p:cNvPr id="4" name="Slide Number Placeholder 3">
            <a:extLst>
              <a:ext uri="{FF2B5EF4-FFF2-40B4-BE49-F238E27FC236}">
                <a16:creationId xmlns:a16="http://schemas.microsoft.com/office/drawing/2014/main" id="{20067391-AD3C-6D45-A7ED-FD06A6B11463}"/>
              </a:ext>
            </a:extLst>
          </p:cNvPr>
          <p:cNvSpPr>
            <a:spLocks noGrp="1"/>
          </p:cNvSpPr>
          <p:nvPr>
            <p:ph type="sldNum" sz="quarter" idx="12"/>
          </p:nvPr>
        </p:nvSpPr>
        <p:spPr/>
        <p:txBody>
          <a:bodyPr/>
          <a:lstStyle/>
          <a:p>
            <a:fld id="{D57F1E4F-1CFF-5643-939E-02111984F565}" type="slidenum">
              <a:rPr lang="en-US" smtClean="0"/>
              <a:t>82</a:t>
            </a:fld>
            <a:endParaRPr lang="en-US" dirty="0"/>
          </a:p>
        </p:txBody>
      </p:sp>
      <p:pic>
        <p:nvPicPr>
          <p:cNvPr id="5" name="Picture 4">
            <a:extLst>
              <a:ext uri="{FF2B5EF4-FFF2-40B4-BE49-F238E27FC236}">
                <a16:creationId xmlns:a16="http://schemas.microsoft.com/office/drawing/2014/main" id="{DBE6B1FC-3916-7F47-87D8-A12D1B80FE21}"/>
              </a:ext>
            </a:extLst>
          </p:cNvPr>
          <p:cNvPicPr>
            <a:picLocks noChangeAspect="1"/>
          </p:cNvPicPr>
          <p:nvPr/>
        </p:nvPicPr>
        <p:blipFill>
          <a:blip r:embed="rId2"/>
          <a:stretch>
            <a:fillRect/>
          </a:stretch>
        </p:blipFill>
        <p:spPr>
          <a:xfrm>
            <a:off x="0" y="360902"/>
            <a:ext cx="7023100" cy="3098800"/>
          </a:xfrm>
          <a:prstGeom prst="rect">
            <a:avLst/>
          </a:prstGeom>
        </p:spPr>
      </p:pic>
      <p:pic>
        <p:nvPicPr>
          <p:cNvPr id="6" name="Picture 5">
            <a:extLst>
              <a:ext uri="{FF2B5EF4-FFF2-40B4-BE49-F238E27FC236}">
                <a16:creationId xmlns:a16="http://schemas.microsoft.com/office/drawing/2014/main" id="{5F71E33B-2DE6-8742-8EBC-0F67C1638F8A}"/>
              </a:ext>
            </a:extLst>
          </p:cNvPr>
          <p:cNvPicPr>
            <a:picLocks noChangeAspect="1"/>
          </p:cNvPicPr>
          <p:nvPr/>
        </p:nvPicPr>
        <p:blipFill>
          <a:blip r:embed="rId3"/>
          <a:stretch>
            <a:fillRect/>
          </a:stretch>
        </p:blipFill>
        <p:spPr>
          <a:xfrm>
            <a:off x="2120900" y="1207771"/>
            <a:ext cx="6695098" cy="1911210"/>
          </a:xfrm>
          <a:prstGeom prst="rect">
            <a:avLst/>
          </a:prstGeom>
        </p:spPr>
      </p:pic>
    </p:spTree>
    <p:extLst>
      <p:ext uri="{BB962C8B-B14F-4D97-AF65-F5344CB8AC3E}">
        <p14:creationId xmlns:p14="http://schemas.microsoft.com/office/powerpoint/2010/main" val="75958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a:xfrm>
            <a:off x="628650" y="1993960"/>
            <a:ext cx="7886700" cy="3626115"/>
          </a:xfrm>
        </p:spPr>
        <p:txBody>
          <a:bodyPr>
            <a:normAutofit fontScale="925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solidFill>
                <a:srgbClr val="FF0000"/>
              </a:solidFill>
            </a:endParaRPr>
          </a:p>
          <a:p>
            <a:pPr marL="0" indent="0">
              <a:buNone/>
            </a:pPr>
            <a:endParaRPr lang="en-US" dirty="0">
              <a:solidFill>
                <a:srgbClr val="FF0000"/>
              </a:solidFill>
            </a:endParaRPr>
          </a:p>
          <a:p>
            <a:pPr marL="0" indent="0">
              <a:buNone/>
            </a:pPr>
            <a:r>
              <a:rPr lang="en-US" dirty="0">
                <a:solidFill>
                  <a:srgbClr val="FF0000"/>
                </a:solidFill>
              </a:rPr>
              <a:t>Does the code work as intended?</a:t>
            </a:r>
          </a:p>
          <a:p>
            <a:pPr marL="0" indent="0">
              <a:buNone/>
            </a:pPr>
            <a:r>
              <a:rPr lang="en-US" dirty="0">
                <a:solidFill>
                  <a:srgbClr val="FF0000"/>
                </a:solidFill>
              </a:rPr>
              <a:t>Yes, as an exercise, trace the code to convince yourself that the robot will reach destination.</a:t>
            </a:r>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83</a:t>
            </a:fld>
            <a:endParaRPr lang="en-US" dirty="0"/>
          </a:p>
        </p:txBody>
      </p:sp>
      <p:pic>
        <p:nvPicPr>
          <p:cNvPr id="9" name="Picture 8">
            <a:extLst>
              <a:ext uri="{FF2B5EF4-FFF2-40B4-BE49-F238E27FC236}">
                <a16:creationId xmlns:a16="http://schemas.microsoft.com/office/drawing/2014/main" id="{9EC6AD7A-58B5-3E4D-A77C-2AC4018A3E65}"/>
              </a:ext>
            </a:extLst>
          </p:cNvPr>
          <p:cNvPicPr>
            <a:picLocks noChangeAspect="1"/>
          </p:cNvPicPr>
          <p:nvPr/>
        </p:nvPicPr>
        <p:blipFill>
          <a:blip r:embed="rId2"/>
          <a:stretch>
            <a:fillRect/>
          </a:stretch>
        </p:blipFill>
        <p:spPr>
          <a:xfrm>
            <a:off x="203548" y="207506"/>
            <a:ext cx="6858000" cy="1549400"/>
          </a:xfrm>
          <a:prstGeom prst="rect">
            <a:avLst/>
          </a:prstGeom>
        </p:spPr>
      </p:pic>
      <p:pic>
        <p:nvPicPr>
          <p:cNvPr id="10" name="Picture 9">
            <a:extLst>
              <a:ext uri="{FF2B5EF4-FFF2-40B4-BE49-F238E27FC236}">
                <a16:creationId xmlns:a16="http://schemas.microsoft.com/office/drawing/2014/main" id="{470AECB9-7583-EC47-8C72-F725A1519DAD}"/>
              </a:ext>
            </a:extLst>
          </p:cNvPr>
          <p:cNvPicPr>
            <a:picLocks noChangeAspect="1"/>
          </p:cNvPicPr>
          <p:nvPr/>
        </p:nvPicPr>
        <p:blipFill>
          <a:blip r:embed="rId3"/>
          <a:stretch>
            <a:fillRect/>
          </a:stretch>
        </p:blipFill>
        <p:spPr>
          <a:xfrm>
            <a:off x="4547611" y="1371864"/>
            <a:ext cx="3240838" cy="3520440"/>
          </a:xfrm>
          <a:prstGeom prst="rect">
            <a:avLst/>
          </a:prstGeom>
        </p:spPr>
      </p:pic>
      <p:pic>
        <p:nvPicPr>
          <p:cNvPr id="11" name="Picture 10">
            <a:extLst>
              <a:ext uri="{FF2B5EF4-FFF2-40B4-BE49-F238E27FC236}">
                <a16:creationId xmlns:a16="http://schemas.microsoft.com/office/drawing/2014/main" id="{69463CE7-4495-2946-BD3D-2A2FC6CCCF0E}"/>
              </a:ext>
            </a:extLst>
          </p:cNvPr>
          <p:cNvPicPr>
            <a:picLocks noChangeAspect="1"/>
          </p:cNvPicPr>
          <p:nvPr/>
        </p:nvPicPr>
        <p:blipFill>
          <a:blip r:embed="rId4"/>
          <a:stretch>
            <a:fillRect/>
          </a:stretch>
        </p:blipFill>
        <p:spPr>
          <a:xfrm>
            <a:off x="1553752" y="1756906"/>
            <a:ext cx="2514600" cy="2565400"/>
          </a:xfrm>
          <a:prstGeom prst="rect">
            <a:avLst/>
          </a:prstGeom>
        </p:spPr>
      </p:pic>
    </p:spTree>
    <p:extLst>
      <p:ext uri="{BB962C8B-B14F-4D97-AF65-F5344CB8AC3E}">
        <p14:creationId xmlns:p14="http://schemas.microsoft.com/office/powerpoint/2010/main" val="234313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a:xfrm>
            <a:off x="628649" y="1521354"/>
            <a:ext cx="8001783" cy="4079876"/>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solidFill>
                <a:srgbClr val="FF0000"/>
              </a:solidFill>
            </a:endParaRPr>
          </a:p>
          <a:p>
            <a:pPr marL="0" indent="0">
              <a:buNone/>
            </a:pPr>
            <a:r>
              <a:rPr lang="en-US" dirty="0">
                <a:solidFill>
                  <a:srgbClr val="FF0000"/>
                </a:solidFill>
              </a:rPr>
              <a:t>Does the code work as intended?</a:t>
            </a:r>
          </a:p>
          <a:p>
            <a:pPr marL="0" indent="0">
              <a:buNone/>
            </a:pPr>
            <a:r>
              <a:rPr lang="en-US" dirty="0">
                <a:solidFill>
                  <a:srgbClr val="FF0000"/>
                </a:solidFill>
              </a:rPr>
              <a:t>No! Robot get stuck in an infinite loop at the top right corner.</a:t>
            </a:r>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84</a:t>
            </a:fld>
            <a:endParaRPr lang="en-US" dirty="0"/>
          </a:p>
        </p:txBody>
      </p:sp>
      <p:pic>
        <p:nvPicPr>
          <p:cNvPr id="9" name="Picture 8">
            <a:extLst>
              <a:ext uri="{FF2B5EF4-FFF2-40B4-BE49-F238E27FC236}">
                <a16:creationId xmlns:a16="http://schemas.microsoft.com/office/drawing/2014/main" id="{9EC6AD7A-58B5-3E4D-A77C-2AC4018A3E65}"/>
              </a:ext>
            </a:extLst>
          </p:cNvPr>
          <p:cNvPicPr>
            <a:picLocks noChangeAspect="1"/>
          </p:cNvPicPr>
          <p:nvPr/>
        </p:nvPicPr>
        <p:blipFill>
          <a:blip r:embed="rId2"/>
          <a:stretch>
            <a:fillRect/>
          </a:stretch>
        </p:blipFill>
        <p:spPr>
          <a:xfrm>
            <a:off x="980162" y="304271"/>
            <a:ext cx="6858000" cy="1549400"/>
          </a:xfrm>
          <a:prstGeom prst="rect">
            <a:avLst/>
          </a:prstGeom>
        </p:spPr>
      </p:pic>
      <p:pic>
        <p:nvPicPr>
          <p:cNvPr id="10" name="Picture 9">
            <a:extLst>
              <a:ext uri="{FF2B5EF4-FFF2-40B4-BE49-F238E27FC236}">
                <a16:creationId xmlns:a16="http://schemas.microsoft.com/office/drawing/2014/main" id="{470AECB9-7583-EC47-8C72-F725A1519DAD}"/>
              </a:ext>
            </a:extLst>
          </p:cNvPr>
          <p:cNvPicPr>
            <a:picLocks noChangeAspect="1"/>
          </p:cNvPicPr>
          <p:nvPr/>
        </p:nvPicPr>
        <p:blipFill>
          <a:blip r:embed="rId3"/>
          <a:stretch>
            <a:fillRect/>
          </a:stretch>
        </p:blipFill>
        <p:spPr>
          <a:xfrm>
            <a:off x="4351748" y="1629569"/>
            <a:ext cx="3238500" cy="3517900"/>
          </a:xfrm>
          <a:prstGeom prst="rect">
            <a:avLst/>
          </a:prstGeom>
        </p:spPr>
      </p:pic>
      <p:pic>
        <p:nvPicPr>
          <p:cNvPr id="5" name="Picture 4">
            <a:extLst>
              <a:ext uri="{FF2B5EF4-FFF2-40B4-BE49-F238E27FC236}">
                <a16:creationId xmlns:a16="http://schemas.microsoft.com/office/drawing/2014/main" id="{AED1616B-F0F2-4E4F-9739-D7FE0637D8B6}"/>
              </a:ext>
            </a:extLst>
          </p:cNvPr>
          <p:cNvPicPr>
            <a:picLocks noChangeAspect="1"/>
          </p:cNvPicPr>
          <p:nvPr/>
        </p:nvPicPr>
        <p:blipFill>
          <a:blip r:embed="rId4"/>
          <a:stretch>
            <a:fillRect/>
          </a:stretch>
        </p:blipFill>
        <p:spPr>
          <a:xfrm>
            <a:off x="1103855" y="1853671"/>
            <a:ext cx="3124200" cy="2590800"/>
          </a:xfrm>
          <a:prstGeom prst="rect">
            <a:avLst/>
          </a:prstGeom>
        </p:spPr>
      </p:pic>
    </p:spTree>
    <p:extLst>
      <p:ext uri="{BB962C8B-B14F-4D97-AF65-F5344CB8AC3E}">
        <p14:creationId xmlns:p14="http://schemas.microsoft.com/office/powerpoint/2010/main" val="155186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A260-B30B-7246-B542-B4A72ABDD0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38015D-721A-4E4B-8CC3-1E94DF5FE26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72C2AFB-6C4B-3F45-AAA7-AEB9A8BD1FE4}"/>
              </a:ext>
            </a:extLst>
          </p:cNvPr>
          <p:cNvSpPr>
            <a:spLocks noGrp="1"/>
          </p:cNvSpPr>
          <p:nvPr>
            <p:ph type="sldNum" sz="quarter" idx="12"/>
          </p:nvPr>
        </p:nvSpPr>
        <p:spPr/>
        <p:txBody>
          <a:bodyPr/>
          <a:lstStyle/>
          <a:p>
            <a:fld id="{D57F1E4F-1CFF-5643-939E-02111984F565}" type="slidenum">
              <a:rPr lang="en-US" smtClean="0"/>
              <a:t>85</a:t>
            </a:fld>
            <a:endParaRPr lang="en-US" dirty="0"/>
          </a:p>
        </p:txBody>
      </p:sp>
      <p:pic>
        <p:nvPicPr>
          <p:cNvPr id="5" name="Picture 4">
            <a:extLst>
              <a:ext uri="{FF2B5EF4-FFF2-40B4-BE49-F238E27FC236}">
                <a16:creationId xmlns:a16="http://schemas.microsoft.com/office/drawing/2014/main" id="{CB9D680A-DD72-0E4E-A852-E46952B4C240}"/>
              </a:ext>
            </a:extLst>
          </p:cNvPr>
          <p:cNvPicPr>
            <a:picLocks noChangeAspect="1"/>
          </p:cNvPicPr>
          <p:nvPr/>
        </p:nvPicPr>
        <p:blipFill>
          <a:blip r:embed="rId2"/>
          <a:stretch>
            <a:fillRect/>
          </a:stretch>
        </p:blipFill>
        <p:spPr>
          <a:xfrm>
            <a:off x="327642" y="304271"/>
            <a:ext cx="5734956" cy="4581949"/>
          </a:xfrm>
          <a:prstGeom prst="rect">
            <a:avLst/>
          </a:prstGeom>
        </p:spPr>
      </p:pic>
      <p:pic>
        <p:nvPicPr>
          <p:cNvPr id="7" name="Picture 6">
            <a:extLst>
              <a:ext uri="{FF2B5EF4-FFF2-40B4-BE49-F238E27FC236}">
                <a16:creationId xmlns:a16="http://schemas.microsoft.com/office/drawing/2014/main" id="{F073FF49-577A-9448-BC0B-14879EC16F58}"/>
              </a:ext>
            </a:extLst>
          </p:cNvPr>
          <p:cNvPicPr>
            <a:picLocks noChangeAspect="1"/>
          </p:cNvPicPr>
          <p:nvPr/>
        </p:nvPicPr>
        <p:blipFill>
          <a:blip r:embed="rId3"/>
          <a:stretch>
            <a:fillRect/>
          </a:stretch>
        </p:blipFill>
        <p:spPr>
          <a:xfrm>
            <a:off x="6104786" y="1652059"/>
            <a:ext cx="2692400" cy="3644900"/>
          </a:xfrm>
          <a:prstGeom prst="rect">
            <a:avLst/>
          </a:prstGeom>
        </p:spPr>
      </p:pic>
      <p:pic>
        <p:nvPicPr>
          <p:cNvPr id="8" name="Picture 7">
            <a:extLst>
              <a:ext uri="{FF2B5EF4-FFF2-40B4-BE49-F238E27FC236}">
                <a16:creationId xmlns:a16="http://schemas.microsoft.com/office/drawing/2014/main" id="{2B780B80-BD31-C546-9B8F-C7C8876CF5DB}"/>
              </a:ext>
            </a:extLst>
          </p:cNvPr>
          <p:cNvPicPr>
            <a:picLocks noChangeAspect="1"/>
          </p:cNvPicPr>
          <p:nvPr/>
        </p:nvPicPr>
        <p:blipFill>
          <a:blip r:embed="rId4"/>
          <a:stretch>
            <a:fillRect/>
          </a:stretch>
        </p:blipFill>
        <p:spPr>
          <a:xfrm>
            <a:off x="3778250" y="1701800"/>
            <a:ext cx="1587500" cy="2311400"/>
          </a:xfrm>
          <a:prstGeom prst="rect">
            <a:avLst/>
          </a:prstGeom>
        </p:spPr>
      </p:pic>
    </p:spTree>
    <p:extLst>
      <p:ext uri="{BB962C8B-B14F-4D97-AF65-F5344CB8AC3E}">
        <p14:creationId xmlns:p14="http://schemas.microsoft.com/office/powerpoint/2010/main" val="46305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86</a:t>
            </a:fld>
            <a:endParaRPr lang="en-US" dirty="0"/>
          </a:p>
        </p:txBody>
      </p:sp>
      <p:pic>
        <p:nvPicPr>
          <p:cNvPr id="5" name="Picture 4">
            <a:extLst>
              <a:ext uri="{FF2B5EF4-FFF2-40B4-BE49-F238E27FC236}">
                <a16:creationId xmlns:a16="http://schemas.microsoft.com/office/drawing/2014/main" id="{2C9239E4-8BA2-764C-99C5-D11109FF1CFF}"/>
              </a:ext>
            </a:extLst>
          </p:cNvPr>
          <p:cNvPicPr>
            <a:picLocks noChangeAspect="1"/>
          </p:cNvPicPr>
          <p:nvPr/>
        </p:nvPicPr>
        <p:blipFill>
          <a:blip r:embed="rId2"/>
          <a:stretch>
            <a:fillRect/>
          </a:stretch>
        </p:blipFill>
        <p:spPr>
          <a:xfrm>
            <a:off x="349250" y="567531"/>
            <a:ext cx="7137400" cy="4724400"/>
          </a:xfrm>
          <a:prstGeom prst="rect">
            <a:avLst/>
          </a:prstGeom>
        </p:spPr>
      </p:pic>
      <p:pic>
        <p:nvPicPr>
          <p:cNvPr id="6" name="Picture 5">
            <a:extLst>
              <a:ext uri="{FF2B5EF4-FFF2-40B4-BE49-F238E27FC236}">
                <a16:creationId xmlns:a16="http://schemas.microsoft.com/office/drawing/2014/main" id="{2A2EF63C-5553-DA41-9E0E-3B55E66B0E46}"/>
              </a:ext>
            </a:extLst>
          </p:cNvPr>
          <p:cNvPicPr>
            <a:picLocks noChangeAspect="1"/>
          </p:cNvPicPr>
          <p:nvPr/>
        </p:nvPicPr>
        <p:blipFill>
          <a:blip r:embed="rId3"/>
          <a:stretch>
            <a:fillRect/>
          </a:stretch>
        </p:blipFill>
        <p:spPr>
          <a:xfrm>
            <a:off x="3778250" y="1701800"/>
            <a:ext cx="1587500" cy="2311400"/>
          </a:xfrm>
          <a:prstGeom prst="rect">
            <a:avLst/>
          </a:prstGeom>
        </p:spPr>
      </p:pic>
      <p:pic>
        <p:nvPicPr>
          <p:cNvPr id="7" name="Picture 6">
            <a:extLst>
              <a:ext uri="{FF2B5EF4-FFF2-40B4-BE49-F238E27FC236}">
                <a16:creationId xmlns:a16="http://schemas.microsoft.com/office/drawing/2014/main" id="{2E7B69B2-4750-954E-B514-3C2E9614907B}"/>
              </a:ext>
            </a:extLst>
          </p:cNvPr>
          <p:cNvPicPr>
            <a:picLocks noChangeAspect="1"/>
          </p:cNvPicPr>
          <p:nvPr/>
        </p:nvPicPr>
        <p:blipFill>
          <a:blip r:embed="rId4"/>
          <a:stretch>
            <a:fillRect/>
          </a:stretch>
        </p:blipFill>
        <p:spPr>
          <a:xfrm>
            <a:off x="5645150" y="1804061"/>
            <a:ext cx="2755900" cy="3060700"/>
          </a:xfrm>
          <a:prstGeom prst="rect">
            <a:avLst/>
          </a:prstGeom>
        </p:spPr>
      </p:pic>
      <p:pic>
        <p:nvPicPr>
          <p:cNvPr id="8" name="Picture 7">
            <a:extLst>
              <a:ext uri="{FF2B5EF4-FFF2-40B4-BE49-F238E27FC236}">
                <a16:creationId xmlns:a16="http://schemas.microsoft.com/office/drawing/2014/main" id="{6D15B37F-C555-BA4B-99D7-5DF372B7AF99}"/>
              </a:ext>
            </a:extLst>
          </p:cNvPr>
          <p:cNvPicPr>
            <a:picLocks noChangeAspect="1"/>
          </p:cNvPicPr>
          <p:nvPr/>
        </p:nvPicPr>
        <p:blipFill>
          <a:blip r:embed="rId5"/>
          <a:stretch>
            <a:fillRect/>
          </a:stretch>
        </p:blipFill>
        <p:spPr>
          <a:xfrm>
            <a:off x="5651500" y="1799033"/>
            <a:ext cx="1549400" cy="546100"/>
          </a:xfrm>
          <a:prstGeom prst="rect">
            <a:avLst/>
          </a:prstGeom>
        </p:spPr>
      </p:pic>
    </p:spTree>
    <p:extLst>
      <p:ext uri="{BB962C8B-B14F-4D97-AF65-F5344CB8AC3E}">
        <p14:creationId xmlns:p14="http://schemas.microsoft.com/office/powerpoint/2010/main" val="291939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25B33-0E45-F042-BAD8-84E2D29F87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EF3E2F-FF3D-5E4E-AA04-9DC127497001}"/>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2E1A55A-3773-BE41-B0B2-355E931BE079}"/>
              </a:ext>
            </a:extLst>
          </p:cNvPr>
          <p:cNvSpPr>
            <a:spLocks noGrp="1"/>
          </p:cNvSpPr>
          <p:nvPr>
            <p:ph type="sldNum" sz="quarter" idx="12"/>
          </p:nvPr>
        </p:nvSpPr>
        <p:spPr/>
        <p:txBody>
          <a:bodyPr/>
          <a:lstStyle/>
          <a:p>
            <a:fld id="{D57F1E4F-1CFF-5643-939E-02111984F565}" type="slidenum">
              <a:rPr lang="en-US" smtClean="0"/>
              <a:t>87</a:t>
            </a:fld>
            <a:endParaRPr lang="en-US" dirty="0"/>
          </a:p>
        </p:txBody>
      </p:sp>
      <p:pic>
        <p:nvPicPr>
          <p:cNvPr id="5" name="Picture 4">
            <a:extLst>
              <a:ext uri="{FF2B5EF4-FFF2-40B4-BE49-F238E27FC236}">
                <a16:creationId xmlns:a16="http://schemas.microsoft.com/office/drawing/2014/main" id="{0B9B50FB-A52F-A44C-99B9-4CEDC8785BF6}"/>
              </a:ext>
            </a:extLst>
          </p:cNvPr>
          <p:cNvPicPr>
            <a:picLocks noChangeAspect="1"/>
          </p:cNvPicPr>
          <p:nvPr/>
        </p:nvPicPr>
        <p:blipFill>
          <a:blip r:embed="rId2"/>
          <a:stretch>
            <a:fillRect/>
          </a:stretch>
        </p:blipFill>
        <p:spPr>
          <a:xfrm>
            <a:off x="409445" y="448936"/>
            <a:ext cx="6972300" cy="3263900"/>
          </a:xfrm>
          <a:prstGeom prst="rect">
            <a:avLst/>
          </a:prstGeom>
        </p:spPr>
      </p:pic>
    </p:spTree>
    <p:extLst>
      <p:ext uri="{BB962C8B-B14F-4D97-AF65-F5344CB8AC3E}">
        <p14:creationId xmlns:p14="http://schemas.microsoft.com/office/powerpoint/2010/main" val="50974585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71A6-3A0C-C047-B506-FDF8493260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4C3881-7A59-8143-8133-E955F3A1C3D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15250DD-9C98-7F4B-9213-38EDEA79BDDC}"/>
              </a:ext>
            </a:extLst>
          </p:cNvPr>
          <p:cNvSpPr>
            <a:spLocks noGrp="1"/>
          </p:cNvSpPr>
          <p:nvPr>
            <p:ph type="sldNum" sz="quarter" idx="12"/>
          </p:nvPr>
        </p:nvSpPr>
        <p:spPr/>
        <p:txBody>
          <a:bodyPr/>
          <a:lstStyle/>
          <a:p>
            <a:fld id="{D57F1E4F-1CFF-5643-939E-02111984F565}" type="slidenum">
              <a:rPr lang="en-US" smtClean="0"/>
              <a:t>88</a:t>
            </a:fld>
            <a:endParaRPr lang="en-US" dirty="0"/>
          </a:p>
        </p:txBody>
      </p:sp>
      <p:pic>
        <p:nvPicPr>
          <p:cNvPr id="5" name="Picture 4">
            <a:extLst>
              <a:ext uri="{FF2B5EF4-FFF2-40B4-BE49-F238E27FC236}">
                <a16:creationId xmlns:a16="http://schemas.microsoft.com/office/drawing/2014/main" id="{21D02DE6-71B6-B245-A73C-F0F0EF936423}"/>
              </a:ext>
            </a:extLst>
          </p:cNvPr>
          <p:cNvPicPr>
            <a:picLocks noChangeAspect="1"/>
          </p:cNvPicPr>
          <p:nvPr/>
        </p:nvPicPr>
        <p:blipFill>
          <a:blip r:embed="rId2"/>
          <a:stretch>
            <a:fillRect/>
          </a:stretch>
        </p:blipFill>
        <p:spPr>
          <a:xfrm>
            <a:off x="-1" y="200553"/>
            <a:ext cx="8672217" cy="1619229"/>
          </a:xfrm>
          <a:prstGeom prst="rect">
            <a:avLst/>
          </a:prstGeom>
        </p:spPr>
      </p:pic>
      <p:pic>
        <p:nvPicPr>
          <p:cNvPr id="6" name="Picture 5">
            <a:extLst>
              <a:ext uri="{FF2B5EF4-FFF2-40B4-BE49-F238E27FC236}">
                <a16:creationId xmlns:a16="http://schemas.microsoft.com/office/drawing/2014/main" id="{18571DD6-EE9C-EA49-91B0-84D3F8D283A9}"/>
              </a:ext>
            </a:extLst>
          </p:cNvPr>
          <p:cNvPicPr>
            <a:picLocks noChangeAspect="1"/>
          </p:cNvPicPr>
          <p:nvPr/>
        </p:nvPicPr>
        <p:blipFill>
          <a:blip r:embed="rId3"/>
          <a:stretch>
            <a:fillRect/>
          </a:stretch>
        </p:blipFill>
        <p:spPr>
          <a:xfrm>
            <a:off x="180496" y="2146193"/>
            <a:ext cx="6693127" cy="2376436"/>
          </a:xfrm>
          <a:prstGeom prst="rect">
            <a:avLst/>
          </a:prstGeom>
        </p:spPr>
      </p:pic>
    </p:spTree>
    <p:extLst>
      <p:ext uri="{BB962C8B-B14F-4D97-AF65-F5344CB8AC3E}">
        <p14:creationId xmlns:p14="http://schemas.microsoft.com/office/powerpoint/2010/main" val="254871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89</a:t>
            </a:fld>
            <a:endParaRPr lang="en-US" dirty="0"/>
          </a:p>
        </p:txBody>
      </p:sp>
      <p:pic>
        <p:nvPicPr>
          <p:cNvPr id="6" name="Picture 5">
            <a:extLst>
              <a:ext uri="{FF2B5EF4-FFF2-40B4-BE49-F238E27FC236}">
                <a16:creationId xmlns:a16="http://schemas.microsoft.com/office/drawing/2014/main" id="{6F1F2B09-4410-0841-93E4-6C961300BD57}"/>
              </a:ext>
            </a:extLst>
          </p:cNvPr>
          <p:cNvPicPr>
            <a:picLocks noChangeAspect="1"/>
          </p:cNvPicPr>
          <p:nvPr/>
        </p:nvPicPr>
        <p:blipFill>
          <a:blip r:embed="rId2"/>
          <a:stretch>
            <a:fillRect/>
          </a:stretch>
        </p:blipFill>
        <p:spPr>
          <a:xfrm>
            <a:off x="342900" y="811081"/>
            <a:ext cx="8458200" cy="1308100"/>
          </a:xfrm>
          <a:prstGeom prst="rect">
            <a:avLst/>
          </a:prstGeom>
        </p:spPr>
      </p:pic>
      <p:pic>
        <p:nvPicPr>
          <p:cNvPr id="7" name="Picture 6">
            <a:extLst>
              <a:ext uri="{FF2B5EF4-FFF2-40B4-BE49-F238E27FC236}">
                <a16:creationId xmlns:a16="http://schemas.microsoft.com/office/drawing/2014/main" id="{60A1C59E-17E2-2E43-A009-A2F1494FED43}"/>
              </a:ext>
            </a:extLst>
          </p:cNvPr>
          <p:cNvPicPr>
            <a:picLocks noChangeAspect="1"/>
          </p:cNvPicPr>
          <p:nvPr/>
        </p:nvPicPr>
        <p:blipFill>
          <a:blip r:embed="rId3"/>
          <a:stretch>
            <a:fillRect/>
          </a:stretch>
        </p:blipFill>
        <p:spPr>
          <a:xfrm>
            <a:off x="342900" y="2625991"/>
            <a:ext cx="8255000" cy="1854200"/>
          </a:xfrm>
          <a:prstGeom prst="rect">
            <a:avLst/>
          </a:prstGeom>
        </p:spPr>
      </p:pic>
    </p:spTree>
    <p:extLst>
      <p:ext uri="{BB962C8B-B14F-4D97-AF65-F5344CB8AC3E}">
        <p14:creationId xmlns:p14="http://schemas.microsoft.com/office/powerpoint/2010/main" val="149938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﻿﻿Collaboration is a learned skill. That skill includes but is not limited to: ■​Communication </a:t>
            </a:r>
          </a:p>
          <a:p>
            <a:pPr marL="0" indent="0">
              <a:buNone/>
            </a:pPr>
            <a:r>
              <a:rPr lang="en-US" dirty="0"/>
              <a:t>■​Consensus building </a:t>
            </a:r>
          </a:p>
          <a:p>
            <a:pPr marL="0" indent="0">
              <a:buNone/>
            </a:pPr>
            <a:r>
              <a:rPr lang="en-US" dirty="0"/>
              <a:t>■​Conflict resolution </a:t>
            </a:r>
          </a:p>
          <a:p>
            <a:pPr marL="0" indent="0">
              <a:buNone/>
            </a:pPr>
            <a:r>
              <a:rPr lang="en-US" dirty="0"/>
              <a:t>■​Negotiation</a:t>
            </a:r>
          </a:p>
          <a:p>
            <a:pPr marL="0" indent="0">
              <a:buNone/>
            </a:pPr>
            <a:r>
              <a:rPr lang="en-US" dirty="0"/>
              <a:t>﻿</a:t>
            </a:r>
          </a:p>
          <a:p>
            <a:pPr marL="0" indent="0">
              <a:buNone/>
            </a:pPr>
            <a:r>
              <a:rPr lang="en-US" dirty="0"/>
              <a:t>Collaboration with others can make the programmer more self-aware. </a:t>
            </a:r>
          </a:p>
          <a:p>
            <a:pPr marL="0" indent="0">
              <a:buNone/>
            </a:pPr>
            <a:endParaRPr lang="en-US" dirty="0"/>
          </a:p>
          <a:p>
            <a:pPr marL="0" indent="0">
              <a:buNone/>
            </a:pPr>
            <a:r>
              <a:rPr lang="en-US" dirty="0"/>
              <a:t>Group programming can match up your weaknesses with someone else’s strengths, which results in a better product and leads to insight and knowledge not obtainable when working alone.</a:t>
            </a:r>
          </a:p>
          <a:p>
            <a:pPr marL="0" indent="0">
              <a:buNone/>
            </a:pPr>
            <a:r>
              <a:rPr lang="en-US" dirty="0"/>
              <a:t>﻿</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269763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DBCA-DEB9-C04B-878F-BA536C8106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8D1B58-6C5E-A743-BAF8-11981FD0762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C7F0125-3355-F344-9DC2-8A64FFF96399}"/>
              </a:ext>
            </a:extLst>
          </p:cNvPr>
          <p:cNvSpPr>
            <a:spLocks noGrp="1"/>
          </p:cNvSpPr>
          <p:nvPr>
            <p:ph type="sldNum" sz="quarter" idx="12"/>
          </p:nvPr>
        </p:nvSpPr>
        <p:spPr/>
        <p:txBody>
          <a:bodyPr/>
          <a:lstStyle/>
          <a:p>
            <a:fld id="{D57F1E4F-1CFF-5643-939E-02111984F565}" type="slidenum">
              <a:rPr lang="en-US" smtClean="0"/>
              <a:t>90</a:t>
            </a:fld>
            <a:endParaRPr lang="en-US" dirty="0"/>
          </a:p>
        </p:txBody>
      </p:sp>
      <p:pic>
        <p:nvPicPr>
          <p:cNvPr id="5" name="Picture 4">
            <a:extLst>
              <a:ext uri="{FF2B5EF4-FFF2-40B4-BE49-F238E27FC236}">
                <a16:creationId xmlns:a16="http://schemas.microsoft.com/office/drawing/2014/main" id="{FD22C92A-6245-B143-98CC-C11EBC9D986A}"/>
              </a:ext>
            </a:extLst>
          </p:cNvPr>
          <p:cNvPicPr>
            <a:picLocks noChangeAspect="1"/>
          </p:cNvPicPr>
          <p:nvPr/>
        </p:nvPicPr>
        <p:blipFill>
          <a:blip r:embed="rId2"/>
          <a:stretch>
            <a:fillRect/>
          </a:stretch>
        </p:blipFill>
        <p:spPr>
          <a:xfrm>
            <a:off x="476859" y="856589"/>
            <a:ext cx="7188200" cy="2768600"/>
          </a:xfrm>
          <a:prstGeom prst="rect">
            <a:avLst/>
          </a:prstGeom>
        </p:spPr>
      </p:pic>
    </p:spTree>
    <p:extLst>
      <p:ext uri="{BB962C8B-B14F-4D97-AF65-F5344CB8AC3E}">
        <p14:creationId xmlns:p14="http://schemas.microsoft.com/office/powerpoint/2010/main" val="415465244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32B5C-B13A-B847-A68F-3B97ADB15B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21638F-6C35-0A4A-9B34-C3E55AF0FA5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25326A8-AA33-9246-821A-67EB200B6602}"/>
              </a:ext>
            </a:extLst>
          </p:cNvPr>
          <p:cNvSpPr>
            <a:spLocks noGrp="1"/>
          </p:cNvSpPr>
          <p:nvPr>
            <p:ph type="sldNum" sz="quarter" idx="12"/>
          </p:nvPr>
        </p:nvSpPr>
        <p:spPr/>
        <p:txBody>
          <a:bodyPr/>
          <a:lstStyle/>
          <a:p>
            <a:fld id="{D57F1E4F-1CFF-5643-939E-02111984F565}" type="slidenum">
              <a:rPr lang="en-US" smtClean="0"/>
              <a:t>91</a:t>
            </a:fld>
            <a:endParaRPr lang="en-US" dirty="0"/>
          </a:p>
        </p:txBody>
      </p:sp>
      <p:pic>
        <p:nvPicPr>
          <p:cNvPr id="5" name="Picture 4">
            <a:extLst>
              <a:ext uri="{FF2B5EF4-FFF2-40B4-BE49-F238E27FC236}">
                <a16:creationId xmlns:a16="http://schemas.microsoft.com/office/drawing/2014/main" id="{58C141FE-53D7-3343-BB1F-EE294018FE3C}"/>
              </a:ext>
            </a:extLst>
          </p:cNvPr>
          <p:cNvPicPr>
            <a:picLocks noChangeAspect="1"/>
          </p:cNvPicPr>
          <p:nvPr/>
        </p:nvPicPr>
        <p:blipFill>
          <a:blip r:embed="rId2"/>
          <a:stretch>
            <a:fillRect/>
          </a:stretch>
        </p:blipFill>
        <p:spPr>
          <a:xfrm>
            <a:off x="425450" y="113769"/>
            <a:ext cx="7923734" cy="3334809"/>
          </a:xfrm>
          <a:prstGeom prst="rect">
            <a:avLst/>
          </a:prstGeom>
        </p:spPr>
      </p:pic>
      <p:pic>
        <p:nvPicPr>
          <p:cNvPr id="6" name="Picture 5">
            <a:extLst>
              <a:ext uri="{FF2B5EF4-FFF2-40B4-BE49-F238E27FC236}">
                <a16:creationId xmlns:a16="http://schemas.microsoft.com/office/drawing/2014/main" id="{76F39EB2-6D66-854B-B080-61F686B36D20}"/>
              </a:ext>
            </a:extLst>
          </p:cNvPr>
          <p:cNvPicPr>
            <a:picLocks noChangeAspect="1"/>
          </p:cNvPicPr>
          <p:nvPr/>
        </p:nvPicPr>
        <p:blipFill>
          <a:blip r:embed="rId3"/>
          <a:stretch>
            <a:fillRect/>
          </a:stretch>
        </p:blipFill>
        <p:spPr>
          <a:xfrm>
            <a:off x="425450" y="3448578"/>
            <a:ext cx="7655394" cy="1661847"/>
          </a:xfrm>
          <a:prstGeom prst="rect">
            <a:avLst/>
          </a:prstGeom>
        </p:spPr>
      </p:pic>
    </p:spTree>
    <p:extLst>
      <p:ext uri="{BB962C8B-B14F-4D97-AF65-F5344CB8AC3E}">
        <p14:creationId xmlns:p14="http://schemas.microsoft.com/office/powerpoint/2010/main" val="426444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5377-CFF0-F047-B480-FEE093D5D6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12D52D-6BDF-334E-A537-810952880C4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0CFCC54-3A4A-244D-878E-CA03996946ED}"/>
              </a:ext>
            </a:extLst>
          </p:cNvPr>
          <p:cNvSpPr>
            <a:spLocks noGrp="1"/>
          </p:cNvSpPr>
          <p:nvPr>
            <p:ph type="sldNum" sz="quarter" idx="12"/>
          </p:nvPr>
        </p:nvSpPr>
        <p:spPr/>
        <p:txBody>
          <a:bodyPr/>
          <a:lstStyle/>
          <a:p>
            <a:fld id="{D57F1E4F-1CFF-5643-939E-02111984F565}" type="slidenum">
              <a:rPr lang="en-US" smtClean="0"/>
              <a:t>92</a:t>
            </a:fld>
            <a:endParaRPr lang="en-US" dirty="0"/>
          </a:p>
        </p:txBody>
      </p:sp>
      <p:pic>
        <p:nvPicPr>
          <p:cNvPr id="5" name="Picture 4">
            <a:extLst>
              <a:ext uri="{FF2B5EF4-FFF2-40B4-BE49-F238E27FC236}">
                <a16:creationId xmlns:a16="http://schemas.microsoft.com/office/drawing/2014/main" id="{EA58E04D-0023-7F43-B9A3-78C7AD7A2310}"/>
              </a:ext>
            </a:extLst>
          </p:cNvPr>
          <p:cNvPicPr>
            <a:picLocks noChangeAspect="1"/>
          </p:cNvPicPr>
          <p:nvPr/>
        </p:nvPicPr>
        <p:blipFill>
          <a:blip r:embed="rId2"/>
          <a:stretch>
            <a:fillRect/>
          </a:stretch>
        </p:blipFill>
        <p:spPr>
          <a:xfrm>
            <a:off x="312020" y="304271"/>
            <a:ext cx="6565900" cy="622300"/>
          </a:xfrm>
          <a:prstGeom prst="rect">
            <a:avLst/>
          </a:prstGeom>
        </p:spPr>
      </p:pic>
      <p:pic>
        <p:nvPicPr>
          <p:cNvPr id="6" name="Picture 5">
            <a:extLst>
              <a:ext uri="{FF2B5EF4-FFF2-40B4-BE49-F238E27FC236}">
                <a16:creationId xmlns:a16="http://schemas.microsoft.com/office/drawing/2014/main" id="{9A2F41B9-C8A5-FF47-AE48-7429CDD467F9}"/>
              </a:ext>
            </a:extLst>
          </p:cNvPr>
          <p:cNvPicPr>
            <a:picLocks noChangeAspect="1"/>
          </p:cNvPicPr>
          <p:nvPr/>
        </p:nvPicPr>
        <p:blipFill>
          <a:blip r:embed="rId3"/>
          <a:stretch>
            <a:fillRect/>
          </a:stretch>
        </p:blipFill>
        <p:spPr>
          <a:xfrm>
            <a:off x="485297" y="1076061"/>
            <a:ext cx="6870700" cy="3111500"/>
          </a:xfrm>
          <a:prstGeom prst="rect">
            <a:avLst/>
          </a:prstGeom>
        </p:spPr>
      </p:pic>
    </p:spTree>
    <p:extLst>
      <p:ext uri="{BB962C8B-B14F-4D97-AF65-F5344CB8AC3E}">
        <p14:creationId xmlns:p14="http://schemas.microsoft.com/office/powerpoint/2010/main" val="34144047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205A0-05B5-AC44-9019-2D59805831E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8937E1A-FA85-9240-97DA-24A964E3C0C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72DACE1-9F75-2744-9D84-6E3D74FC7C56}"/>
              </a:ext>
            </a:extLst>
          </p:cNvPr>
          <p:cNvSpPr>
            <a:spLocks noGrp="1"/>
          </p:cNvSpPr>
          <p:nvPr>
            <p:ph type="sldNum" sz="quarter" idx="12"/>
          </p:nvPr>
        </p:nvSpPr>
        <p:spPr/>
        <p:txBody>
          <a:bodyPr/>
          <a:lstStyle/>
          <a:p>
            <a:fld id="{D57F1E4F-1CFF-5643-939E-02111984F565}" type="slidenum">
              <a:rPr lang="en-US" smtClean="0"/>
              <a:t>93</a:t>
            </a:fld>
            <a:endParaRPr lang="en-US" dirty="0"/>
          </a:p>
        </p:txBody>
      </p:sp>
      <p:pic>
        <p:nvPicPr>
          <p:cNvPr id="5" name="Picture 4">
            <a:extLst>
              <a:ext uri="{FF2B5EF4-FFF2-40B4-BE49-F238E27FC236}">
                <a16:creationId xmlns:a16="http://schemas.microsoft.com/office/drawing/2014/main" id="{CC1C2214-1A6E-D245-B2F8-CC62E7912428}"/>
              </a:ext>
            </a:extLst>
          </p:cNvPr>
          <p:cNvPicPr>
            <a:picLocks noChangeAspect="1"/>
          </p:cNvPicPr>
          <p:nvPr/>
        </p:nvPicPr>
        <p:blipFill>
          <a:blip r:embed="rId2"/>
          <a:stretch>
            <a:fillRect/>
          </a:stretch>
        </p:blipFill>
        <p:spPr>
          <a:xfrm>
            <a:off x="177104" y="432064"/>
            <a:ext cx="7061200" cy="939800"/>
          </a:xfrm>
          <a:prstGeom prst="rect">
            <a:avLst/>
          </a:prstGeom>
        </p:spPr>
      </p:pic>
      <p:pic>
        <p:nvPicPr>
          <p:cNvPr id="6" name="Picture 5">
            <a:extLst>
              <a:ext uri="{FF2B5EF4-FFF2-40B4-BE49-F238E27FC236}">
                <a16:creationId xmlns:a16="http://schemas.microsoft.com/office/drawing/2014/main" id="{3C48D10D-087B-8E42-8685-A211760E3C45}"/>
              </a:ext>
            </a:extLst>
          </p:cNvPr>
          <p:cNvPicPr>
            <a:picLocks noChangeAspect="1"/>
          </p:cNvPicPr>
          <p:nvPr/>
        </p:nvPicPr>
        <p:blipFill>
          <a:blip r:embed="rId3"/>
          <a:stretch>
            <a:fillRect/>
          </a:stretch>
        </p:blipFill>
        <p:spPr>
          <a:xfrm>
            <a:off x="849073" y="1632665"/>
            <a:ext cx="2858631" cy="2383411"/>
          </a:xfrm>
          <a:prstGeom prst="rect">
            <a:avLst/>
          </a:prstGeom>
        </p:spPr>
      </p:pic>
    </p:spTree>
    <p:extLst>
      <p:ext uri="{BB962C8B-B14F-4D97-AF65-F5344CB8AC3E}">
        <p14:creationId xmlns:p14="http://schemas.microsoft.com/office/powerpoint/2010/main" val="32650246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Program Design</a:t>
            </a:r>
          </a:p>
        </p:txBody>
      </p:sp>
      <p:pic>
        <p:nvPicPr>
          <p:cNvPr id="4" name="Picture 3">
            <a:extLst>
              <a:ext uri="{FF2B5EF4-FFF2-40B4-BE49-F238E27FC236}">
                <a16:creationId xmlns:a16="http://schemas.microsoft.com/office/drawing/2014/main" id="{2D5B0618-72D0-0249-8CA9-04A99CEA7F80}"/>
              </a:ext>
            </a:extLst>
          </p:cNvPr>
          <p:cNvPicPr>
            <a:picLocks noChangeAspect="1"/>
          </p:cNvPicPr>
          <p:nvPr/>
        </p:nvPicPr>
        <p:blipFill>
          <a:blip r:embed="rId3"/>
          <a:stretch>
            <a:fillRect/>
          </a:stretch>
        </p:blipFill>
        <p:spPr>
          <a:xfrm>
            <a:off x="2152650" y="812800"/>
            <a:ext cx="4838700" cy="4089400"/>
          </a:xfrm>
          <a:prstGeom prst="rect">
            <a:avLst/>
          </a:prstGeom>
        </p:spPr>
      </p:pic>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94</a:t>
            </a:fld>
            <a:endParaRPr lang="en-US" dirty="0"/>
          </a:p>
        </p:txBody>
      </p:sp>
    </p:spTree>
    <p:extLst>
      <p:ext uri="{BB962C8B-B14F-4D97-AF65-F5344CB8AC3E}">
        <p14:creationId xmlns:p14="http://schemas.microsoft.com/office/powerpoint/2010/main" val="1200012388"/>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789F3-73CB-4842-A189-7D7978DE03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5A7379-5D6E-6D44-8212-02B1A771A57B}"/>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2EAB5FA9-EFA2-7B48-A4CC-7CD9DCDF8D14}"/>
              </a:ext>
            </a:extLst>
          </p:cNvPr>
          <p:cNvSpPr>
            <a:spLocks noGrp="1"/>
          </p:cNvSpPr>
          <p:nvPr>
            <p:ph type="sldNum" sz="quarter" idx="12"/>
          </p:nvPr>
        </p:nvSpPr>
        <p:spPr/>
        <p:txBody>
          <a:bodyPr/>
          <a:lstStyle/>
          <a:p>
            <a:fld id="{D57F1E4F-1CFF-5643-939E-02111984F565}" type="slidenum">
              <a:rPr lang="en-US" smtClean="0"/>
              <a:t>95</a:t>
            </a:fld>
            <a:endParaRPr lang="en-US" dirty="0"/>
          </a:p>
        </p:txBody>
      </p:sp>
      <p:pic>
        <p:nvPicPr>
          <p:cNvPr id="5" name="Picture 4">
            <a:extLst>
              <a:ext uri="{FF2B5EF4-FFF2-40B4-BE49-F238E27FC236}">
                <a16:creationId xmlns:a16="http://schemas.microsoft.com/office/drawing/2014/main" id="{29FF9E4A-5895-7E4B-8807-F6CB5D7A24E8}"/>
              </a:ext>
            </a:extLst>
          </p:cNvPr>
          <p:cNvPicPr>
            <a:picLocks noChangeAspect="1"/>
          </p:cNvPicPr>
          <p:nvPr/>
        </p:nvPicPr>
        <p:blipFill>
          <a:blip r:embed="rId2"/>
          <a:stretch>
            <a:fillRect/>
          </a:stretch>
        </p:blipFill>
        <p:spPr>
          <a:xfrm>
            <a:off x="1606451" y="0"/>
            <a:ext cx="5295390" cy="4996923"/>
          </a:xfrm>
          <a:prstGeom prst="rect">
            <a:avLst/>
          </a:prstGeom>
        </p:spPr>
      </p:pic>
      <p:pic>
        <p:nvPicPr>
          <p:cNvPr id="6" name="Picture 5">
            <a:extLst>
              <a:ext uri="{FF2B5EF4-FFF2-40B4-BE49-F238E27FC236}">
                <a16:creationId xmlns:a16="http://schemas.microsoft.com/office/drawing/2014/main" id="{1D8BD62C-D5BD-404D-9AC9-0894017555F9}"/>
              </a:ext>
            </a:extLst>
          </p:cNvPr>
          <p:cNvPicPr>
            <a:picLocks noChangeAspect="1"/>
          </p:cNvPicPr>
          <p:nvPr/>
        </p:nvPicPr>
        <p:blipFill>
          <a:blip r:embed="rId3"/>
          <a:stretch>
            <a:fillRect/>
          </a:stretch>
        </p:blipFill>
        <p:spPr>
          <a:xfrm>
            <a:off x="1695712" y="4846413"/>
            <a:ext cx="5018240" cy="836373"/>
          </a:xfrm>
          <a:prstGeom prst="rect">
            <a:avLst/>
          </a:prstGeom>
        </p:spPr>
      </p:pic>
    </p:spTree>
    <p:extLst>
      <p:ext uri="{BB962C8B-B14F-4D97-AF65-F5344CB8AC3E}">
        <p14:creationId xmlns:p14="http://schemas.microsoft.com/office/powerpoint/2010/main" val="24483296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4C70E-0FED-E249-8A9C-3878C0A82D5E}"/>
              </a:ext>
            </a:extLst>
          </p:cNvPr>
          <p:cNvSpPr>
            <a:spLocks noGrp="1"/>
          </p:cNvSpPr>
          <p:nvPr>
            <p:ph idx="1"/>
          </p:nvPr>
        </p:nvSpPr>
        <p:spPr>
          <a:xfrm>
            <a:off x="275573" y="250522"/>
            <a:ext cx="8239777" cy="4896948"/>
          </a:xfrm>
        </p:spPr>
        <p:txBody>
          <a:bodyPr/>
          <a:lstStyle/>
          <a:p>
            <a:pPr marL="0" indent="0">
              <a:buNone/>
            </a:pPr>
            <a:r>
              <a:rPr lang="en-US" dirty="0"/>
              <a:t>Trace the code and determine the output of the following program.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Answer:</a:t>
            </a:r>
          </a:p>
        </p:txBody>
      </p:sp>
      <p:sp>
        <p:nvSpPr>
          <p:cNvPr id="4" name="Slide Number Placeholder 3">
            <a:extLst>
              <a:ext uri="{FF2B5EF4-FFF2-40B4-BE49-F238E27FC236}">
                <a16:creationId xmlns:a16="http://schemas.microsoft.com/office/drawing/2014/main" id="{990E263E-94CF-D141-A90D-D8E45F83E7BF}"/>
              </a:ext>
            </a:extLst>
          </p:cNvPr>
          <p:cNvSpPr>
            <a:spLocks noGrp="1"/>
          </p:cNvSpPr>
          <p:nvPr>
            <p:ph type="sldNum" sz="quarter" idx="12"/>
          </p:nvPr>
        </p:nvSpPr>
        <p:spPr/>
        <p:txBody>
          <a:bodyPr/>
          <a:lstStyle/>
          <a:p>
            <a:fld id="{D57F1E4F-1CFF-5643-939E-02111984F565}" type="slidenum">
              <a:rPr lang="en-US" smtClean="0"/>
              <a:t>96</a:t>
            </a:fld>
            <a:endParaRPr lang="en-US" dirty="0"/>
          </a:p>
        </p:txBody>
      </p:sp>
      <p:pic>
        <p:nvPicPr>
          <p:cNvPr id="5" name="Picture 4">
            <a:extLst>
              <a:ext uri="{FF2B5EF4-FFF2-40B4-BE49-F238E27FC236}">
                <a16:creationId xmlns:a16="http://schemas.microsoft.com/office/drawing/2014/main" id="{89EC9553-81FD-B249-B11C-A4CB94821C5B}"/>
              </a:ext>
            </a:extLst>
          </p:cNvPr>
          <p:cNvPicPr>
            <a:picLocks noChangeAspect="1"/>
          </p:cNvPicPr>
          <p:nvPr/>
        </p:nvPicPr>
        <p:blipFill>
          <a:blip r:embed="rId2"/>
          <a:stretch>
            <a:fillRect/>
          </a:stretch>
        </p:blipFill>
        <p:spPr>
          <a:xfrm>
            <a:off x="1256604" y="747907"/>
            <a:ext cx="4902200" cy="2590800"/>
          </a:xfrm>
          <a:prstGeom prst="rect">
            <a:avLst/>
          </a:prstGeom>
        </p:spPr>
      </p:pic>
      <p:pic>
        <p:nvPicPr>
          <p:cNvPr id="6" name="Picture 5">
            <a:extLst>
              <a:ext uri="{FF2B5EF4-FFF2-40B4-BE49-F238E27FC236}">
                <a16:creationId xmlns:a16="http://schemas.microsoft.com/office/drawing/2014/main" id="{B94E8F59-68D6-A043-912D-47770827E75A}"/>
              </a:ext>
            </a:extLst>
          </p:cNvPr>
          <p:cNvPicPr>
            <a:picLocks noChangeAspect="1"/>
          </p:cNvPicPr>
          <p:nvPr/>
        </p:nvPicPr>
        <p:blipFill>
          <a:blip r:embed="rId3"/>
          <a:stretch>
            <a:fillRect/>
          </a:stretch>
        </p:blipFill>
        <p:spPr>
          <a:xfrm>
            <a:off x="1256604" y="3683000"/>
            <a:ext cx="4356100" cy="2032000"/>
          </a:xfrm>
          <a:prstGeom prst="rect">
            <a:avLst/>
          </a:prstGeom>
        </p:spPr>
      </p:pic>
    </p:spTree>
    <p:extLst>
      <p:ext uri="{BB962C8B-B14F-4D97-AF65-F5344CB8AC3E}">
        <p14:creationId xmlns:p14="http://schemas.microsoft.com/office/powerpoint/2010/main" val="41192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4C70E-0FED-E249-8A9C-3878C0A82D5E}"/>
              </a:ext>
            </a:extLst>
          </p:cNvPr>
          <p:cNvSpPr>
            <a:spLocks noGrp="1"/>
          </p:cNvSpPr>
          <p:nvPr>
            <p:ph idx="1"/>
          </p:nvPr>
        </p:nvSpPr>
        <p:spPr>
          <a:xfrm>
            <a:off x="275573" y="250522"/>
            <a:ext cx="8239777" cy="4896948"/>
          </a:xfrm>
        </p:spPr>
        <p:txBody>
          <a:bodyPr/>
          <a:lstStyle/>
          <a:p>
            <a:pPr marL="0" indent="0">
              <a:buNone/>
            </a:pPr>
            <a:r>
              <a:rPr lang="en-US" dirty="0"/>
              <a:t>Trace the code and determine the output of the following program.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Answer: Display 3. </a:t>
            </a:r>
          </a:p>
        </p:txBody>
      </p:sp>
      <p:sp>
        <p:nvSpPr>
          <p:cNvPr id="4" name="Slide Number Placeholder 3">
            <a:extLst>
              <a:ext uri="{FF2B5EF4-FFF2-40B4-BE49-F238E27FC236}">
                <a16:creationId xmlns:a16="http://schemas.microsoft.com/office/drawing/2014/main" id="{990E263E-94CF-D141-A90D-D8E45F83E7BF}"/>
              </a:ext>
            </a:extLst>
          </p:cNvPr>
          <p:cNvSpPr>
            <a:spLocks noGrp="1"/>
          </p:cNvSpPr>
          <p:nvPr>
            <p:ph type="sldNum" sz="quarter" idx="12"/>
          </p:nvPr>
        </p:nvSpPr>
        <p:spPr/>
        <p:txBody>
          <a:bodyPr/>
          <a:lstStyle/>
          <a:p>
            <a:fld id="{D57F1E4F-1CFF-5643-939E-02111984F565}" type="slidenum">
              <a:rPr lang="en-US" smtClean="0"/>
              <a:t>97</a:t>
            </a:fld>
            <a:endParaRPr lang="en-US" dirty="0"/>
          </a:p>
        </p:txBody>
      </p:sp>
      <p:pic>
        <p:nvPicPr>
          <p:cNvPr id="2" name="Picture 1">
            <a:extLst>
              <a:ext uri="{FF2B5EF4-FFF2-40B4-BE49-F238E27FC236}">
                <a16:creationId xmlns:a16="http://schemas.microsoft.com/office/drawing/2014/main" id="{7F8CF5E5-F1CA-9C4F-AA0E-5D8C34951270}"/>
              </a:ext>
            </a:extLst>
          </p:cNvPr>
          <p:cNvPicPr>
            <a:picLocks noChangeAspect="1"/>
          </p:cNvPicPr>
          <p:nvPr/>
        </p:nvPicPr>
        <p:blipFill>
          <a:blip r:embed="rId2"/>
          <a:stretch>
            <a:fillRect/>
          </a:stretch>
        </p:blipFill>
        <p:spPr>
          <a:xfrm>
            <a:off x="1911349" y="778962"/>
            <a:ext cx="5065167" cy="2928742"/>
          </a:xfrm>
          <a:prstGeom prst="rect">
            <a:avLst/>
          </a:prstGeom>
        </p:spPr>
      </p:pic>
    </p:spTree>
    <p:extLst>
      <p:ext uri="{BB962C8B-B14F-4D97-AF65-F5344CB8AC3E}">
        <p14:creationId xmlns:p14="http://schemas.microsoft.com/office/powerpoint/2010/main" val="153106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dirty="0"/>
              <a:t>Some problems cannot be solved in a reasonable amount of time because there is no efficient algorithm for solving them. In these cases, approximate solutions are sought. </a:t>
            </a:r>
          </a:p>
          <a:p>
            <a:pPr marL="0" indent="0">
              <a:buNone/>
            </a:pPr>
            <a:endParaRPr lang="en-US" dirty="0"/>
          </a:p>
          <a:p>
            <a:pPr marL="0" indent="0">
              <a:buNone/>
            </a:pPr>
            <a:r>
              <a:rPr lang="en-US" dirty="0"/>
              <a:t>Algorithms with a polynomial efficiency(constant, linear, square, cube, etc.)</a:t>
            </a:r>
            <a:br>
              <a:rPr lang="en-US" dirty="0"/>
            </a:br>
            <a:r>
              <a:rPr lang="en-US" dirty="0"/>
              <a:t>are said to run in a </a:t>
            </a:r>
            <a:r>
              <a:rPr lang="en-US" b="1" dirty="0"/>
              <a:t>reasonable amount of time</a:t>
            </a:r>
            <a:r>
              <a:rPr lang="en-US" dirty="0"/>
              <a:t>. They can be executed quickly on a modern processor. </a:t>
            </a:r>
          </a:p>
          <a:p>
            <a:pPr marL="0" indent="0">
              <a:buNone/>
            </a:pPr>
            <a:endParaRPr lang="en-US" dirty="0"/>
          </a:p>
          <a:p>
            <a:pPr marL="0" indent="0">
              <a:buNone/>
            </a:pPr>
            <a:r>
              <a:rPr lang="en-US" dirty="0"/>
              <a:t>However, there exists important and practical problems for which there exists no known polynomial time algorithm.  Algorithms with exponential or factorial efficiencies are examples of algorithms that run in an </a:t>
            </a:r>
            <a:r>
              <a:rPr lang="en-US" b="1" dirty="0"/>
              <a:t>unreasonable amount of time.</a:t>
            </a:r>
            <a:r>
              <a:rPr lang="en-US" sz="2000" b="1" dirty="0">
                <a:latin typeface="Gill Sans MT" panose="020B0502020104020203" pitchFamily="34" charset="77"/>
                <a:ea typeface="ＭＳ Ｐゴシック" panose="020B0600070205080204" pitchFamily="34" charset="-128"/>
              </a:rPr>
              <a:t> </a:t>
            </a:r>
            <a:endParaRPr lang="en-US" altLang="en-US" sz="2000" b="1" dirty="0">
              <a:latin typeface="Gill Sans MT" panose="020B0502020104020203" pitchFamily="34" charset="77"/>
              <a:ea typeface="ＭＳ Ｐゴシック" panose="020B0600070205080204" pitchFamily="34" charset="-128"/>
            </a:endParaRPr>
          </a:p>
          <a:p>
            <a:pPr marL="0" indent="0">
              <a:buNone/>
            </a:pPr>
            <a:endParaRPr lang="en-US" dirty="0"/>
          </a:p>
          <a:p>
            <a:pPr marL="0" indent="0">
              <a:buNone/>
            </a:pPr>
            <a:endParaRPr lang="en-US" sz="2000" dirty="0"/>
          </a:p>
          <a:p>
            <a:pPr marL="0" indent="0">
              <a:buNone/>
            </a:pP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98</a:t>
            </a:fld>
            <a:endParaRPr lang="en-US" dirty="0"/>
          </a:p>
        </p:txBody>
      </p:sp>
    </p:spTree>
    <p:extLst>
      <p:ext uri="{BB962C8B-B14F-4D97-AF65-F5344CB8AC3E}">
        <p14:creationId xmlns:p14="http://schemas.microsoft.com/office/powerpoint/2010/main" val="2475745419"/>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endParaRPr lang="en-US" sz="2400" dirty="0"/>
          </a:p>
          <a:p>
            <a:pPr marL="0" indent="0">
              <a:buNone/>
            </a:pPr>
            <a:r>
              <a:rPr lang="en-US" dirty="0"/>
              <a:t>A </a:t>
            </a:r>
            <a:r>
              <a:rPr lang="en-US" b="1" dirty="0"/>
              <a:t>heuristic</a:t>
            </a:r>
            <a:r>
              <a:rPr lang="en-US" i="1" dirty="0"/>
              <a:t> </a:t>
            </a:r>
            <a:r>
              <a:rPr lang="en-US" dirty="0"/>
              <a:t>is an approach to a problem that produces a solution that is not guaranteed to be optimal but may be used when techniques that are guaranteed to always find an optimal solution are impractical. </a:t>
            </a:r>
          </a:p>
          <a:p>
            <a:pPr marL="0" indent="0">
              <a:buNone/>
            </a:pPr>
            <a:endParaRPr lang="en-US" sz="2400" dirty="0"/>
          </a:p>
          <a:p>
            <a:pPr marL="0" indent="0">
              <a:buNone/>
            </a:pPr>
            <a:r>
              <a:rPr lang="en-US" dirty="0"/>
              <a:t>For example, ﻿a file-organizing algorithm determines the content of a file based on a certain number of bytes in the beginning of the file. This is an approximate solution since only a few bytes are examined. But it is more practical and faster to run than examining every byte of every file. </a:t>
            </a:r>
          </a:p>
          <a:p>
            <a:pPr marL="0" indent="0">
              <a:buNone/>
            </a:pPr>
            <a:endParaRPr lang="en-US" sz="2400" dirty="0"/>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99</a:t>
            </a:fld>
            <a:endParaRPr lang="en-US" dirty="0"/>
          </a:p>
        </p:txBody>
      </p:sp>
    </p:spTree>
    <p:extLst>
      <p:ext uri="{BB962C8B-B14F-4D97-AF65-F5344CB8AC3E}">
        <p14:creationId xmlns:p14="http://schemas.microsoft.com/office/powerpoint/2010/main" val="660055805"/>
      </p:ext>
    </p:extLst>
  </p:cSld>
  <p:clrMapOvr>
    <a:masterClrMapping/>
  </p:clrMapOvr>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13306</TotalTime>
  <Words>7647</Words>
  <Application>Microsoft Macintosh PowerPoint</Application>
  <PresentationFormat>On-screen Show (16:10)</PresentationFormat>
  <Paragraphs>921</Paragraphs>
  <Slides>126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126</vt:i4>
      </vt:variant>
    </vt:vector>
  </HeadingPairs>
  <TitlesOfParts>
    <vt:vector size="132" baseType="lpstr">
      <vt:lpstr>Arial</vt:lpstr>
      <vt:lpstr>Calibri</vt:lpstr>
      <vt:lpstr>Courier New</vt:lpstr>
      <vt:lpstr>Gill Sans MT</vt:lpstr>
      <vt:lpstr>Tahoma</vt:lpstr>
      <vt:lpstr>Office Theme</vt:lpstr>
      <vt:lpstr>AP Exam Preparation</vt:lpstr>
      <vt:lpstr>AP Exam</vt:lpstr>
      <vt:lpstr>Topics</vt:lpstr>
      <vt:lpstr>AP Exam Review</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2: Data</vt:lpstr>
      <vt:lpstr>Big Idea 2: Data</vt:lpstr>
      <vt:lpstr>Digital vs. Analog</vt:lpstr>
      <vt:lpstr>Big Idea 2: Data</vt:lpstr>
      <vt:lpstr>Big Idea 2: Data</vt:lpstr>
      <vt:lpstr>Big Idea 2: Data</vt:lpstr>
      <vt:lpstr>Big Idea 2: Data</vt:lpstr>
      <vt:lpstr>Big Idea 2: Data</vt:lpstr>
      <vt:lpstr>PowerPoint Presentation</vt:lpstr>
      <vt:lpstr>Big Idea 2: Data</vt:lpstr>
      <vt:lpstr>Big Idea 2: Data</vt:lpstr>
      <vt:lpstr>Big Idea 2: Data</vt:lpstr>
      <vt:lpstr>Big Idea 2: Data</vt:lpstr>
      <vt:lpstr>Big Idea 2: Data</vt:lpstr>
      <vt:lpstr>Big Idea 2: Data</vt:lpstr>
      <vt:lpstr>Big Idea 2: Data</vt:lpstr>
      <vt:lpstr>Big Idea 2: Data</vt:lpstr>
      <vt:lpstr>Big Idea 3: Programming and Algorithms</vt:lpstr>
      <vt:lpstr>Big Idea 3: Programming and Algorithms</vt:lpstr>
      <vt:lpstr>Big Idea 3: Programming and Algorithms</vt:lpstr>
      <vt:lpstr>Big Idea 3: Programming and Algorithms</vt:lpstr>
      <vt:lpstr>Big Idea 3: Programming and Algorithms</vt:lpstr>
      <vt:lpstr>Important Procedures(Functions)</vt:lpstr>
      <vt:lpstr>Important Procedures(Functions)</vt:lpstr>
      <vt:lpstr>PowerPoint Presentation</vt:lpstr>
      <vt:lpstr>Big Idea 3: Programming and Algorithms</vt:lpstr>
      <vt:lpstr>Big Idea 3: Programming and Algorithms</vt:lpstr>
      <vt:lpstr>Big Idea 3: Programming and Algorithms</vt:lpstr>
      <vt:lpstr>Big Idea 3: Programming and Algorithms</vt:lpstr>
      <vt:lpstr>Big Idea 3: Programming and Algorithms</vt:lpstr>
      <vt:lpstr>PowerPoint Presentation</vt:lpstr>
      <vt:lpstr>Lists</vt:lpstr>
      <vt:lpstr>Lists</vt:lpstr>
      <vt:lpstr>PowerPoint Presentation</vt:lpstr>
      <vt:lpstr>PowerPoint Presentation</vt:lpstr>
      <vt:lpstr>PowerPoint Presentation</vt:lpstr>
      <vt:lpstr>PowerPoint Presentation</vt:lpstr>
      <vt:lpstr>PowerPoint Presentation</vt:lpstr>
      <vt:lpstr>Conditionals</vt:lpstr>
      <vt:lpstr>Loop 1: Repeat n Times</vt:lpstr>
      <vt:lpstr>Loop 2: Repeat Until Condition</vt:lpstr>
      <vt:lpstr>Loop 3: Looping Through a List</vt:lpstr>
      <vt:lpstr>PowerPoint Presentation</vt:lpstr>
      <vt:lpstr>Example: Looping Through a List</vt:lpstr>
      <vt:lpstr>PowerPoint Presentation</vt:lpstr>
      <vt:lpstr>PowerPoint Presentation</vt:lpstr>
      <vt:lpstr>PowerPoint Presentation</vt:lpstr>
      <vt:lpstr>PowerPoint Presentation</vt:lpstr>
      <vt:lpstr>PowerPoint Presentation</vt:lpstr>
      <vt:lpstr>Algorithms to Know</vt:lpstr>
      <vt:lpstr>PowerPoint Presentation</vt:lpstr>
      <vt:lpstr>Find average of a list(implementation #1)</vt:lpstr>
      <vt:lpstr>PowerPoint Presentation</vt:lpstr>
      <vt:lpstr>Find maximum of a list(implementation #1)</vt:lpstr>
      <vt:lpstr>Find maximum of a list(implementation #2)</vt:lpstr>
      <vt:lpstr>Common Error Example 1</vt:lpstr>
      <vt:lpstr>Common Error Example 2</vt:lpstr>
      <vt:lpstr>Correct findMinimum</vt:lpstr>
      <vt:lpstr>Find word from list of words</vt:lpstr>
      <vt:lpstr>Big Idea 3: Programming and Algorithms</vt:lpstr>
      <vt:lpstr>Big Idea 3: Programming and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Program Design</vt:lpstr>
      <vt:lpstr>PowerPoint Presentation</vt:lpstr>
      <vt:lpstr>PowerPoint Presentation</vt:lpstr>
      <vt:lpstr>PowerPoint Presentation</vt:lpstr>
      <vt:lpstr>Algorithmic Efficiency</vt:lpstr>
      <vt:lpstr>Algorithmic Efficiency</vt:lpstr>
      <vt:lpstr>PowerPoint Presentation</vt:lpstr>
      <vt:lpstr>PowerPoint Presentation</vt:lpstr>
      <vt:lpstr>Big Idea 4: Computer Systems and Network</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Nguyen</cp:lastModifiedBy>
  <cp:revision>93</cp:revision>
  <dcterms:created xsi:type="dcterms:W3CDTF">2020-01-25T14:46:43Z</dcterms:created>
  <dcterms:modified xsi:type="dcterms:W3CDTF">2022-04-11T15:24:46Z</dcterms:modified>
</cp:coreProperties>
</file>