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49" r:id="rId6"/>
    <p:sldId id="335" r:id="rId7"/>
    <p:sldId id="336" r:id="rId8"/>
    <p:sldId id="319" r:id="rId9"/>
    <p:sldId id="323" r:id="rId10"/>
    <p:sldId id="341" r:id="rId11"/>
    <p:sldId id="337" r:id="rId12"/>
    <p:sldId id="343" r:id="rId13"/>
    <p:sldId id="344" r:id="rId14"/>
    <p:sldId id="345" r:id="rId15"/>
    <p:sldId id="347" r:id="rId16"/>
    <p:sldId id="346" r:id="rId17"/>
    <p:sldId id="313" r:id="rId18"/>
    <p:sldId id="339" r:id="rId19"/>
    <p:sldId id="314" r:id="rId20"/>
    <p:sldId id="338" r:id="rId21"/>
    <p:sldId id="342" r:id="rId22"/>
    <p:sldId id="316" r:id="rId23"/>
    <p:sldId id="325" r:id="rId24"/>
    <p:sldId id="318" r:id="rId25"/>
    <p:sldId id="351" r:id="rId26"/>
    <p:sldId id="317" r:id="rId27"/>
    <p:sldId id="340" r:id="rId28"/>
    <p:sldId id="348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1380" dt="2019-10-21T16:48:2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50"/>
    <p:restoredTop sz="93692"/>
  </p:normalViewPr>
  <p:slideViewPr>
    <p:cSldViewPr snapToGrid="0" snapToObjects="1">
      <p:cViewPr varScale="1">
        <p:scale>
          <a:sx n="73" d="100"/>
          <a:sy n="73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custSel addSld delSld modSld sldOrd">
      <pc:chgData name="Long B Nguyen" userId="f59fb8f3-a021-417a-8bc1-65c8d471c621" providerId="ADAL" clId="{6ED56420-F59F-4945-BA02-53AF79C1F3AC}" dt="2019-10-21T17:31:15.907" v="5199" actId="2696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6ED56420-F59F-4945-BA02-53AF79C1F3AC}" dt="2019-10-21T13:33:09.595" v="3478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21T13:33:09.595" v="347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3:37:37.260" v="3562"/>
        <pc:sldMkLst>
          <pc:docMk/>
          <pc:sldMk cId="114946794" sldId="313"/>
        </pc:sldMkLst>
        <pc:spChg chg="mod">
          <ac:chgData name="Long B Nguyen" userId="f59fb8f3-a021-417a-8bc1-65c8d471c621" providerId="ADAL" clId="{6ED56420-F59F-4945-BA02-53AF79C1F3AC}" dt="2019-10-21T11:35:04.583" v="119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7:57.089" v="4552" actId="20577"/>
        <pc:sldMkLst>
          <pc:docMk/>
          <pc:sldMk cId="18163085" sldId="314"/>
        </pc:sldMkLst>
        <pc:spChg chg="mod">
          <ac:chgData name="Long B Nguyen" userId="f59fb8f3-a021-417a-8bc1-65c8d471c621" providerId="ADAL" clId="{6ED56420-F59F-4945-BA02-53AF79C1F3AC}" dt="2019-10-21T15:27:57.089" v="4552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59.683" v="4964" actId="20577"/>
        <pc:sldMkLst>
          <pc:docMk/>
          <pc:sldMk cId="2648987374" sldId="316"/>
        </pc:sldMkLst>
        <pc:spChg chg="mod">
          <ac:chgData name="Long B Nguyen" userId="f59fb8f3-a021-417a-8bc1-65c8d471c621" providerId="ADAL" clId="{6ED56420-F59F-4945-BA02-53AF79C1F3AC}" dt="2019-10-21T15:56:59.683" v="4964" actId="20577"/>
          <ac:spMkLst>
            <pc:docMk/>
            <pc:sldMk cId="2648987374" sldId="31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56:31.487" v="4944" actId="20577"/>
        <pc:sldMkLst>
          <pc:docMk/>
          <pc:sldMk cId="3246446892" sldId="317"/>
        </pc:sldMkLst>
        <pc:spChg chg="mod">
          <ac:chgData name="Long B Nguyen" userId="f59fb8f3-a021-417a-8bc1-65c8d471c621" providerId="ADAL" clId="{6ED56420-F59F-4945-BA02-53AF79C1F3AC}" dt="2019-10-21T15:56:31.487" v="4944" actId="20577"/>
          <ac:spMkLst>
            <pc:docMk/>
            <pc:sldMk cId="3246446892" sldId="31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6:47:49.430" v="5182" actId="20577"/>
        <pc:sldMkLst>
          <pc:docMk/>
          <pc:sldMk cId="67073653" sldId="318"/>
        </pc:sldMkLst>
        <pc:spChg chg="mod">
          <ac:chgData name="Long B Nguyen" userId="f59fb8f3-a021-417a-8bc1-65c8d471c621" providerId="ADAL" clId="{6ED56420-F59F-4945-BA02-53AF79C1F3AC}" dt="2019-10-21T16:47:49.430" v="5182" actId="20577"/>
          <ac:spMkLst>
            <pc:docMk/>
            <pc:sldMk cId="67073653" sldId="31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4:20.942" v="438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6ED56420-F59F-4945-BA02-53AF79C1F3AC}" dt="2019-10-21T15:24:20.942" v="438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6ED56420-F59F-4945-BA02-53AF79C1F3AC}" dt="2019-10-21T15:26:54.743" v="4487" actId="20577"/>
        <pc:sldMkLst>
          <pc:docMk/>
          <pc:sldMk cId="1289346350" sldId="323"/>
        </pc:sldMkLst>
        <pc:spChg chg="mod">
          <ac:chgData name="Long B Nguyen" userId="f59fb8f3-a021-417a-8bc1-65c8d471c621" providerId="ADAL" clId="{6ED56420-F59F-4945-BA02-53AF79C1F3AC}" dt="2019-10-21T15:26:54.743" v="4487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delSp modSp del">
        <pc:chgData name="Long B Nguyen" userId="f59fb8f3-a021-417a-8bc1-65c8d471c621" providerId="ADAL" clId="{6ED56420-F59F-4945-BA02-53AF79C1F3AC}" dt="2019-10-21T01:25:21.706" v="1085" actId="2696"/>
        <pc:sldMkLst>
          <pc:docMk/>
          <pc:sldMk cId="97464883" sldId="325"/>
        </pc:sldMkLst>
        <pc:spChg chg="mod">
          <ac:chgData name="Long B Nguyen" userId="f59fb8f3-a021-417a-8bc1-65c8d471c621" providerId="ADAL" clId="{6ED56420-F59F-4945-BA02-53AF79C1F3AC}" dt="2019-10-15T20:33:53.562" v="217" actId="20577"/>
          <ac:spMkLst>
            <pc:docMk/>
            <pc:sldMk cId="97464883" sldId="325"/>
            <ac:spMk id="2" creationId="{AA3A228F-61D0-D949-A5E7-F83756230BF8}"/>
          </ac:spMkLst>
        </pc:spChg>
        <pc:spChg chg="del mod">
          <ac:chgData name="Long B Nguyen" userId="f59fb8f3-a021-417a-8bc1-65c8d471c621" providerId="ADAL" clId="{6ED56420-F59F-4945-BA02-53AF79C1F3AC}" dt="2019-10-15T20:33:28.144" v="203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6ED56420-F59F-4945-BA02-53AF79C1F3AC}" dt="2019-10-15T20:33:47.950" v="207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ED56420-F59F-4945-BA02-53AF79C1F3AC}" dt="2019-10-21T15:56:50.536" v="4957" actId="20577"/>
        <pc:sldMkLst>
          <pc:docMk/>
          <pc:sldMk cId="2693651593" sldId="325"/>
        </pc:sldMkLst>
        <pc:spChg chg="mod">
          <ac:chgData name="Long B Nguyen" userId="f59fb8f3-a021-417a-8bc1-65c8d471c621" providerId="ADAL" clId="{6ED56420-F59F-4945-BA02-53AF79C1F3AC}" dt="2019-10-21T15:56:50.536" v="4957" actId="20577"/>
          <ac:spMkLst>
            <pc:docMk/>
            <pc:sldMk cId="2693651593" sldId="32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01:25:42.087" v="1087" actId="2696"/>
        <pc:sldMkLst>
          <pc:docMk/>
          <pc:sldMk cId="3937255370" sldId="325"/>
        </pc:sldMkLst>
      </pc:sldChg>
      <pc:sldChg chg="modSp add modAnim">
        <pc:chgData name="Long B Nguyen" userId="f59fb8f3-a021-417a-8bc1-65c8d471c621" providerId="ADAL" clId="{6ED56420-F59F-4945-BA02-53AF79C1F3AC}" dt="2019-10-21T13:33:24.930" v="3479"/>
        <pc:sldMkLst>
          <pc:docMk/>
          <pc:sldMk cId="214403129" sldId="333"/>
        </pc:sldMkLst>
        <pc:spChg chg="mod">
          <ac:chgData name="Long B Nguyen" userId="f59fb8f3-a021-417a-8bc1-65c8d471c621" providerId="ADAL" clId="{6ED56420-F59F-4945-BA02-53AF79C1F3AC}" dt="2019-10-15T20:28:02.134" v="75" actId="20577"/>
          <ac:spMkLst>
            <pc:docMk/>
            <pc:sldMk cId="214403129" sldId="333"/>
            <ac:spMk id="9" creationId="{E3B2E017-30B2-884B-A113-B419A2ED51AD}"/>
          </ac:spMkLst>
        </pc:spChg>
      </pc:sldChg>
      <pc:sldChg chg="modSp add ord modAnim">
        <pc:chgData name="Long B Nguyen" userId="f59fb8f3-a021-417a-8bc1-65c8d471c621" providerId="ADAL" clId="{6ED56420-F59F-4945-BA02-53AF79C1F3AC}" dt="2019-10-21T15:58:28.940" v="5005"/>
        <pc:sldMkLst>
          <pc:docMk/>
          <pc:sldMk cId="2112071836" sldId="334"/>
        </pc:sldMkLst>
        <pc:spChg chg="mod">
          <ac:chgData name="Long B Nguyen" userId="f59fb8f3-a021-417a-8bc1-65c8d471c621" providerId="ADAL" clId="{6ED56420-F59F-4945-BA02-53AF79C1F3AC}" dt="2019-10-21T15:22:17.955" v="4268" actId="20577"/>
          <ac:spMkLst>
            <pc:docMk/>
            <pc:sldMk cId="2112071836" sldId="334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modSp add modAnim">
        <pc:chgData name="Long B Nguyen" userId="f59fb8f3-a021-417a-8bc1-65c8d471c621" providerId="ADAL" clId="{6ED56420-F59F-4945-BA02-53AF79C1F3AC}" dt="2019-10-21T15:23:18.705" v="4342" actId="207"/>
        <pc:sldMkLst>
          <pc:docMk/>
          <pc:sldMk cId="3783627139" sldId="336"/>
        </pc:sldMkLst>
        <pc:spChg chg="mod">
          <ac:chgData name="Long B Nguyen" userId="f59fb8f3-a021-417a-8bc1-65c8d471c621" providerId="ADAL" clId="{6ED56420-F59F-4945-BA02-53AF79C1F3AC}" dt="2019-10-21T15:23:18.705" v="4342" actId="207"/>
          <ac:spMkLst>
            <pc:docMk/>
            <pc:sldMk cId="3783627139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00.631" v="4491" actId="20577"/>
        <pc:sldMkLst>
          <pc:docMk/>
          <pc:sldMk cId="2765901336" sldId="337"/>
        </pc:sldMkLst>
        <pc:spChg chg="mod">
          <ac:chgData name="Long B Nguyen" userId="f59fb8f3-a021-417a-8bc1-65c8d471c621" providerId="ADAL" clId="{6ED56420-F59F-4945-BA02-53AF79C1F3AC}" dt="2019-10-21T15:27:00.631" v="4491" actId="20577"/>
          <ac:spMkLst>
            <pc:docMk/>
            <pc:sldMk cId="2765901336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29.879" v="4996" actId="20577"/>
        <pc:sldMkLst>
          <pc:docMk/>
          <pc:sldMk cId="2368568690" sldId="338"/>
        </pc:sldMkLst>
        <pc:spChg chg="mod">
          <ac:chgData name="Long B Nguyen" userId="f59fb8f3-a021-417a-8bc1-65c8d471c621" providerId="ADAL" clId="{6ED56420-F59F-4945-BA02-53AF79C1F3AC}" dt="2019-10-21T15:57:29.879" v="4996" actId="20577"/>
          <ac:spMkLst>
            <pc:docMk/>
            <pc:sldMk cId="2368568690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47.321" v="4540" actId="20577"/>
        <pc:sldMkLst>
          <pc:docMk/>
          <pc:sldMk cId="3131687406" sldId="339"/>
        </pc:sldMkLst>
        <pc:spChg chg="mod">
          <ac:chgData name="Long B Nguyen" userId="f59fb8f3-a021-417a-8bc1-65c8d471c621" providerId="ADAL" clId="{6ED56420-F59F-4945-BA02-53AF79C1F3AC}" dt="2019-10-21T15:27:47.321" v="4540" actId="20577"/>
          <ac:spMkLst>
            <pc:docMk/>
            <pc:sldMk cId="3131687406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5:40.610" v="4926"/>
        <pc:sldMkLst>
          <pc:docMk/>
          <pc:sldMk cId="994161803" sldId="340"/>
        </pc:sldMkLst>
        <pc:spChg chg="mod">
          <ac:chgData name="Long B Nguyen" userId="f59fb8f3-a021-417a-8bc1-65c8d471c621" providerId="ADAL" clId="{6ED56420-F59F-4945-BA02-53AF79C1F3AC}" dt="2019-10-21T11:51:35.045" v="1980" actId="20577"/>
          <ac:spMkLst>
            <pc:docMk/>
            <pc:sldMk cId="994161803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55:05.044" v="4921" actId="20577"/>
          <ac:spMkLst>
            <pc:docMk/>
            <pc:sldMk cId="994161803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6:57.342" v="4489" actId="20577"/>
        <pc:sldMkLst>
          <pc:docMk/>
          <pc:sldMk cId="2834108163" sldId="341"/>
        </pc:sldMkLst>
        <pc:spChg chg="mod">
          <ac:chgData name="Long B Nguyen" userId="f59fb8f3-a021-417a-8bc1-65c8d471c621" providerId="ADAL" clId="{6ED56420-F59F-4945-BA02-53AF79C1F3AC}" dt="2019-10-21T15:26:57.342" v="4489" actId="20577"/>
          <ac:spMkLst>
            <pc:docMk/>
            <pc:sldMk cId="2834108163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7:16.236" v="4983" actId="20577"/>
        <pc:sldMkLst>
          <pc:docMk/>
          <pc:sldMk cId="2283393882" sldId="342"/>
        </pc:sldMkLst>
        <pc:spChg chg="mod">
          <ac:chgData name="Long B Nguyen" userId="f59fb8f3-a021-417a-8bc1-65c8d471c621" providerId="ADAL" clId="{6ED56420-F59F-4945-BA02-53AF79C1F3AC}" dt="2019-10-21T15:57:16.236" v="4983" actId="20577"/>
          <ac:spMkLst>
            <pc:docMk/>
            <pc:sldMk cId="228339388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16.249" v="4511" actId="20577"/>
        <pc:sldMkLst>
          <pc:docMk/>
          <pc:sldMk cId="2714252416" sldId="343"/>
        </pc:sldMkLst>
        <pc:spChg chg="mod">
          <ac:chgData name="Long B Nguyen" userId="f59fb8f3-a021-417a-8bc1-65c8d471c621" providerId="ADAL" clId="{6ED56420-F59F-4945-BA02-53AF79C1F3AC}" dt="2019-10-21T13:14:10.165" v="2369" actId="20577"/>
          <ac:spMkLst>
            <pc:docMk/>
            <pc:sldMk cId="2714252416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16.249" v="4511" actId="20577"/>
          <ac:spMkLst>
            <pc:docMk/>
            <pc:sldMk cId="2714252416" sldId="34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6ED56420-F59F-4945-BA02-53AF79C1F3AC}" dt="2019-10-21T13:13:48.968" v="2347" actId="2696"/>
        <pc:sldMkLst>
          <pc:docMk/>
          <pc:sldMk cId="3737846113" sldId="343"/>
        </pc:sldMkLst>
      </pc:sldChg>
      <pc:sldChg chg="modSp add modAnim">
        <pc:chgData name="Long B Nguyen" userId="f59fb8f3-a021-417a-8bc1-65c8d471c621" providerId="ADAL" clId="{6ED56420-F59F-4945-BA02-53AF79C1F3AC}" dt="2019-10-21T15:27:21.428" v="4517" actId="20577"/>
        <pc:sldMkLst>
          <pc:docMk/>
          <pc:sldMk cId="3596157879" sldId="344"/>
        </pc:sldMkLst>
        <pc:spChg chg="mod">
          <ac:chgData name="Long B Nguyen" userId="f59fb8f3-a021-417a-8bc1-65c8d471c621" providerId="ADAL" clId="{6ED56420-F59F-4945-BA02-53AF79C1F3AC}" dt="2019-10-21T13:19:23.763" v="2627" actId="20577"/>
          <ac:spMkLst>
            <pc:docMk/>
            <pc:sldMk cId="3596157879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21.428" v="4517" actId="20577"/>
          <ac:spMkLst>
            <pc:docMk/>
            <pc:sldMk cId="3596157879" sldId="34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26.280" v="4521" actId="20577"/>
        <pc:sldMkLst>
          <pc:docMk/>
          <pc:sldMk cId="1211608734" sldId="345"/>
        </pc:sldMkLst>
        <pc:spChg chg="mod">
          <ac:chgData name="Long B Nguyen" userId="f59fb8f3-a021-417a-8bc1-65c8d471c621" providerId="ADAL" clId="{6ED56420-F59F-4945-BA02-53AF79C1F3AC}" dt="2019-10-21T15:27:26.280" v="4521" actId="20577"/>
          <ac:spMkLst>
            <pc:docMk/>
            <pc:sldMk cId="1211608734" sldId="34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5.888" v="4529" actId="20577"/>
        <pc:sldMkLst>
          <pc:docMk/>
          <pc:sldMk cId="4020528382" sldId="346"/>
        </pc:sldMkLst>
        <pc:spChg chg="mod">
          <ac:chgData name="Long B Nguyen" userId="f59fb8f3-a021-417a-8bc1-65c8d471c621" providerId="ADAL" clId="{6ED56420-F59F-4945-BA02-53AF79C1F3AC}" dt="2019-10-21T13:27:43.504" v="3151" actId="20577"/>
          <ac:spMkLst>
            <pc:docMk/>
            <pc:sldMk cId="402052838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6ED56420-F59F-4945-BA02-53AF79C1F3AC}" dt="2019-10-21T15:27:35.888" v="4529" actId="20577"/>
          <ac:spMkLst>
            <pc:docMk/>
            <pc:sldMk cId="4020528382" sldId="3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7:30.616" v="4525" actId="20577"/>
        <pc:sldMkLst>
          <pc:docMk/>
          <pc:sldMk cId="1535116463" sldId="347"/>
        </pc:sldMkLst>
        <pc:spChg chg="mod">
          <ac:chgData name="Long B Nguyen" userId="f59fb8f3-a021-417a-8bc1-65c8d471c621" providerId="ADAL" clId="{6ED56420-F59F-4945-BA02-53AF79C1F3AC}" dt="2019-10-21T15:27:30.616" v="4525" actId="20577"/>
          <ac:spMkLst>
            <pc:docMk/>
            <pc:sldMk cId="1535116463" sldId="3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56:15.262" v="4941"/>
        <pc:sldMkLst>
          <pc:docMk/>
          <pc:sldMk cId="1701624766" sldId="348"/>
        </pc:sldMkLst>
        <pc:spChg chg="mod">
          <ac:chgData name="Long B Nguyen" userId="f59fb8f3-a021-417a-8bc1-65c8d471c621" providerId="ADAL" clId="{6ED56420-F59F-4945-BA02-53AF79C1F3AC}" dt="2019-10-21T15:54:33.189" v="4915" actId="20577"/>
          <ac:spMkLst>
            <pc:docMk/>
            <pc:sldMk cId="170162476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5:22:23.898" v="4270" actId="20577"/>
        <pc:sldMkLst>
          <pc:docMk/>
          <pc:sldMk cId="1363458133" sldId="349"/>
        </pc:sldMkLst>
        <pc:spChg chg="mod">
          <ac:chgData name="Long B Nguyen" userId="f59fb8f3-a021-417a-8bc1-65c8d471c621" providerId="ADAL" clId="{6ED56420-F59F-4945-BA02-53AF79C1F3AC}" dt="2019-10-21T15:22:23.898" v="4270" actId="20577"/>
          <ac:spMkLst>
            <pc:docMk/>
            <pc:sldMk cId="1363458133" sldId="349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6ED56420-F59F-4945-BA02-53AF79C1F3AC}" dt="2019-10-21T17:31:15.907" v="5199" actId="2696"/>
        <pc:sldMkLst>
          <pc:docMk/>
          <pc:sldMk cId="1708348349" sldId="350"/>
        </pc:sldMkLst>
        <pc:spChg chg="mod">
          <ac:chgData name="Long B Nguyen" userId="f59fb8f3-a021-417a-8bc1-65c8d471c621" providerId="ADAL" clId="{6ED56420-F59F-4945-BA02-53AF79C1F3AC}" dt="2019-10-21T16:46:10.672" v="5122"/>
          <ac:spMkLst>
            <pc:docMk/>
            <pc:sldMk cId="1708348349" sldId="3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ED56420-F59F-4945-BA02-53AF79C1F3AC}" dt="2019-10-21T16:48:20.640" v="5198"/>
        <pc:sldMkLst>
          <pc:docMk/>
          <pc:sldMk cId="651500207" sldId="351"/>
        </pc:sldMkLst>
        <pc:spChg chg="mod">
          <ac:chgData name="Long B Nguyen" userId="f59fb8f3-a021-417a-8bc1-65c8d471c621" providerId="ADAL" clId="{6ED56420-F59F-4945-BA02-53AF79C1F3AC}" dt="2019-10-21T16:48:02.815" v="5197" actId="20577"/>
          <ac:spMkLst>
            <pc:docMk/>
            <pc:sldMk cId="651500207" sldId="35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[]: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student[0], student[1]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0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tuple unpacking: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Mike 3.2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Sarah 3.6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Jack 2.8</a:t>
            </a: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have a list of lists.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[1][2]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6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[0][0]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[4]: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[2][1]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[5]: 8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useful to have access to the index of elements when iterating over a list or 2D list. The enumerate() function adds a index to elements of an </a:t>
            </a:r>
            <a:r>
              <a:rPr lang="en-US" dirty="0" err="1"/>
              <a:t>iterable</a:t>
            </a:r>
            <a:r>
              <a:rPr lang="en-US" dirty="0"/>
              <a:t> and returns it.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item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print(item)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(0, 'bread')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(1, 'milk')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(2, 'ham')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Unpacking from enumerate().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print(index, value)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0 bread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 milk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2 ham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0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helpful when we want to modify our list.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'bread'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'milk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'ham'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index, value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    if value == 'bread':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[index] = 'butter'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 print(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['butter', 'milk', 'ham']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enumerate() with 2D 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enumerate() is useful if we want to access indices of 2D lists.  For example, we can use indices to modify the 2D list.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row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value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enumerate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(row):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            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row_ind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][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col_index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Out[50]: [[3, 3, 3], [3, 3, 3], [3, 3, 3]]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lists are useful but in some applications, it is nice to have a different indexing scheme than the integers.  For example, consider a database of students' names and their grades: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Mike: [70,81, 84]</a:t>
            </a:r>
          </a:p>
          <a:p>
            <a:pPr marL="0" indent="0">
              <a:buNone/>
            </a:pPr>
            <a:r>
              <a:rPr lang="en-US" dirty="0"/>
              <a:t>Sarah: [88,71,85]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Suppose that this database has hundreds of records. It is hard to access these students' grades using 0-based integer indexing.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dictionaries allow "values" to be accessed by meaningful "keys". In the example above, we can access the database of grades by </a:t>
            </a:r>
            <a:r>
              <a:rPr lang="en-US" dirty="0" err="1"/>
              <a:t>nam</a:t>
            </a:r>
            <a:r>
              <a:rPr lang="en-US" dirty="0"/>
              <a:t>(keys) instead of integer index.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braces. The "keys" are distinct.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 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2, 'three': 3, 'ninety': 90}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'four'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KeyError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, 'four' not set as key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 unpacking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 of tuples, List of lists(2D lists)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enumerate()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Iterating over a dictionary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Modifying dictionary.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1, 'two': 20, 'three': 3}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{'one': 6, 'two': 20, 'three': 3}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keys and values of dictionaries can be different types. However, a dictionary key must be immutable(int, float, bool, str, tuple).  A dictionary value can be any object.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4.5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[1],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3.5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(1, 5)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misc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(3, 5)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4.5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['one, 'two, 'three']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By default, membership operations checks keys of a dictionary.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'one'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 in numbers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The default loop iterates over the keys.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use indexing.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numbers[x], end="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 Use the method items() and tuple unpacking.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Let's manually add test scores to a database.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unpacking Sarah's info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score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[0]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'Sarah' is already in database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database[name].append(score)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add Sarah's score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		    # to her record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since 'John' is not in database, need to initialize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database['John'].append(90)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 of a Use </a:t>
            </a:r>
            <a:r>
              <a:rPr lang="en-US"/>
              <a:t>for Dictionaries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automate the previous example using a for loop. </a:t>
            </a:r>
            <a:endParaRPr lang="en-US" sz="20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[70]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[88]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'Sarah',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75</a:t>
            </a:r>
            <a:r>
              <a:rPr lang="en-US" b="1" dirty="0">
                <a:latin typeface="Inconsolata Medium" panose="020B0609030003000000" pitchFamily="49" charset="77"/>
              </a:rPr>
              <a:t>), 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'John',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</a:t>
            </a:r>
            <a:r>
              <a:rPr lang="en-US" b="1" dirty="0">
                <a:latin typeface="Inconsolata Medium" panose="020B0609030003000000" pitchFamily="49" charset="77"/>
              </a:rPr>
              <a:t>),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'Mike'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,81</a:t>
            </a:r>
            <a:r>
              <a:rPr lang="en-US" b="1" dirty="0">
                <a:latin typeface="Inconsolata Medium" panose="020B0609030003000000" pitchFamily="49" charset="77"/>
              </a:rPr>
              <a:t>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names_to_add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name, score = student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tuple unpacking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 = 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[] 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# create new key/value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database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[name].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score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 # add score to list </a:t>
            </a:r>
          </a:p>
          <a:p>
            <a:pPr marL="0" indent="0">
              <a:buNone/>
            </a:pP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t, type(t)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 tuple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tuple is the same as a list!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slicing is the same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34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Note: In Java, you would need a temporary variable for this. </a:t>
            </a: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(s)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loop, [] or tuple unpacking.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Using nested loop: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3.2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Sarah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3.6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Jack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77"/>
              </a:rPr>
              <a:t>2.8</a:t>
            </a:r>
          </a:p>
          <a:p>
            <a:pPr marL="0" indent="0">
              <a:buNone/>
            </a:pPr>
            <a:endParaRPr lang="en-US" sz="2000" b="1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4041</TotalTime>
  <Words>1553</Words>
  <Application>Microsoft Macintosh PowerPoint</Application>
  <PresentationFormat>On-screen Show (16:10)</PresentationFormat>
  <Paragraphs>367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Tuples</vt:lpstr>
      <vt:lpstr>Tuple Unpacking</vt:lpstr>
      <vt:lpstr>Tuple Unpacking</vt:lpstr>
      <vt:lpstr>list(), tuple()</vt:lpstr>
      <vt:lpstr>List of Tuples</vt:lpstr>
      <vt:lpstr>List of Tuples</vt:lpstr>
      <vt:lpstr>List of Tuples</vt:lpstr>
      <vt:lpstr>List of Lists(2D lists)</vt:lpstr>
      <vt:lpstr>enumerate()</vt:lpstr>
      <vt:lpstr>enumerate()</vt:lpstr>
      <vt:lpstr>enumerate()</vt:lpstr>
      <vt:lpstr>enumerate() with 2D lists</vt:lpstr>
      <vt:lpstr>Dictionaries</vt:lpstr>
      <vt:lpstr>Dictionaries</vt:lpstr>
      <vt:lpstr>Dictionaries</vt:lpstr>
      <vt:lpstr>Dictionaries</vt:lpstr>
      <vt:lpstr>Dictionaries</vt:lpstr>
      <vt:lpstr>Dictionaries</vt:lpstr>
      <vt:lpstr>Membership Operations</vt:lpstr>
      <vt:lpstr>Iterables</vt:lpstr>
      <vt:lpstr>Iterables</vt:lpstr>
      <vt:lpstr>Iterables</vt:lpstr>
      <vt:lpstr>Example of a Use for Dictionaries</vt:lpstr>
      <vt:lpstr>Example of a Use for Dictionaries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2019-10-21T15:57:52Z</cp:lastPrinted>
  <dcterms:created xsi:type="dcterms:W3CDTF">2019-05-29T16:38:51Z</dcterms:created>
  <dcterms:modified xsi:type="dcterms:W3CDTF">2019-10-21T17:31:21Z</dcterms:modified>
</cp:coreProperties>
</file>