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349" r:id="rId2"/>
    <p:sldId id="350" r:id="rId3"/>
    <p:sldId id="313" r:id="rId4"/>
    <p:sldId id="314" r:id="rId5"/>
    <p:sldId id="317" r:id="rId6"/>
    <p:sldId id="348" r:id="rId7"/>
    <p:sldId id="315" r:id="rId8"/>
    <p:sldId id="316" r:id="rId9"/>
    <p:sldId id="345" r:id="rId10"/>
    <p:sldId id="319" r:id="rId11"/>
    <p:sldId id="323" r:id="rId12"/>
    <p:sldId id="320" r:id="rId13"/>
    <p:sldId id="321" r:id="rId14"/>
    <p:sldId id="322" r:id="rId15"/>
    <p:sldId id="343" r:id="rId16"/>
    <p:sldId id="342" r:id="rId17"/>
    <p:sldId id="643" r:id="rId18"/>
    <p:sldId id="647" r:id="rId19"/>
    <p:sldId id="648" r:id="rId20"/>
    <p:sldId id="351" r:id="rId21"/>
    <p:sldId id="626" r:id="rId22"/>
    <p:sldId id="627" r:id="rId23"/>
    <p:sldId id="328" r:id="rId24"/>
    <p:sldId id="329" r:id="rId25"/>
    <p:sldId id="628" r:id="rId26"/>
    <p:sldId id="629" r:id="rId27"/>
    <p:sldId id="598" r:id="rId28"/>
    <p:sldId id="649" r:id="rId29"/>
    <p:sldId id="344"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51B6C-1E81-B548-A72C-C51786C7D0CC}" v="3369" dt="2021-06-14T17:29:13.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p:restoredTop sz="93692"/>
  </p:normalViewPr>
  <p:slideViewPr>
    <p:cSldViewPr snapToGrid="0" snapToObjects="1">
      <p:cViewPr varScale="1">
        <p:scale>
          <a:sx n="149" d="100"/>
          <a:sy n="14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29:13.636" v="4362" actId="20577"/>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pChg chg="mod">
          <ac:chgData name="Long B Nguyen" userId="f59fb8f3-a021-417a-8bc1-65c8d471c621" providerId="ADAL" clId="{7E551B6C-1E81-B548-A72C-C51786C7D0CC}" dt="2021-06-11T12:17:07.088" v="2124" actId="20577"/>
          <ac:spMkLst>
            <pc:docMk/>
            <pc:sldMk cId="833801237" sldId="313"/>
            <ac:spMk id="3" creationId="{44A58473-3189-0C44-8A5E-E353CDFB3E5C}"/>
          </ac:spMkLst>
        </pc:spChg>
        <pc:spChg chg="mod">
          <ac:chgData name="Long B Nguyen" userId="f59fb8f3-a021-417a-8bc1-65c8d471c621" providerId="ADAL" clId="{7E551B6C-1E81-B548-A72C-C51786C7D0CC}" dt="2021-06-10T17:08:52.682" v="1374" actId="1076"/>
          <ac:spMkLst>
            <pc:docMk/>
            <pc:sldMk cId="833801237" sldId="313"/>
            <ac:spMk id="21505" creationId="{BCBA125C-ACA7-FB47-96FC-9420F821AD81}"/>
          </ac:spMkLst>
        </pc:spChg>
      </pc:sldChg>
      <pc:sldChg chg="modSp del mod">
        <pc:chgData name="Long B Nguyen" userId="f59fb8f3-a021-417a-8bc1-65c8d471c621" providerId="ADAL" clId="{7E551B6C-1E81-B548-A72C-C51786C7D0CC}" dt="2021-06-10T17:08:32.914" v="1371" actId="2696"/>
        <pc:sldMkLst>
          <pc:docMk/>
          <pc:sldMk cId="3947558204" sldId="313"/>
        </pc:sldMkLst>
        <pc:spChg chg="mod">
          <ac:chgData name="Long B Nguyen" userId="f59fb8f3-a021-417a-8bc1-65c8d471c621" providerId="ADAL" clId="{7E551B6C-1E81-B548-A72C-C51786C7D0CC}" dt="2021-06-10T17:07:55.946" v="1369" actId="14100"/>
          <ac:spMkLst>
            <pc:docMk/>
            <pc:sldMk cId="3947558204" sldId="313"/>
            <ac:spMk id="21505" creationId="{BCBA125C-ACA7-FB47-96FC-9420F821AD81}"/>
          </ac:spMkLst>
        </pc:spChg>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pChg chg="mod">
          <ac:chgData name="Long B Nguyen" userId="f59fb8f3-a021-417a-8bc1-65c8d471c621" providerId="ADAL" clId="{7E551B6C-1E81-B548-A72C-C51786C7D0CC}" dt="2021-06-11T12:17:35.863" v="2130" actId="255"/>
          <ac:spMkLst>
            <pc:docMk/>
            <pc:sldMk cId="4199940570" sldId="314"/>
            <ac:spMk id="3" creationId="{A2015382-9B7F-FE46-8251-9DC1E84F44FE}"/>
          </ac:spMkLst>
        </pc:spChg>
        <pc:spChg chg="mod">
          <ac:chgData name="Long B Nguyen" userId="f59fb8f3-a021-417a-8bc1-65c8d471c621" providerId="ADAL" clId="{7E551B6C-1E81-B548-A72C-C51786C7D0CC}" dt="2021-06-11T12:17:25.436" v="2126" actId="1076"/>
          <ac:spMkLst>
            <pc:docMk/>
            <pc:sldMk cId="4199940570" sldId="314"/>
            <ac:spMk id="22529" creationId="{D64B8878-850A-FD49-812E-00E5D00C2909}"/>
          </ac:spMkLst>
        </pc:spChg>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pChg chg="mod">
          <ac:chgData name="Long B Nguyen" userId="f59fb8f3-a021-417a-8bc1-65c8d471c621" providerId="ADAL" clId="{7E551B6C-1E81-B548-A72C-C51786C7D0CC}" dt="2021-06-11T12:18:09.763" v="2139" actId="14100"/>
          <ac:spMkLst>
            <pc:docMk/>
            <pc:sldMk cId="1902012464" sldId="315"/>
            <ac:spMk id="3" creationId="{1749D47C-23C2-834A-9FE9-50A8E8BE40E7}"/>
          </ac:spMkLst>
        </pc:spChg>
        <pc:spChg chg="mod">
          <ac:chgData name="Long B Nguyen" userId="f59fb8f3-a021-417a-8bc1-65c8d471c621" providerId="ADAL" clId="{7E551B6C-1E81-B548-A72C-C51786C7D0CC}" dt="2021-06-11T12:18:05.222" v="2137" actId="1076"/>
          <ac:spMkLst>
            <pc:docMk/>
            <pc:sldMk cId="1902012464" sldId="315"/>
            <ac:spMk id="24577" creationId="{44A4C074-C74F-714A-A8EE-ABAB5BC20626}"/>
          </ac:spMkLst>
        </pc:spChg>
      </pc:sldChg>
      <pc:sldChg chg="modSp add mod">
        <pc:chgData name="Long B Nguyen" userId="f59fb8f3-a021-417a-8bc1-65c8d471c621" providerId="ADAL" clId="{7E551B6C-1E81-B548-A72C-C51786C7D0CC}" dt="2021-06-11T12:18:43.912" v="2147" actId="255"/>
        <pc:sldMkLst>
          <pc:docMk/>
          <pc:sldMk cId="1824894821" sldId="316"/>
        </pc:sldMkLst>
        <pc:spChg chg="mod">
          <ac:chgData name="Long B Nguyen" userId="f59fb8f3-a021-417a-8bc1-65c8d471c621" providerId="ADAL" clId="{7E551B6C-1E81-B548-A72C-C51786C7D0CC}" dt="2021-06-11T12:18:43.912" v="2147" actId="255"/>
          <ac:spMkLst>
            <pc:docMk/>
            <pc:sldMk cId="1824894821" sldId="316"/>
            <ac:spMk id="3" creationId="{C1BB7D3F-3A2C-0E43-B723-6E892A40421F}"/>
          </ac:spMkLst>
        </pc:spChg>
        <pc:spChg chg="mod">
          <ac:chgData name="Long B Nguyen" userId="f59fb8f3-a021-417a-8bc1-65c8d471c621" providerId="ADAL" clId="{7E551B6C-1E81-B548-A72C-C51786C7D0CC}" dt="2021-06-11T12:18:17.165" v="2141" actId="1076"/>
          <ac:spMkLst>
            <pc:docMk/>
            <pc:sldMk cId="1824894821" sldId="316"/>
            <ac:spMk id="25601" creationId="{D924ED1B-1F5B-5B4D-BA47-0A5B5F4A1A7F}"/>
          </ac:spMkLst>
        </pc:spChg>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pChg chg="mod">
          <ac:chgData name="Long B Nguyen" userId="f59fb8f3-a021-417a-8bc1-65c8d471c621" providerId="ADAL" clId="{7E551B6C-1E81-B548-A72C-C51786C7D0CC}" dt="2021-06-11T12:17:48.263" v="2132" actId="1076"/>
          <ac:spMkLst>
            <pc:docMk/>
            <pc:sldMk cId="1105327036" sldId="317"/>
            <ac:spMk id="23553" creationId="{5E6C904F-B0D2-8542-BF56-4B43E4386E3D}"/>
          </ac:spMkLst>
        </pc:spChg>
        <pc:picChg chg="mod">
          <ac:chgData name="Long B Nguyen" userId="f59fb8f3-a021-417a-8bc1-65c8d471c621" providerId="ADAL" clId="{7E551B6C-1E81-B548-A72C-C51786C7D0CC}" dt="2021-06-11T12:17:51.591" v="2133" actId="14100"/>
          <ac:picMkLst>
            <pc:docMk/>
            <pc:sldMk cId="1105327036" sldId="317"/>
            <ac:picMk id="2" creationId="{D5FC4C3C-5059-9845-989F-6DA2B906114F}"/>
          </ac:picMkLst>
        </pc:picChg>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pChg chg="mod">
          <ac:chgData name="Long B Nguyen" userId="f59fb8f3-a021-417a-8bc1-65c8d471c621" providerId="ADAL" clId="{7E551B6C-1E81-B548-A72C-C51786C7D0CC}" dt="2021-06-11T12:19:10.483" v="2165" actId="14100"/>
          <ac:spMkLst>
            <pc:docMk/>
            <pc:sldMk cId="1694859685" sldId="319"/>
            <ac:spMk id="3" creationId="{6BAAF3A1-8774-5448-8A90-E12045B4D3F2}"/>
          </ac:spMkLst>
        </pc:spChg>
        <pc:spChg chg="mod">
          <ac:chgData name="Long B Nguyen" userId="f59fb8f3-a021-417a-8bc1-65c8d471c621" providerId="ADAL" clId="{7E551B6C-1E81-B548-A72C-C51786C7D0CC}" dt="2021-06-11T12:19:05.294" v="2163" actId="1076"/>
          <ac:spMkLst>
            <pc:docMk/>
            <pc:sldMk cId="1694859685" sldId="319"/>
            <ac:spMk id="27649" creationId="{6DF2718B-6957-A844-8110-C38E5F3B4833}"/>
          </ac:spMkLst>
        </pc:spChg>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pChg chg="mod">
          <ac:chgData name="Long B Nguyen" userId="f59fb8f3-a021-417a-8bc1-65c8d471c621" providerId="ADAL" clId="{7E551B6C-1E81-B548-A72C-C51786C7D0CC}" dt="2021-06-11T12:19:53.077" v="2177" actId="20577"/>
          <ac:spMkLst>
            <pc:docMk/>
            <pc:sldMk cId="3981954340" sldId="320"/>
            <ac:spMk id="3" creationId="{D1CC84C1-64E3-8C44-A271-6413B01F1B9F}"/>
          </ac:spMkLst>
        </pc:spChg>
        <pc:spChg chg="mod">
          <ac:chgData name="Long B Nguyen" userId="f59fb8f3-a021-417a-8bc1-65c8d471c621" providerId="ADAL" clId="{7E551B6C-1E81-B548-A72C-C51786C7D0CC}" dt="2021-06-11T12:19:34.831" v="2173" actId="1076"/>
          <ac:spMkLst>
            <pc:docMk/>
            <pc:sldMk cId="3981954340" sldId="320"/>
            <ac:spMk id="29697" creationId="{5D843E53-35E9-E74F-AAF1-1C6E9C7CF5DA}"/>
          </ac:spMkLst>
        </pc:spChg>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pChg chg="mod">
          <ac:chgData name="Long B Nguyen" userId="f59fb8f3-a021-417a-8bc1-65c8d471c621" providerId="ADAL" clId="{7E551B6C-1E81-B548-A72C-C51786C7D0CC}" dt="2021-06-11T12:20:03.206" v="2179" actId="1076"/>
          <ac:spMkLst>
            <pc:docMk/>
            <pc:sldMk cId="545779161" sldId="322"/>
            <ac:spMk id="31745" creationId="{4BD382BA-290D-A94B-A7DD-7AEF84D0700A}"/>
          </ac:spMkLst>
        </pc:spChg>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pChg chg="mod">
          <ac:chgData name="Long B Nguyen" userId="f59fb8f3-a021-417a-8bc1-65c8d471c621" providerId="ADAL" clId="{7E551B6C-1E81-B548-A72C-C51786C7D0CC}" dt="2021-06-11T12:19:28.750" v="2171" actId="20577"/>
          <ac:spMkLst>
            <pc:docMk/>
            <pc:sldMk cId="3176068915" sldId="323"/>
            <ac:spMk id="3" creationId="{5401327B-FADD-F14B-8EF1-39E2659DA6FA}"/>
          </ac:spMkLst>
        </pc:spChg>
        <pc:spChg chg="mod">
          <ac:chgData name="Long B Nguyen" userId="f59fb8f3-a021-417a-8bc1-65c8d471c621" providerId="ADAL" clId="{7E551B6C-1E81-B548-A72C-C51786C7D0CC}" dt="2021-06-11T12:19:21.329" v="2167" actId="1076"/>
          <ac:spMkLst>
            <pc:docMk/>
            <pc:sldMk cId="3176068915" sldId="323"/>
            <ac:spMk id="28673" creationId="{BF249FBE-A176-1A4F-8C85-4F68915D9637}"/>
          </ac:spMkLst>
        </pc:spChg>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pChg chg="mod">
          <ac:chgData name="Long B Nguyen" userId="f59fb8f3-a021-417a-8bc1-65c8d471c621" providerId="ADAL" clId="{7E551B6C-1E81-B548-A72C-C51786C7D0CC}" dt="2021-06-10T17:16:12.092" v="1739"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pChg chg="mod">
          <ac:chgData name="Long B Nguyen" userId="f59fb8f3-a021-417a-8bc1-65c8d471c621" providerId="ADAL" clId="{7E551B6C-1E81-B548-A72C-C51786C7D0CC}" dt="2021-06-10T17:14:58.328" v="1634" actId="21"/>
          <ac:spMkLst>
            <pc:docMk/>
            <pc:sldMk cId="1198473218" sldId="335"/>
            <ac:spMk id="3" creationId="{4F1EC0A4-9C99-4C4C-8EB1-0CF10BF35EF6}"/>
          </ac:spMkLst>
        </pc:spChg>
        <pc:spChg chg="mod">
          <ac:chgData name="Long B Nguyen" userId="f59fb8f3-a021-417a-8bc1-65c8d471c621" providerId="ADAL" clId="{7E551B6C-1E81-B548-A72C-C51786C7D0CC}" dt="2021-06-10T17:04:05.462" v="1118" actId="1076"/>
          <ac:spMkLst>
            <pc:docMk/>
            <pc:sldMk cId="1198473218" sldId="335"/>
            <ac:spMk id="46081" creationId="{757C5CE4-E449-0B4E-873C-236EF71BBBF0}"/>
          </ac:spMkLst>
        </pc:spChg>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pChg chg="mod">
          <ac:chgData name="Long B Nguyen" userId="f59fb8f3-a021-417a-8bc1-65c8d471c621" providerId="ADAL" clId="{7E551B6C-1E81-B548-A72C-C51786C7D0CC}" dt="2021-06-10T17:04:30.364" v="1122" actId="21"/>
          <ac:spMkLst>
            <pc:docMk/>
            <pc:sldMk cId="2376304450" sldId="336"/>
            <ac:spMk id="3" creationId="{02BD6BC0-0DF6-1C41-B2F6-DF171A4BD0C7}"/>
          </ac:spMkLst>
        </pc:spChg>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pChg chg="mod">
          <ac:chgData name="Long B Nguyen" userId="f59fb8f3-a021-417a-8bc1-65c8d471c621" providerId="ADAL" clId="{7E551B6C-1E81-B548-A72C-C51786C7D0CC}" dt="2021-06-10T17:15:23.699" v="1657" actId="21"/>
          <ac:spMkLst>
            <pc:docMk/>
            <pc:sldMk cId="2550687832" sldId="337"/>
            <ac:spMk id="3" creationId="{EDD173A5-7515-4344-96F1-DFBABC544ED0}"/>
          </ac:spMkLst>
        </pc:spChg>
        <pc:spChg chg="mod">
          <ac:chgData name="Long B Nguyen" userId="f59fb8f3-a021-417a-8bc1-65c8d471c621" providerId="ADAL" clId="{7E551B6C-1E81-B548-A72C-C51786C7D0CC}" dt="2021-06-10T17:06:52.900" v="1296" actId="20577"/>
          <ac:spMkLst>
            <pc:docMk/>
            <pc:sldMk cId="2550687832" sldId="337"/>
            <ac:spMk id="48129" creationId="{328FB4D7-49E6-9E40-B559-A0D74E019365}"/>
          </ac:spMkLst>
        </pc:spChg>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pChg chg="mod">
          <ac:chgData name="Long B Nguyen" userId="f59fb8f3-a021-417a-8bc1-65c8d471c621" providerId="ADAL" clId="{7E551B6C-1E81-B548-A72C-C51786C7D0CC}" dt="2021-06-10T17:07:07.822" v="1352" actId="21"/>
          <ac:spMkLst>
            <pc:docMk/>
            <pc:sldMk cId="3326640392" sldId="341"/>
            <ac:spMk id="3" creationId="{C4B2C292-CF9B-CF4B-95A6-2A1828F1B32F}"/>
          </ac:spMkLst>
        </pc:spChg>
      </pc:sldChg>
      <pc:sldChg chg="modSp add mod">
        <pc:chgData name="Long B Nguyen" userId="f59fb8f3-a021-417a-8bc1-65c8d471c621" providerId="ADAL" clId="{7E551B6C-1E81-B548-A72C-C51786C7D0CC}" dt="2021-06-11T12:21:04.695" v="2199" actId="1076"/>
        <pc:sldMkLst>
          <pc:docMk/>
          <pc:sldMk cId="1830555247" sldId="342"/>
        </pc:sldMkLst>
        <pc:spChg chg="mod">
          <ac:chgData name="Long B Nguyen" userId="f59fb8f3-a021-417a-8bc1-65c8d471c621" providerId="ADAL" clId="{7E551B6C-1E81-B548-A72C-C51786C7D0CC}" dt="2021-06-11T12:20:25.422" v="2187" actId="14100"/>
          <ac:spMkLst>
            <pc:docMk/>
            <pc:sldMk cId="1830555247" sldId="342"/>
            <ac:spMk id="3" creationId="{E82DB29A-E2B2-8646-BD98-C234E64E220A}"/>
          </ac:spMkLst>
        </pc:spChg>
        <pc:spChg chg="mod">
          <ac:chgData name="Long B Nguyen" userId="f59fb8f3-a021-417a-8bc1-65c8d471c621" providerId="ADAL" clId="{7E551B6C-1E81-B548-A72C-C51786C7D0CC}" dt="2021-06-11T12:20:20.014" v="2185" actId="1076"/>
          <ac:spMkLst>
            <pc:docMk/>
            <pc:sldMk cId="1830555247" sldId="342"/>
            <ac:spMk id="34817" creationId="{DE07AFA2-897D-1246-9C8B-446B67E7BFE4}"/>
          </ac:spMkLst>
        </pc:spChg>
        <pc:picChg chg="mod">
          <ac:chgData name="Long B Nguyen" userId="f59fb8f3-a021-417a-8bc1-65c8d471c621" providerId="ADAL" clId="{7E551B6C-1E81-B548-A72C-C51786C7D0CC}" dt="2021-06-11T12:21:03.206" v="2198" actId="1076"/>
          <ac:picMkLst>
            <pc:docMk/>
            <pc:sldMk cId="1830555247" sldId="342"/>
            <ac:picMk id="4" creationId="{FDC9B311-9DA7-9948-8004-00E508A39ED6}"/>
          </ac:picMkLst>
        </pc:picChg>
        <pc:picChg chg="mod">
          <ac:chgData name="Long B Nguyen" userId="f59fb8f3-a021-417a-8bc1-65c8d471c621" providerId="ADAL" clId="{7E551B6C-1E81-B548-A72C-C51786C7D0CC}" dt="2021-06-11T12:21:04.695" v="2199" actId="1076"/>
          <ac:picMkLst>
            <pc:docMk/>
            <pc:sldMk cId="1830555247" sldId="342"/>
            <ac:picMk id="5" creationId="{4DCFC96C-D965-244F-9EDF-23EC6C1A18B7}"/>
          </ac:picMkLst>
        </pc:picChg>
        <pc:picChg chg="mod">
          <ac:chgData name="Long B Nguyen" userId="f59fb8f3-a021-417a-8bc1-65c8d471c621" providerId="ADAL" clId="{7E551B6C-1E81-B548-A72C-C51786C7D0CC}" dt="2021-06-11T12:20:49.972" v="2193" actId="1076"/>
          <ac:picMkLst>
            <pc:docMk/>
            <pc:sldMk cId="1830555247" sldId="342"/>
            <ac:picMk id="6" creationId="{CDC6C3C4-C8B3-4048-984B-B2480C8C3191}"/>
          </ac:picMkLst>
        </pc:picChg>
        <pc:picChg chg="mod">
          <ac:chgData name="Long B Nguyen" userId="f59fb8f3-a021-417a-8bc1-65c8d471c621" providerId="ADAL" clId="{7E551B6C-1E81-B548-A72C-C51786C7D0CC}" dt="2021-06-11T12:20:51.345" v="2194" actId="1076"/>
          <ac:picMkLst>
            <pc:docMk/>
            <pc:sldMk cId="1830555247" sldId="342"/>
            <ac:picMk id="7" creationId="{6E44BAB4-410B-0B4B-BDAF-22047930EE62}"/>
          </ac:picMkLst>
        </pc:picChg>
        <pc:picChg chg="mod">
          <ac:chgData name="Long B Nguyen" userId="f59fb8f3-a021-417a-8bc1-65c8d471c621" providerId="ADAL" clId="{7E551B6C-1E81-B548-A72C-C51786C7D0CC}" dt="2021-06-11T12:21:01.225" v="2197" actId="1076"/>
          <ac:picMkLst>
            <pc:docMk/>
            <pc:sldMk cId="1830555247" sldId="342"/>
            <ac:picMk id="8" creationId="{3699A654-DBFF-8E42-9025-0BD47A3552A3}"/>
          </ac:picMkLst>
        </pc:picChg>
        <pc:picChg chg="mod">
          <ac:chgData name="Long B Nguyen" userId="f59fb8f3-a021-417a-8bc1-65c8d471c621" providerId="ADAL" clId="{7E551B6C-1E81-B548-A72C-C51786C7D0CC}" dt="2021-06-11T12:20:58.217" v="2196" actId="1076"/>
          <ac:picMkLst>
            <pc:docMk/>
            <pc:sldMk cId="1830555247" sldId="342"/>
            <ac:picMk id="9" creationId="{3581F40A-57CF-324D-91E0-064EA307AAAF}"/>
          </ac:picMkLst>
        </pc:picChg>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pChg chg="mod">
          <ac:chgData name="Long B Nguyen" userId="f59fb8f3-a021-417a-8bc1-65c8d471c621" providerId="ADAL" clId="{7E551B6C-1E81-B548-A72C-C51786C7D0CC}" dt="2021-06-11T12:20:13.671" v="2183" actId="14100"/>
          <ac:spMkLst>
            <pc:docMk/>
            <pc:sldMk cId="2861772922" sldId="343"/>
            <ac:spMk id="3" creationId="{BB84A3DF-3845-E44E-BE23-31EA988FAEBB}"/>
          </ac:spMkLst>
        </pc:spChg>
        <pc:spChg chg="mod">
          <ac:chgData name="Long B Nguyen" userId="f59fb8f3-a021-417a-8bc1-65c8d471c621" providerId="ADAL" clId="{7E551B6C-1E81-B548-A72C-C51786C7D0CC}" dt="2021-06-11T12:20:08.739" v="2181" actId="1076"/>
          <ac:spMkLst>
            <pc:docMk/>
            <pc:sldMk cId="2861772922" sldId="343"/>
            <ac:spMk id="33793" creationId="{EF6B3B38-3472-E741-B04E-BCDB92C17E95}"/>
          </ac:spMkLst>
        </pc:spChg>
      </pc:sldChg>
      <pc:sldChg chg="modSp mod">
        <pc:chgData name="Long B Nguyen" userId="f59fb8f3-a021-417a-8bc1-65c8d471c621" providerId="ADAL" clId="{7E551B6C-1E81-B548-A72C-C51786C7D0CC}" dt="2021-06-11T15:53:57.641" v="3218" actId="20577"/>
        <pc:sldMkLst>
          <pc:docMk/>
          <pc:sldMk cId="1270247652" sldId="344"/>
        </pc:sldMkLst>
        <pc:spChg chg="mod">
          <ac:chgData name="Long B Nguyen" userId="f59fb8f3-a021-417a-8bc1-65c8d471c621" providerId="ADAL" clId="{7E551B6C-1E81-B548-A72C-C51786C7D0CC}" dt="2021-06-11T15:53:57.641" v="3218" actId="20577"/>
          <ac:spMkLst>
            <pc:docMk/>
            <pc:sldMk cId="1270247652" sldId="344"/>
            <ac:spMk id="55298" creationId="{4AA38F8C-E2AA-EA4D-A486-FA2F457B38F7}"/>
          </ac:spMkLst>
        </pc:spChg>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pChg chg="mod">
          <ac:chgData name="Long B Nguyen" userId="f59fb8f3-a021-417a-8bc1-65c8d471c621" providerId="ADAL" clId="{7E551B6C-1E81-B548-A72C-C51786C7D0CC}" dt="2021-06-11T12:18:49.317" v="2149" actId="1076"/>
          <ac:spMkLst>
            <pc:docMk/>
            <pc:sldMk cId="2130219534" sldId="345"/>
            <ac:spMk id="26625" creationId="{EEE37393-73E7-7A42-A21D-4773DC200BF6}"/>
          </ac:spMkLst>
        </pc:spChg>
        <pc:spChg chg="mod">
          <ac:chgData name="Long B Nguyen" userId="f59fb8f3-a021-417a-8bc1-65c8d471c621" providerId="ADAL" clId="{7E551B6C-1E81-B548-A72C-C51786C7D0CC}" dt="2021-06-11T12:18:55.117" v="2151" actId="14100"/>
          <ac:spMkLst>
            <pc:docMk/>
            <pc:sldMk cId="2130219534" sldId="345"/>
            <ac:spMk id="26626" creationId="{EBDCF6EE-E392-F04F-9B69-A1B47BE13E5F}"/>
          </ac:spMkLst>
        </pc:spChg>
        <pc:picChg chg="mod">
          <ac:chgData name="Long B Nguyen" userId="f59fb8f3-a021-417a-8bc1-65c8d471c621" providerId="ADAL" clId="{7E551B6C-1E81-B548-A72C-C51786C7D0CC}" dt="2021-06-11T12:18:57.762" v="2161" actId="1036"/>
          <ac:picMkLst>
            <pc:docMk/>
            <pc:sldMk cId="2130219534" sldId="345"/>
            <ac:picMk id="26627" creationId="{4CB819D5-BF58-EF49-ADC3-C5DAC8299BED}"/>
          </ac:picMkLst>
        </pc:picChg>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pChg chg="mod">
          <ac:chgData name="Long B Nguyen" userId="f59fb8f3-a021-417a-8bc1-65c8d471c621" providerId="ADAL" clId="{7E551B6C-1E81-B548-A72C-C51786C7D0CC}" dt="2021-06-11T12:17:58.259" v="2135" actId="1076"/>
          <ac:spMkLst>
            <pc:docMk/>
            <pc:sldMk cId="2921473555" sldId="348"/>
            <ac:spMk id="23553" creationId="{5E6C904F-B0D2-8542-BF56-4B43E4386E3D}"/>
          </ac:spMkLst>
        </pc:spChg>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pChg chg="mod">
          <ac:chgData name="Long B Nguyen" userId="f59fb8f3-a021-417a-8bc1-65c8d471c621" providerId="ADAL" clId="{7E551B6C-1E81-B548-A72C-C51786C7D0CC}" dt="2021-06-14T17:19:50.006" v="4358" actId="1076"/>
          <ac:spMkLst>
            <pc:docMk/>
            <pc:sldMk cId="1685712336" sldId="349"/>
            <ac:spMk id="2" creationId="{6117A749-B1BA-E24B-8FB0-0604EF651FB3}"/>
          </ac:spMkLst>
        </pc:spChg>
        <pc:spChg chg="mod">
          <ac:chgData name="Long B Nguyen" userId="f59fb8f3-a021-417a-8bc1-65c8d471c621" providerId="ADAL" clId="{7E551B6C-1E81-B548-A72C-C51786C7D0CC}" dt="2021-06-14T12:55:33.847" v="4335"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1T12:01:35.808" v="1748" actId="20577"/>
        <pc:sldMkLst>
          <pc:docMk/>
          <pc:sldMk cId="1173183267" sldId="350"/>
        </pc:sldMkLst>
        <pc:spChg chg="mod">
          <ac:chgData name="Long B Nguyen" userId="f59fb8f3-a021-417a-8bc1-65c8d471c621" providerId="ADAL" clId="{7E551B6C-1E81-B548-A72C-C51786C7D0CC}" dt="2021-06-11T12:01:35.808" v="1748"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1T12:21:24.691" v="2200" actId="1076"/>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1T12:21:24.691" v="2200" actId="1076"/>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delSp modSp add mod modAnim">
        <pc:chgData name="Long B Nguyen" userId="f59fb8f3-a021-417a-8bc1-65c8d471c621" providerId="ADAL" clId="{7E551B6C-1E81-B548-A72C-C51786C7D0CC}" dt="2021-06-11T17:27:42.670" v="4039" actId="20577"/>
        <pc:sldMkLst>
          <pc:docMk/>
          <pc:sldMk cId="630408664" sldId="598"/>
        </pc:sldMkLst>
        <pc:spChg chg="mod">
          <ac:chgData name="Long B Nguyen" userId="f59fb8f3-a021-417a-8bc1-65c8d471c621" providerId="ADAL" clId="{7E551B6C-1E81-B548-A72C-C51786C7D0CC}" dt="2021-06-11T17:27:42.670" v="4039" actId="20577"/>
          <ac:spMkLst>
            <pc:docMk/>
            <pc:sldMk cId="630408664" sldId="598"/>
            <ac:spMk id="16386" creationId="{BDE71382-597F-7140-BB2A-61A70538093D}"/>
          </ac:spMkLst>
        </pc:spChg>
        <pc:spChg chg="mod">
          <ac:chgData name="Long B Nguyen" userId="f59fb8f3-a021-417a-8bc1-65c8d471c621" providerId="ADAL" clId="{7E551B6C-1E81-B548-A72C-C51786C7D0CC}" dt="2021-06-11T17:23:30.022" v="3808" actId="1076"/>
          <ac:spMkLst>
            <pc:docMk/>
            <pc:sldMk cId="630408664" sldId="598"/>
            <ac:spMk id="49153" creationId="{1680CCD0-15B9-9C43-A98A-AA8370C7D7D7}"/>
          </ac:spMkLst>
        </pc:spChg>
        <pc:picChg chg="del mod">
          <ac:chgData name="Long B Nguyen" userId="f59fb8f3-a021-417a-8bc1-65c8d471c621" providerId="ADAL" clId="{7E551B6C-1E81-B548-A72C-C51786C7D0CC}" dt="2021-06-11T17:27:02.105" v="4027" actId="478"/>
          <ac:picMkLst>
            <pc:docMk/>
            <pc:sldMk cId="630408664" sldId="598"/>
            <ac:picMk id="47107" creationId="{3DDFC360-56E5-D24E-96BC-A8AE220FFD5D}"/>
          </ac:picMkLst>
        </pc:picChg>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pChg chg="mod">
          <ac:chgData name="Long B Nguyen" userId="f59fb8f3-a021-417a-8bc1-65c8d471c621" providerId="ADAL" clId="{7E551B6C-1E81-B548-A72C-C51786C7D0CC}" dt="2021-06-11T12:02:43.847" v="1765" actId="20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7:01:49.146" v="1101" actId="20577"/>
        <pc:sldMkLst>
          <pc:docMk/>
          <pc:sldMk cId="3969006746" sldId="627"/>
        </pc:sldMkLst>
        <pc:spChg chg="mod">
          <ac:chgData name="Long B Nguyen" userId="f59fb8f3-a021-417a-8bc1-65c8d471c621" providerId="ADAL" clId="{7E551B6C-1E81-B548-A72C-C51786C7D0CC}" dt="2021-06-10T17:01:49.146" v="1101" actId="20577"/>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sldChg chg="modSp add mod modAnim">
        <pc:chgData name="Long B Nguyen" userId="f59fb8f3-a021-417a-8bc1-65c8d471c621" providerId="ADAL" clId="{7E551B6C-1E81-B548-A72C-C51786C7D0CC}" dt="2021-06-11T16:15:09.711" v="3219" actId="20577"/>
        <pc:sldMkLst>
          <pc:docMk/>
          <pc:sldMk cId="781734240" sldId="628"/>
        </pc:sldMkLst>
        <pc:spChg chg="mod">
          <ac:chgData name="Long B Nguyen" userId="f59fb8f3-a021-417a-8bc1-65c8d471c621" providerId="ADAL" clId="{7E551B6C-1E81-B548-A72C-C51786C7D0CC}" dt="2021-06-11T16:15:09.711" v="3219" actId="20577"/>
          <ac:spMkLst>
            <pc:docMk/>
            <pc:sldMk cId="781734240" sldId="628"/>
            <ac:spMk id="3" creationId="{D7CDD189-AC0E-DF4B-95CF-A617BFC2B7FC}"/>
          </ac:spMkLst>
        </pc:spChg>
        <pc:spChg chg="mod">
          <ac:chgData name="Long B Nguyen" userId="f59fb8f3-a021-417a-8bc1-65c8d471c621" providerId="ADAL" clId="{7E551B6C-1E81-B548-A72C-C51786C7D0CC}" dt="2021-06-11T12:25:44.185" v="2222" actId="20577"/>
          <ac:spMkLst>
            <pc:docMk/>
            <pc:sldMk cId="781734240" sldId="628"/>
            <ac:spMk id="37889" creationId="{AC3C8F6C-38DD-984D-AB5D-B5D4807018F9}"/>
          </ac:spMkLst>
        </pc:spChg>
      </pc:sldChg>
      <pc:sldChg chg="addSp modSp add mod modAnim">
        <pc:chgData name="Long B Nguyen" userId="f59fb8f3-a021-417a-8bc1-65c8d471c621" providerId="ADAL" clId="{7E551B6C-1E81-B548-A72C-C51786C7D0CC}" dt="2021-06-14T17:29:13.636" v="4362" actId="20577"/>
        <pc:sldMkLst>
          <pc:docMk/>
          <pc:sldMk cId="4189100123" sldId="629"/>
        </pc:sldMkLst>
        <pc:spChg chg="mod">
          <ac:chgData name="Long B Nguyen" userId="f59fb8f3-a021-417a-8bc1-65c8d471c621" providerId="ADAL" clId="{7E551B6C-1E81-B548-A72C-C51786C7D0CC}" dt="2021-06-14T17:29:13.636" v="4362" actId="20577"/>
          <ac:spMkLst>
            <pc:docMk/>
            <pc:sldMk cId="4189100123" sldId="629"/>
            <ac:spMk id="3" creationId="{D7CDD189-AC0E-DF4B-95CF-A617BFC2B7FC}"/>
          </ac:spMkLst>
        </pc:spChg>
        <pc:spChg chg="add mod">
          <ac:chgData name="Long B Nguyen" userId="f59fb8f3-a021-417a-8bc1-65c8d471c621" providerId="ADAL" clId="{7E551B6C-1E81-B548-A72C-C51786C7D0CC}" dt="2021-06-11T15:48:49.712" v="3088" actId="20577"/>
          <ac:spMkLst>
            <pc:docMk/>
            <pc:sldMk cId="4189100123" sldId="629"/>
            <ac:spMk id="4" creationId="{82244787-A2A1-4749-A8B7-E2FA026920E8}"/>
          </ac:spMkLst>
        </pc:spChg>
        <pc:spChg chg="mod">
          <ac:chgData name="Long B Nguyen" userId="f59fb8f3-a021-417a-8bc1-65c8d471c621" providerId="ADAL" clId="{7E551B6C-1E81-B548-A72C-C51786C7D0CC}" dt="2021-06-11T16:15:30.481" v="3246" actId="20577"/>
          <ac:spMkLst>
            <pc:docMk/>
            <pc:sldMk cId="4189100123" sldId="629"/>
            <ac:spMk id="37889" creationId="{AC3C8F6C-38DD-984D-AB5D-B5D4807018F9}"/>
          </ac:spMkLst>
        </pc:spChg>
        <pc:picChg chg="add mod">
          <ac:chgData name="Long B Nguyen" userId="f59fb8f3-a021-417a-8bc1-65c8d471c621" providerId="ADAL" clId="{7E551B6C-1E81-B548-A72C-C51786C7D0CC}" dt="2021-06-11T15:47:39.112" v="2972" actId="14100"/>
          <ac:picMkLst>
            <pc:docMk/>
            <pc:sldMk cId="4189100123" sldId="629"/>
            <ac:picMk id="2" creationId="{26261424-4D92-434A-9647-D9B174BCFE30}"/>
          </ac:picMkLst>
        </pc:picChg>
        <pc:cxnChg chg="add mod">
          <ac:chgData name="Long B Nguyen" userId="f59fb8f3-a021-417a-8bc1-65c8d471c621" providerId="ADAL" clId="{7E551B6C-1E81-B548-A72C-C51786C7D0CC}" dt="2021-06-11T15:48:38.223" v="3085" actId="14100"/>
          <ac:cxnSpMkLst>
            <pc:docMk/>
            <pc:sldMk cId="4189100123" sldId="629"/>
            <ac:cxnSpMk id="7" creationId="{30424A34-CC6B-CA47-AE5D-5E507CCCA0D2}"/>
          </ac:cxnSpMkLst>
        </pc:cxnChg>
      </pc:sldChg>
      <pc:sldChg chg="modSp add mod">
        <pc:chgData name="Long B Nguyen" userId="f59fb8f3-a021-417a-8bc1-65c8d471c621" providerId="ADAL" clId="{7E551B6C-1E81-B548-A72C-C51786C7D0CC}" dt="2021-06-11T17:21:15.863" v="3803" actId="20577"/>
        <pc:sldMkLst>
          <pc:docMk/>
          <pc:sldMk cId="3668115397" sldId="643"/>
        </pc:sldMkLst>
        <pc:spChg chg="mod">
          <ac:chgData name="Long B Nguyen" userId="f59fb8f3-a021-417a-8bc1-65c8d471c621" providerId="ADAL" clId="{7E551B6C-1E81-B548-A72C-C51786C7D0CC}" dt="2021-06-11T16:47:42.961" v="3262" actId="20577"/>
          <ac:spMkLst>
            <pc:docMk/>
            <pc:sldMk cId="3668115397" sldId="643"/>
            <ac:spMk id="2" creationId="{893AF10F-C12D-6B4A-84C5-206A244BF7C6}"/>
          </ac:spMkLst>
        </pc:spChg>
        <pc:spChg chg="mod">
          <ac:chgData name="Long B Nguyen" userId="f59fb8f3-a021-417a-8bc1-65c8d471c621" providerId="ADAL" clId="{7E551B6C-1E81-B548-A72C-C51786C7D0CC}" dt="2021-06-11T17:21:15.863" v="3803" actId="20577"/>
          <ac:spMkLst>
            <pc:docMk/>
            <pc:sldMk cId="3668115397" sldId="643"/>
            <ac:spMk id="3" creationId="{8EE44610-8AB0-B84C-9003-2B8BA850F328}"/>
          </ac:spMkLst>
        </pc:spChg>
      </pc:sldChg>
      <pc:sldChg chg="delSp modSp add mod">
        <pc:chgData name="Long B Nguyen" userId="f59fb8f3-a021-417a-8bc1-65c8d471c621" providerId="ADAL" clId="{7E551B6C-1E81-B548-A72C-C51786C7D0CC}" dt="2021-06-11T16:51:13.848" v="3411" actId="20577"/>
        <pc:sldMkLst>
          <pc:docMk/>
          <pc:sldMk cId="3323891907" sldId="647"/>
        </pc:sldMkLst>
        <pc:spChg chg="mod">
          <ac:chgData name="Long B Nguyen" userId="f59fb8f3-a021-417a-8bc1-65c8d471c621" providerId="ADAL" clId="{7E551B6C-1E81-B548-A72C-C51786C7D0CC}" dt="2021-06-11T16:51:13.848" v="3411" actId="20577"/>
          <ac:spMkLst>
            <pc:docMk/>
            <pc:sldMk cId="3323891907" sldId="647"/>
            <ac:spMk id="2" creationId="{893AF10F-C12D-6B4A-84C5-206A244BF7C6}"/>
          </ac:spMkLst>
        </pc:spChg>
        <pc:spChg chg="mod">
          <ac:chgData name="Long B Nguyen" userId="f59fb8f3-a021-417a-8bc1-65c8d471c621" providerId="ADAL" clId="{7E551B6C-1E81-B548-A72C-C51786C7D0CC}" dt="2021-06-11T16:48:57.583" v="3397" actId="20577"/>
          <ac:spMkLst>
            <pc:docMk/>
            <pc:sldMk cId="3323891907" sldId="647"/>
            <ac:spMk id="3" creationId="{8EE44610-8AB0-B84C-9003-2B8BA850F328}"/>
          </ac:spMkLst>
        </pc:spChg>
        <pc:picChg chg="del">
          <ac:chgData name="Long B Nguyen" userId="f59fb8f3-a021-417a-8bc1-65c8d471c621" providerId="ADAL" clId="{7E551B6C-1E81-B548-A72C-C51786C7D0CC}" dt="2021-06-11T16:48:51.409" v="3393" actId="478"/>
          <ac:picMkLst>
            <pc:docMk/>
            <pc:sldMk cId="3323891907" sldId="647"/>
            <ac:picMk id="5" creationId="{7347089B-D462-CA4B-A5E9-0F42EB323F77}"/>
          </ac:picMkLst>
        </pc:picChg>
      </pc:sldChg>
      <pc:sldChg chg="modSp add mod">
        <pc:chgData name="Long B Nguyen" userId="f59fb8f3-a021-417a-8bc1-65c8d471c621" providerId="ADAL" clId="{7E551B6C-1E81-B548-A72C-C51786C7D0CC}" dt="2021-06-11T17:18:06.386" v="3802" actId="20577"/>
        <pc:sldMkLst>
          <pc:docMk/>
          <pc:sldMk cId="2605170431" sldId="648"/>
        </pc:sldMkLst>
        <pc:spChg chg="mod">
          <ac:chgData name="Long B Nguyen" userId="f59fb8f3-a021-417a-8bc1-65c8d471c621" providerId="ADAL" clId="{7E551B6C-1E81-B548-A72C-C51786C7D0CC}" dt="2021-06-11T17:18:06.386" v="3802" actId="20577"/>
          <ac:spMkLst>
            <pc:docMk/>
            <pc:sldMk cId="2605170431" sldId="648"/>
            <ac:spMk id="3" creationId="{9B071422-AD72-304B-9DED-839E5307DF2B}"/>
          </ac:spMkLst>
        </pc:spChg>
        <pc:spChg chg="mod">
          <ac:chgData name="Long B Nguyen" userId="f59fb8f3-a021-417a-8bc1-65c8d471c621" providerId="ADAL" clId="{7E551B6C-1E81-B548-A72C-C51786C7D0CC}" dt="2021-06-11T17:10:48.781" v="3428" actId="20577"/>
          <ac:spMkLst>
            <pc:docMk/>
            <pc:sldMk cId="2605170431" sldId="648"/>
            <ac:spMk id="5" creationId="{EFF5F4AD-D9C7-1040-B066-A50136540666}"/>
          </ac:spMkLst>
        </pc:spChg>
      </pc:sldChg>
      <pc:sldChg chg="addSp modSp add modAnim">
        <pc:chgData name="Long B Nguyen" userId="f59fb8f3-a021-417a-8bc1-65c8d471c621" providerId="ADAL" clId="{7E551B6C-1E81-B548-A72C-C51786C7D0CC}" dt="2021-06-11T17:34:26.776" v="4329" actId="1036"/>
        <pc:sldMkLst>
          <pc:docMk/>
          <pc:sldMk cId="1498021361" sldId="649"/>
        </pc:sldMkLst>
        <pc:spChg chg="mod">
          <ac:chgData name="Long B Nguyen" userId="f59fb8f3-a021-417a-8bc1-65c8d471c621" providerId="ADAL" clId="{7E551B6C-1E81-B548-A72C-C51786C7D0CC}" dt="2021-06-11T17:34:09.575" v="4320" actId="20577"/>
          <ac:spMkLst>
            <pc:docMk/>
            <pc:sldMk cId="1498021361" sldId="649"/>
            <ac:spMk id="16386" creationId="{BDE71382-597F-7140-BB2A-61A70538093D}"/>
          </ac:spMkLst>
        </pc:spChg>
        <pc:picChg chg="add mod">
          <ac:chgData name="Long B Nguyen" userId="f59fb8f3-a021-417a-8bc1-65c8d471c621" providerId="ADAL" clId="{7E551B6C-1E81-B548-A72C-C51786C7D0CC}" dt="2021-06-11T17:33:09.453" v="4262" actId="1076"/>
          <ac:picMkLst>
            <pc:docMk/>
            <pc:sldMk cId="1498021361" sldId="649"/>
            <ac:picMk id="5" creationId="{D8EE8A97-9242-D644-A186-3494C7C3D77B}"/>
          </ac:picMkLst>
        </pc:picChg>
        <pc:picChg chg="mod">
          <ac:chgData name="Long B Nguyen" userId="f59fb8f3-a021-417a-8bc1-65c8d471c621" providerId="ADAL" clId="{7E551B6C-1E81-B548-A72C-C51786C7D0CC}" dt="2021-06-11T17:34:26.776" v="4329" actId="1036"/>
          <ac:picMkLst>
            <pc:docMk/>
            <pc:sldMk cId="1498021361" sldId="649"/>
            <ac:picMk id="47107" creationId="{3DDFC360-56E5-D24E-96BC-A8AE220FFD5D}"/>
          </ac:picMkLst>
        </pc:pic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6/14/21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27</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28</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a:xfrm>
            <a:off x="96599" y="160014"/>
            <a:ext cx="7886700" cy="740690"/>
          </a:xfrm>
        </p:spPr>
        <p:txBody>
          <a:bodyPr/>
          <a:lstStyle/>
          <a:p>
            <a:pPr eaLnBrk="1" hangingPunct="1"/>
            <a:r>
              <a:rPr lang="en-US" altLang="en-US" dirty="0">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a:xfrm>
            <a:off x="205099" y="900703"/>
            <a:ext cx="8733802" cy="4694831"/>
          </a:xfrm>
        </p:spPr>
        <p:txBody>
          <a:bodyPr/>
          <a:lstStyle/>
          <a:p>
            <a:pPr marL="0" indent="0">
              <a:buNone/>
              <a:defRPr/>
            </a:pPr>
            <a:r>
              <a:rPr lang="en-US" altLang="zh-CN" sz="2000" dirty="0">
                <a:ea typeface="宋体" charset="0"/>
                <a:cs typeface="宋体" charset="0"/>
              </a:rPr>
              <a:t>Add from right to left as usual. Follow the three rules below and remember to carry. </a:t>
            </a:r>
          </a:p>
          <a:p>
            <a:pPr marL="0" indent="0" algn="ctr">
              <a:buNone/>
              <a:defRPr/>
            </a:pPr>
            <a:r>
              <a:rPr lang="en-US" altLang="zh-CN" sz="2000" dirty="0">
                <a:ea typeface="宋体" charset="0"/>
                <a:cs typeface="宋体" charset="0"/>
              </a:rPr>
              <a:t>0 + 0 = 0</a:t>
            </a:r>
          </a:p>
          <a:p>
            <a:pPr marL="0" indent="0" algn="ctr">
              <a:buNone/>
              <a:defRPr/>
            </a:pPr>
            <a:r>
              <a:rPr lang="en-US" altLang="zh-CN" sz="2000" dirty="0">
                <a:ea typeface="宋体" charset="0"/>
                <a:cs typeface="宋体" charset="0"/>
              </a:rPr>
              <a:t>1 + 0 = 1</a:t>
            </a:r>
          </a:p>
          <a:p>
            <a:pPr marL="0" indent="0" algn="ctr">
              <a:buNone/>
              <a:defRPr/>
            </a:pPr>
            <a:r>
              <a:rPr lang="en-US" altLang="zh-CN" sz="2000" dirty="0">
                <a:ea typeface="宋体" charset="0"/>
                <a:cs typeface="宋体" charset="0"/>
              </a:rPr>
              <a:t>1 + 1 = 10</a:t>
            </a:r>
            <a:endParaRPr lang="en-US" sz="2000" dirty="0"/>
          </a:p>
          <a:p>
            <a:pPr marL="0" indent="0">
              <a:buNone/>
              <a:defRPr/>
            </a:pPr>
            <a:r>
              <a:rPr lang="en-US" sz="2000" dirty="0"/>
              <a:t>Example:</a:t>
            </a:r>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07" y="3155272"/>
            <a:ext cx="4398581" cy="244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169485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19</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14472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img</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plt.imread</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flower.jpg</a:t>
            </a:r>
            <a:r>
              <a:rPr lang="en-US" sz="1800" b="1" dirty="0">
                <a:solidFill>
                  <a:srgbClr val="000000"/>
                </a:solidFill>
                <a:latin typeface="Inconsolata" panose="020B0609030003000000" pitchFamily="49" charset="77"/>
              </a:rPr>
              <a:t>")</a:t>
            </a:r>
          </a:p>
          <a:p>
            <a:pPr marL="0" indent="0">
              <a:buNone/>
            </a:pPr>
            <a:r>
              <a:rPr lang="en-US" sz="1800" b="1" dirty="0">
                <a:solidFill>
                  <a:srgbClr val="000000"/>
                </a:solidFill>
                <a:latin typeface="Inconsolata" panose="020B0609030003000000" pitchFamily="49" charset="77"/>
              </a:rPr>
              <a:t>print(</a:t>
            </a:r>
            <a:r>
              <a:rPr lang="en-US" sz="1800" b="1" dirty="0" err="1">
                <a:solidFill>
                  <a:srgbClr val="000000"/>
                </a:solidFill>
                <a:latin typeface="Inconsolata" panose="020B0609030003000000" pitchFamily="49" charset="77"/>
              </a:rPr>
              <a:t>img.shape</a:t>
            </a:r>
            <a:r>
              <a:rPr lang="en-US" sz="1800" b="1" dirty="0">
                <a:solidFill>
                  <a:srgbClr val="000000"/>
                </a:solidFill>
                <a:latin typeface="Inconsolata" panose="020B0609030003000000" pitchFamily="49" charset="77"/>
              </a:rPr>
              <a:t>)   </a:t>
            </a:r>
            <a:r>
              <a:rPr lang="en-US" sz="1800" b="1" dirty="0">
                <a:solidFill>
                  <a:schemeClr val="accent1">
                    <a:lumMod val="75000"/>
                  </a:schemeClr>
                </a:solidFill>
                <a:latin typeface="Inconsolata" panose="020B0609030003000000" pitchFamily="49" charset="77"/>
              </a:rPr>
              <a:t># </a:t>
            </a:r>
            <a:r>
              <a:rPr lang="en-US" sz="1800" dirty="0">
                <a:solidFill>
                  <a:schemeClr val="accent1">
                    <a:lumMod val="75000"/>
                  </a:schemeClr>
                </a:solidFill>
              </a:rPr>
              <a:t>(859, 840, 3)</a:t>
            </a:r>
            <a:endParaRPr lang="en-US" sz="1600" dirty="0">
              <a:solidFill>
                <a:schemeClr val="accent1">
                  <a:lumMod val="75000"/>
                </a:schemeClr>
              </a:solidFill>
              <a:latin typeface="Menlo" panose="020B0609030804020204" pitchFamily="49" charset="0"/>
            </a:endParaRPr>
          </a:p>
          <a:p>
            <a:pPr marL="0" indent="0">
              <a:buNone/>
            </a:pPr>
            <a:endParaRPr lang="en-US" sz="18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img</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r>
              <a:rPr lang="en-US" altLang="en-US" sz="1800" b="1" dirty="0" err="1">
                <a:latin typeface="Tahoma" panose="020B0604030504040204" pitchFamily="34" charset="0"/>
                <a:ea typeface="ＭＳ Ｐゴシック" panose="020B0600070205080204" pitchFamily="34" charset="-128"/>
              </a:rPr>
              <a:t>imshow</a:t>
            </a:r>
            <a:r>
              <a:rPr lang="en-US" altLang="en-US" sz="1800" b="1" dirty="0">
                <a:latin typeface="Tahoma" panose="020B0604030504040204" pitchFamily="34" charset="0"/>
                <a:ea typeface="ＭＳ Ｐゴシック" panose="020B0600070205080204" pitchFamily="34" charset="-128"/>
              </a:rPr>
              <a:t>()  displays the 2D </a:t>
            </a:r>
          </a:p>
          <a:p>
            <a:pPr marL="0" indent="0">
              <a:buNone/>
            </a:pPr>
            <a:r>
              <a:rPr lang="en-US" altLang="en-US" sz="1800" b="1" dirty="0">
                <a:latin typeface="Tahoma" panose="020B0604030504040204" pitchFamily="34" charset="0"/>
                <a:ea typeface="ＭＳ Ｐゴシック" panose="020B0600070205080204" pitchFamily="34" charset="-128"/>
              </a:rPr>
              <a:t>grid of pixels as an image. </a:t>
            </a: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nums</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Base 2 </a:t>
            </a:r>
            <a:r>
              <a:rPr lang="en-US" altLang="zh-CN" dirty="0">
                <a:ea typeface="宋体" panose="02010600030101010101" pitchFamily="2" charset="-122"/>
              </a:rPr>
              <a:t>(Binary)</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a:bodyPr>
          <a:lstStyle/>
          <a:p>
            <a:pPr marL="0" indent="0">
              <a:buNone/>
              <a:defRPr/>
            </a:pPr>
            <a:endParaRPr lang="en-US" dirty="0"/>
          </a:p>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lvl="1">
              <a:defRPr/>
            </a:pPr>
            <a:r>
              <a:rPr lang="en-US" sz="2100" dirty="0"/>
              <a:t>256 possible values from 0-255 </a:t>
            </a:r>
            <a:r>
              <a:rPr lang="en-US" sz="2100" b="1" dirty="0"/>
              <a:t>base 10</a:t>
            </a:r>
            <a:r>
              <a:rPr lang="en-US" sz="2100" dirty="0"/>
              <a:t> </a:t>
            </a:r>
          </a:p>
          <a:p>
            <a:pPr lvl="1">
              <a:defRPr/>
            </a:pPr>
            <a:r>
              <a:rPr lang="en-US" sz="2100" dirty="0"/>
              <a:t>or 00000000 to 11111111 </a:t>
            </a:r>
            <a:r>
              <a:rPr lang="en-US" sz="2100" b="1" dirty="0"/>
              <a:t>base 2</a:t>
            </a:r>
          </a:p>
          <a:p>
            <a:pPr marL="380985" lvl="1" indent="0">
              <a:buNone/>
              <a:defRPr/>
            </a:pPr>
            <a:endParaRPr lang="en-US" sz="2100" b="1" dirty="0"/>
          </a:p>
          <a:p>
            <a:pPr marL="0" indent="0">
              <a:buNone/>
              <a:defRPr/>
            </a:pPr>
            <a:r>
              <a:rPr lang="en-US" dirty="0"/>
              <a:t>For example, 10100110 is a single byte.</a:t>
            </a:r>
          </a:p>
          <a:p>
            <a:pPr marL="0" indent="0">
              <a:buNone/>
              <a:defRPr/>
            </a:pPr>
            <a:endParaRPr lang="en-US" dirty="0">
              <a:latin typeface="Tahoma"/>
              <a:cs typeface="Tahoma"/>
            </a:endParaRPr>
          </a:p>
        </p:txBody>
      </p:sp>
    </p:spTree>
    <p:extLst>
      <p:ext uri="{BB962C8B-B14F-4D97-AF65-F5344CB8AC3E}">
        <p14:creationId xmlns:p14="http://schemas.microsoft.com/office/powerpoint/2010/main" val="18248948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745304"/>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213021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4143</TotalTime>
  <Words>2007</Words>
  <Application>Microsoft Macintosh PowerPoint</Application>
  <PresentationFormat>On-screen Show (16:10)</PresentationFormat>
  <Paragraphs>238</Paragraphs>
  <Slides>29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Courier New</vt:lpstr>
      <vt:lpstr>Gill Sans MT</vt:lpstr>
      <vt:lpstr>INCONSOLATA</vt:lpstr>
      <vt:lpstr>INCONSOLATA</vt:lpstr>
      <vt:lpstr>Menlo</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Sequences of Bits</vt:lpstr>
      <vt:lpstr>List of Numbers is An Image</vt:lpstr>
      <vt:lpstr>Digital vs. Analog</vt:lpstr>
      <vt:lpstr>Digital vs. Analog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4</cp:revision>
  <dcterms:created xsi:type="dcterms:W3CDTF">2019-05-29T16:38:51Z</dcterms:created>
  <dcterms:modified xsi:type="dcterms:W3CDTF">2021-06-14T17:29:43Z</dcterms:modified>
</cp:coreProperties>
</file>