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0E5C6-FF21-6A4B-87D9-06DAFBDEEAE8}" v="32" dt="2023-02-14T15:07:2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3851"/>
  </p:normalViewPr>
  <p:slideViewPr>
    <p:cSldViewPr snapToGrid="0" snapToObjects="1">
      <p:cViewPr varScale="1">
        <p:scale>
          <a:sx n="119" d="100"/>
          <a:sy n="11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E750E5C6-FF21-6A4B-87D9-06DAFBDEEAE8}"/>
    <pc:docChg chg="modSld">
      <pc:chgData name="Long Nguyen" userId="f59fb8f3-a021-417a-8bc1-65c8d471c621" providerId="ADAL" clId="{E750E5C6-FF21-6A4B-87D9-06DAFBDEEAE8}" dt="2023-02-14T15:07:23.435" v="31" actId="1076"/>
      <pc:docMkLst>
        <pc:docMk/>
      </pc:docMkLst>
      <pc:sldChg chg="modSp">
        <pc:chgData name="Long Nguyen" userId="f59fb8f3-a021-417a-8bc1-65c8d471c621" providerId="ADAL" clId="{E750E5C6-FF21-6A4B-87D9-06DAFBDEEAE8}" dt="2023-02-14T15:07:23.435" v="31" actId="1076"/>
        <pc:sldMkLst>
          <pc:docMk/>
          <pc:sldMk cId="2963124289" sldId="593"/>
        </pc:sldMkLst>
        <pc:picChg chg="mod">
          <ac:chgData name="Long Nguyen" userId="f59fb8f3-a021-417a-8bc1-65c8d471c621" providerId="ADAL" clId="{E750E5C6-FF21-6A4B-87D9-06DAFBDEEAE8}" dt="2023-02-14T15:07:21.930" v="30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E750E5C6-FF21-6A4B-87D9-06DAFBDEEAE8}" dt="2023-02-14T15:07:23.435" v="31" actId="1076"/>
          <ac:picMkLst>
            <pc:docMk/>
            <pc:sldMk cId="2963124289" sldId="593"/>
            <ac:picMk id="38917" creationId="{1B40FF63-EA73-7A44-8137-79F00DEAEDD8}"/>
          </ac:picMkLst>
        </pc:picChg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6T18:32:46.597" v="391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8" y="2416740"/>
            <a:ext cx="3479734" cy="9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92" y="3639629"/>
            <a:ext cx="4971690" cy="16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2023-02-14T15:07:27Z</dcterms:modified>
</cp:coreProperties>
</file>