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2" r:id="rId16"/>
    <p:sldId id="623" r:id="rId17"/>
    <p:sldId id="624" r:id="rId18"/>
    <p:sldId id="600" r:id="rId19"/>
    <p:sldId id="627" r:id="rId20"/>
    <p:sldId id="625" r:id="rId21"/>
    <p:sldId id="601" r:id="rId22"/>
    <p:sldId id="588" r:id="rId23"/>
    <p:sldId id="589" r:id="rId24"/>
    <p:sldId id="602" r:id="rId25"/>
    <p:sldId id="608" r:id="rId26"/>
    <p:sldId id="609" r:id="rId27"/>
    <p:sldId id="613" r:id="rId28"/>
    <p:sldId id="628" r:id="rId29"/>
    <p:sldId id="629" r:id="rId30"/>
    <p:sldId id="626"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A9E0C-347B-C74F-A8B4-9F303F2A81F0}" v="26" dt="2023-02-17T14:24:37.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3933"/>
  </p:normalViewPr>
  <p:slideViewPr>
    <p:cSldViewPr snapToGrid="0" snapToObjects="1">
      <p:cViewPr varScale="1">
        <p:scale>
          <a:sx n="66" d="100"/>
          <a:sy n="66" d="100"/>
        </p:scale>
        <p:origin x="1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9T12:53:56.344" v="350" actId="113"/>
      <pc:docMkLst>
        <pc:docMk/>
      </pc:docMkLst>
      <pc:sldChg chg="modSp">
        <pc:chgData name="Long Nguyen" userId="f59fb8f3-a021-417a-8bc1-65c8d471c621" providerId="ADAL" clId="{D771689A-171D-5A4D-9451-F2C4A9D1B70D}" dt="2022-01-12T12:40:57.406" v="134" actId="114"/>
        <pc:sldMkLst>
          <pc:docMk/>
          <pc:sldMk cId="1844406166" sldId="540"/>
        </pc:sldMkLst>
        <pc:spChg chg="mod">
          <ac:chgData name="Long Nguyen" userId="f59fb8f3-a021-417a-8bc1-65c8d471c621" providerId="ADAL" clId="{D771689A-171D-5A4D-9451-F2C4A9D1B70D}" dt="2022-01-12T12:40:57.406" v="134" actId="114"/>
          <ac:spMkLst>
            <pc:docMk/>
            <pc:sldMk cId="1844406166" sldId="54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pChg chg="mod">
          <ac:chgData name="Long Nguyen" userId="f59fb8f3-a021-417a-8bc1-65c8d471c621" providerId="ADAL" clId="{D771689A-171D-5A4D-9451-F2C4A9D1B70D}" dt="2022-01-13T12:37:01.869" v="172" actId="20577"/>
          <ac:spMkLst>
            <pc:docMk/>
            <pc:sldMk cId="2722290652" sldId="556"/>
            <ac:spMk id="186370" creationId="{C5506108-D6E6-9641-98CC-A9DA92AF0478}"/>
          </ac:spMkLst>
        </pc:spChg>
      </pc:sldChg>
      <pc:sldChg chg="modSp add mod">
        <pc:chgData name="Long Nguyen" userId="f59fb8f3-a021-417a-8bc1-65c8d471c621" providerId="ADAL" clId="{D771689A-171D-5A4D-9451-F2C4A9D1B70D}" dt="2022-01-13T12:36:55.330" v="162" actId="20577"/>
        <pc:sldMkLst>
          <pc:docMk/>
          <pc:sldMk cId="258849706" sldId="559"/>
        </pc:sldMkLst>
        <pc:spChg chg="mod">
          <ac:chgData name="Long Nguyen" userId="f59fb8f3-a021-417a-8bc1-65c8d471c621" providerId="ADAL" clId="{D771689A-171D-5A4D-9451-F2C4A9D1B70D}" dt="2022-01-13T12:36:55.330" v="162" actId="20577"/>
          <ac:spMkLst>
            <pc:docMk/>
            <pc:sldMk cId="258849706" sldId="559"/>
            <ac:spMk id="186370" creationId="{C5506108-D6E6-9641-98CC-A9DA92AF0478}"/>
          </ac:spMkLst>
        </pc:spChg>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pChg chg="mod">
          <ac:chgData name="Long Nguyen" userId="f59fb8f3-a021-417a-8bc1-65c8d471c621" providerId="ADAL" clId="{D771689A-171D-5A4D-9451-F2C4A9D1B70D}" dt="2022-01-13T12:37:39.289" v="198" actId="255"/>
          <ac:spMkLst>
            <pc:docMk/>
            <pc:sldMk cId="2633210752" sldId="56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pChg chg="add mod">
          <ac:chgData name="Long Nguyen" userId="f59fb8f3-a021-417a-8bc1-65c8d471c621" providerId="ADAL" clId="{D771689A-171D-5A4D-9451-F2C4A9D1B70D}" dt="2022-01-13T12:37:52.962" v="202" actId="255"/>
          <ac:spMkLst>
            <pc:docMk/>
            <pc:sldMk cId="2072460006" sldId="561"/>
            <ac:spMk id="3" creationId="{000F94B9-FA26-9B4B-954E-BBCC432AB7ED}"/>
          </ac:spMkLst>
        </pc:spChg>
      </pc:sldChg>
      <pc:sldChg chg="modSp mod">
        <pc:chgData name="Long Nguyen" userId="f59fb8f3-a021-417a-8bc1-65c8d471c621" providerId="ADAL" clId="{D771689A-171D-5A4D-9451-F2C4A9D1B70D}" dt="2022-01-12T12:40:01.361" v="5" actId="27636"/>
        <pc:sldMkLst>
          <pc:docMk/>
          <pc:sldMk cId="1028645906" sldId="598"/>
        </pc:sldMkLst>
        <pc:spChg chg="mod">
          <ac:chgData name="Long Nguyen" userId="f59fb8f3-a021-417a-8bc1-65c8d471c621" providerId="ADAL" clId="{D771689A-171D-5A4D-9451-F2C4A9D1B70D}" dt="2022-01-12T12:40:01.361" v="5" actId="27636"/>
          <ac:spMkLst>
            <pc:docMk/>
            <pc:sldMk cId="1028645906" sldId="598"/>
            <ac:spMk id="26627" creationId="{BD7CEE5B-C52A-794A-BCE5-C92159F2026F}"/>
          </ac:spMkLst>
        </pc:spChg>
      </pc:sldChg>
      <pc:sldChg chg="modAnim">
        <pc:chgData name="Long Nguyen" userId="f59fb8f3-a021-417a-8bc1-65c8d471c621" providerId="ADAL" clId="{D771689A-171D-5A4D-9451-F2C4A9D1B70D}" dt="2022-01-13T12:34:44.745" v="140"/>
        <pc:sldMkLst>
          <pc:docMk/>
          <pc:sldMk cId="1311847592" sldId="601"/>
        </pc:sldMkLst>
      </pc:sldChg>
      <pc:sldChg chg="modSp">
        <pc:chgData name="Long Nguyen" userId="f59fb8f3-a021-417a-8bc1-65c8d471c621" providerId="ADAL" clId="{D771689A-171D-5A4D-9451-F2C4A9D1B70D}" dt="2022-01-19T12:53:56.344" v="350" actId="113"/>
        <pc:sldMkLst>
          <pc:docMk/>
          <pc:sldMk cId="51278377" sldId="608"/>
        </pc:sldMkLst>
        <pc:spChg chg="mod">
          <ac:chgData name="Long Nguyen" userId="f59fb8f3-a021-417a-8bc1-65c8d471c621" providerId="ADAL" clId="{D771689A-171D-5A4D-9451-F2C4A9D1B70D}" dt="2022-01-19T12:53:56.344" v="350" actId="113"/>
          <ac:spMkLst>
            <pc:docMk/>
            <pc:sldMk cId="51278377" sldId="608"/>
            <ac:spMk id="26627" creationId="{2866E521-C643-A640-8C85-770D4B956A75}"/>
          </ac:spMkLst>
        </pc:spChg>
      </pc:sldChg>
      <pc:sldChg chg="modSp mod">
        <pc:chgData name="Long Nguyen" userId="f59fb8f3-a021-417a-8bc1-65c8d471c621" providerId="ADAL" clId="{D771689A-171D-5A4D-9451-F2C4A9D1B70D}" dt="2022-01-13T12:43:46.035" v="349" actId="20577"/>
        <pc:sldMkLst>
          <pc:docMk/>
          <pc:sldMk cId="892130114" sldId="612"/>
        </pc:sldMkLst>
        <pc:spChg chg="mod">
          <ac:chgData name="Long Nguyen" userId="f59fb8f3-a021-417a-8bc1-65c8d471c621" providerId="ADAL" clId="{D771689A-171D-5A4D-9451-F2C4A9D1B70D}" dt="2022-01-13T12:43:46.035" v="349" actId="20577"/>
          <ac:spMkLst>
            <pc:docMk/>
            <pc:sldMk cId="892130114" sldId="612"/>
            <ac:spMk id="26627" creationId="{BD7CEE5B-C52A-794A-BCE5-C92159F2026F}"/>
          </ac:spMkLst>
        </pc:spChg>
      </pc:sldChg>
      <pc:sldChg chg="modSp mod">
        <pc:chgData name="Long Nguyen" userId="f59fb8f3-a021-417a-8bc1-65c8d471c621" providerId="ADAL" clId="{D771689A-171D-5A4D-9451-F2C4A9D1B70D}" dt="2022-01-12T12:40:01.456" v="11" actId="27636"/>
        <pc:sldMkLst>
          <pc:docMk/>
          <pc:sldMk cId="1241156272" sldId="613"/>
        </pc:sldMkLst>
        <pc:spChg chg="mod">
          <ac:chgData name="Long Nguyen" userId="f59fb8f3-a021-417a-8bc1-65c8d471c621" providerId="ADAL" clId="{D771689A-171D-5A4D-9451-F2C4A9D1B70D}" dt="2022-01-12T12:40:01.456" v="11" actId="27636"/>
          <ac:spMkLst>
            <pc:docMk/>
            <pc:sldMk cId="1241156272" sldId="613"/>
            <ac:spMk id="26627" creationId="{7661587A-2BF3-9445-BC18-44350E3935D4}"/>
          </ac:spMkLst>
        </pc:spChg>
      </pc:sldChg>
      <pc:sldChg chg="modSp mod">
        <pc:chgData name="Long Nguyen" userId="f59fb8f3-a021-417a-8bc1-65c8d471c621" providerId="ADAL" clId="{D771689A-171D-5A4D-9451-F2C4A9D1B70D}" dt="2022-01-12T12:40:01.346" v="2" actId="27636"/>
        <pc:sldMkLst>
          <pc:docMk/>
          <pc:sldMk cId="4014748011" sldId="615"/>
        </pc:sldMkLst>
        <pc:spChg chg="mod">
          <ac:chgData name="Long Nguyen" userId="f59fb8f3-a021-417a-8bc1-65c8d471c621" providerId="ADAL" clId="{D771689A-171D-5A4D-9451-F2C4A9D1B70D}" dt="2022-01-12T12:40:01.346" v="2" actId="27636"/>
          <ac:spMkLst>
            <pc:docMk/>
            <pc:sldMk cId="4014748011" sldId="615"/>
            <ac:spMk id="2" creationId="{7464CC47-36D9-624B-9F3B-C88093C610C7}"/>
          </ac:spMkLst>
        </pc:spChg>
      </pc:sldChg>
      <pc:sldChg chg="modSp mod">
        <pc:chgData name="Long Nguyen" userId="f59fb8f3-a021-417a-8bc1-65c8d471c621" providerId="ADAL" clId="{D771689A-171D-5A4D-9451-F2C4A9D1B70D}" dt="2022-01-12T12:40:01.350" v="3" actId="27636"/>
        <pc:sldMkLst>
          <pc:docMk/>
          <pc:sldMk cId="445830501" sldId="616"/>
        </pc:sldMkLst>
        <pc:spChg chg="mod">
          <ac:chgData name="Long Nguyen" userId="f59fb8f3-a021-417a-8bc1-65c8d471c621" providerId="ADAL" clId="{D771689A-171D-5A4D-9451-F2C4A9D1B70D}" dt="2022-01-12T12:40:01.350" v="3" actId="27636"/>
          <ac:spMkLst>
            <pc:docMk/>
            <pc:sldMk cId="445830501" sldId="616"/>
            <ac:spMk id="6" creationId="{4D9F94BD-D7C3-EC4B-80A4-AEB66905FD98}"/>
          </ac:spMkLst>
        </pc:spChg>
      </pc:sldChg>
      <pc:sldChg chg="modSp mod">
        <pc:chgData name="Long Nguyen" userId="f59fb8f3-a021-417a-8bc1-65c8d471c621" providerId="ADAL" clId="{D771689A-171D-5A4D-9451-F2C4A9D1B70D}" dt="2022-01-12T12:40:01.353" v="4" actId="27636"/>
        <pc:sldMkLst>
          <pc:docMk/>
          <pc:sldMk cId="3966117082" sldId="617"/>
        </pc:sldMkLst>
        <pc:spChg chg="mod">
          <ac:chgData name="Long Nguyen" userId="f59fb8f3-a021-417a-8bc1-65c8d471c621" providerId="ADAL" clId="{D771689A-171D-5A4D-9451-F2C4A9D1B70D}" dt="2022-01-12T12:40:01.353" v="4" actId="27636"/>
          <ac:spMkLst>
            <pc:docMk/>
            <pc:sldMk cId="3966117082" sldId="617"/>
            <ac:spMk id="7" creationId="{328A4C4A-3903-8545-A432-37549FB32997}"/>
          </ac:spMkLst>
        </pc:spChg>
      </pc:sldChg>
      <pc:sldChg chg="modSp mod">
        <pc:chgData name="Long Nguyen" userId="f59fb8f3-a021-417a-8bc1-65c8d471c621" providerId="ADAL" clId="{D771689A-171D-5A4D-9451-F2C4A9D1B70D}" dt="2022-01-12T12:40:01.339" v="1" actId="27636"/>
        <pc:sldMkLst>
          <pc:docMk/>
          <pc:sldMk cId="1946329213" sldId="618"/>
        </pc:sldMkLst>
        <pc:spChg chg="mod">
          <ac:chgData name="Long Nguyen" userId="f59fb8f3-a021-417a-8bc1-65c8d471c621" providerId="ADAL" clId="{D771689A-171D-5A4D-9451-F2C4A9D1B70D}" dt="2022-01-12T12:40:01.339" v="1" actId="27636"/>
          <ac:spMkLst>
            <pc:docMk/>
            <pc:sldMk cId="1946329213" sldId="618"/>
            <ac:spMk id="2" creationId="{5377AA73-DC96-0B4E-8504-96B84F7CAE34}"/>
          </ac:spMkLst>
        </pc:spChg>
      </pc:sldChg>
      <pc:sldChg chg="modSp mod">
        <pc:chgData name="Long Nguyen" userId="f59fb8f3-a021-417a-8bc1-65c8d471c621" providerId="ADAL" clId="{D771689A-171D-5A4D-9451-F2C4A9D1B70D}" dt="2022-01-12T12:40:01.387" v="7" actId="27636"/>
        <pc:sldMkLst>
          <pc:docMk/>
          <pc:sldMk cId="3215879385" sldId="622"/>
        </pc:sldMkLst>
        <pc:spChg chg="mod">
          <ac:chgData name="Long Nguyen" userId="f59fb8f3-a021-417a-8bc1-65c8d471c621" providerId="ADAL" clId="{D771689A-171D-5A4D-9451-F2C4A9D1B70D}" dt="2022-01-12T12:40:01.387" v="7" actId="27636"/>
          <ac:spMkLst>
            <pc:docMk/>
            <pc:sldMk cId="3215879385" sldId="622"/>
            <ac:spMk id="26627" creationId="{BD7CEE5B-C52A-794A-BCE5-C92159F2026F}"/>
          </ac:spMkLst>
        </pc:spChg>
      </pc:sldChg>
      <pc:sldChg chg="modSp mod">
        <pc:chgData name="Long Nguyen" userId="f59fb8f3-a021-417a-8bc1-65c8d471c621" providerId="ADAL" clId="{D771689A-171D-5A4D-9451-F2C4A9D1B70D}" dt="2022-01-12T12:40:01.413" v="9" actId="27636"/>
        <pc:sldMkLst>
          <pc:docMk/>
          <pc:sldMk cId="2484292394" sldId="623"/>
        </pc:sldMkLst>
        <pc:spChg chg="mod">
          <ac:chgData name="Long Nguyen" userId="f59fb8f3-a021-417a-8bc1-65c8d471c621" providerId="ADAL" clId="{D771689A-171D-5A4D-9451-F2C4A9D1B70D}" dt="2022-01-12T12:40:01.413" v="9" actId="27636"/>
          <ac:spMkLst>
            <pc:docMk/>
            <pc:sldMk cId="2484292394" sldId="623"/>
            <ac:spMk id="26627" creationId="{BD7CEE5B-C52A-794A-BCE5-C92159F2026F}"/>
          </ac:spMkLst>
        </pc:spChg>
      </pc:sldChg>
      <pc:sldChg chg="modSp mod">
        <pc:chgData name="Long Nguyen" userId="f59fb8f3-a021-417a-8bc1-65c8d471c621" providerId="ADAL" clId="{D771689A-171D-5A4D-9451-F2C4A9D1B70D}" dt="2022-01-12T12:40:01.427" v="10" actId="27636"/>
        <pc:sldMkLst>
          <pc:docMk/>
          <pc:sldMk cId="1444664834" sldId="624"/>
        </pc:sldMkLst>
        <pc:spChg chg="mod">
          <ac:chgData name="Long Nguyen" userId="f59fb8f3-a021-417a-8bc1-65c8d471c621" providerId="ADAL" clId="{D771689A-171D-5A4D-9451-F2C4A9D1B70D}" dt="2022-01-12T12:40:01.427" v="10" actId="27636"/>
          <ac:spMkLst>
            <pc:docMk/>
            <pc:sldMk cId="1444664834" sldId="624"/>
            <ac:spMk id="26627" creationId="{BD7CEE5B-C52A-794A-BCE5-C92159F2026F}"/>
          </ac:spMkLst>
        </pc:spChg>
      </pc:sldChg>
    </pc:docChg>
  </pc:docChgLst>
  <pc:docChgLst>
    <pc:chgData name="Long Nguyen" userId="f59fb8f3-a021-417a-8bc1-65c8d471c621" providerId="ADAL" clId="{41F97D0F-9B80-C04B-A6BA-DF33B437D3D1}"/>
    <pc:docChg chg="undo addSld delSld modSld">
      <pc:chgData name="Long Nguyen" userId="f59fb8f3-a021-417a-8bc1-65c8d471c621" providerId="ADAL" clId="{41F97D0F-9B80-C04B-A6BA-DF33B437D3D1}" dt="2023-01-21T16:35:10.043" v="58" actId="20577"/>
      <pc:docMkLst>
        <pc:docMk/>
      </pc:docMkLst>
      <pc:sldChg chg="add del">
        <pc:chgData name="Long Nguyen" userId="f59fb8f3-a021-417a-8bc1-65c8d471c621" providerId="ADAL" clId="{41F97D0F-9B80-C04B-A6BA-DF33B437D3D1}" dt="2023-01-19T17:40:02.921" v="34" actId="2696"/>
        <pc:sldMkLst>
          <pc:docMk/>
          <pc:sldMk cId="2431525960" sldId="557"/>
        </pc:sldMkLst>
      </pc:sldChg>
      <pc:sldChg chg="modSp mod">
        <pc:chgData name="Long Nguyen" userId="f59fb8f3-a021-417a-8bc1-65c8d471c621" providerId="ADAL" clId="{41F97D0F-9B80-C04B-A6BA-DF33B437D3D1}" dt="2023-01-19T17:38:56.696" v="21" actId="20577"/>
        <pc:sldMkLst>
          <pc:docMk/>
          <pc:sldMk cId="2892160896" sldId="609"/>
        </pc:sldMkLst>
        <pc:spChg chg="mod">
          <ac:chgData name="Long Nguyen" userId="f59fb8f3-a021-417a-8bc1-65c8d471c621" providerId="ADAL" clId="{41F97D0F-9B80-C04B-A6BA-DF33B437D3D1}" dt="2023-01-19T17:38:56.696" v="21" actId="20577"/>
          <ac:spMkLst>
            <pc:docMk/>
            <pc:sldMk cId="2892160896" sldId="609"/>
            <ac:spMk id="59393" creationId="{ED11F17B-90BB-E643-864C-A7CD96ECBCD5}"/>
          </ac:spMkLst>
        </pc:spChg>
      </pc:sldChg>
      <pc:sldChg chg="modSp mod">
        <pc:chgData name="Long Nguyen" userId="f59fb8f3-a021-417a-8bc1-65c8d471c621" providerId="ADAL" clId="{41F97D0F-9B80-C04B-A6BA-DF33B437D3D1}" dt="2023-01-19T17:39:11.343" v="31" actId="20577"/>
        <pc:sldMkLst>
          <pc:docMk/>
          <pc:sldMk cId="1241156272" sldId="613"/>
        </pc:sldMkLst>
        <pc:spChg chg="mod">
          <ac:chgData name="Long Nguyen" userId="f59fb8f3-a021-417a-8bc1-65c8d471c621" providerId="ADAL" clId="{41F97D0F-9B80-C04B-A6BA-DF33B437D3D1}" dt="2023-01-19T17:39:11.343" v="31" actId="20577"/>
          <ac:spMkLst>
            <pc:docMk/>
            <pc:sldMk cId="1241156272" sldId="613"/>
            <ac:spMk id="59393" creationId="{ED11F17B-90BB-E643-864C-A7CD96ECBCD5}"/>
          </ac:spMkLst>
        </pc:spChg>
      </pc:sldChg>
      <pc:sldChg chg="modSp add mod">
        <pc:chgData name="Long Nguyen" userId="f59fb8f3-a021-417a-8bc1-65c8d471c621" providerId="ADAL" clId="{41F97D0F-9B80-C04B-A6BA-DF33B437D3D1}" dt="2023-01-21T16:35:10.043" v="58" actId="20577"/>
        <pc:sldMkLst>
          <pc:docMk/>
          <pc:sldMk cId="628729618" sldId="625"/>
        </pc:sldMkLst>
        <pc:spChg chg="mod">
          <ac:chgData name="Long Nguyen" userId="f59fb8f3-a021-417a-8bc1-65c8d471c621" providerId="ADAL" clId="{41F97D0F-9B80-C04B-A6BA-DF33B437D3D1}" dt="2023-01-21T16:35:10.043" v="58" actId="20577"/>
          <ac:spMkLst>
            <pc:docMk/>
            <pc:sldMk cId="628729618" sldId="625"/>
            <ac:spMk id="40961" creationId="{FE63D7D0-16AC-974E-AF55-6BAED8C880F6}"/>
          </ac:spMkLst>
        </pc:spChg>
      </pc:sldChg>
      <pc:sldChg chg="del">
        <pc:chgData name="Long Nguyen" userId="f59fb8f3-a021-417a-8bc1-65c8d471c621" providerId="ADAL" clId="{41F97D0F-9B80-C04B-A6BA-DF33B437D3D1}" dt="2023-01-19T17:42:11.280" v="36" actId="2696"/>
        <pc:sldMkLst>
          <pc:docMk/>
          <pc:sldMk cId="2393647287" sldId="625"/>
        </pc:sldMkLst>
      </pc:sldChg>
      <pc:sldChg chg="add">
        <pc:chgData name="Long Nguyen" userId="f59fb8f3-a021-417a-8bc1-65c8d471c621" providerId="ADAL" clId="{41F97D0F-9B80-C04B-A6BA-DF33B437D3D1}" dt="2023-01-19T17:42:24.843" v="37"/>
        <pc:sldMkLst>
          <pc:docMk/>
          <pc:sldMk cId="151427428" sldId="627"/>
        </pc:sldMkLst>
      </pc:sldChg>
      <pc:sldChg chg="add del">
        <pc:chgData name="Long Nguyen" userId="f59fb8f3-a021-417a-8bc1-65c8d471c621" providerId="ADAL" clId="{41F97D0F-9B80-C04B-A6BA-DF33B437D3D1}" dt="2023-01-19T17:42:11.280" v="36" actId="2696"/>
        <pc:sldMkLst>
          <pc:docMk/>
          <pc:sldMk cId="930683078" sldId="627"/>
        </pc:sldMkLst>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4:18:06.710" v="1875" actId="20577"/>
        <pc:sldMkLst>
          <pc:docMk/>
          <pc:sldMk cId="1241156272" sldId="613"/>
        </pc:sldMkLst>
        <pc:spChg chg="mod">
          <ac:chgData name="Long B Nguyen" userId="f59fb8f3-a021-417a-8bc1-65c8d471c621" providerId="ADAL" clId="{4147FC6E-99C4-2241-9195-7A95286B3603}" dt="2022-01-05T14:18:06.710" v="1875"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5T14:19:47.965" v="2007"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pChg chg="mod">
          <ac:chgData name="Long B Nguyen" userId="f59fb8f3-a021-417a-8bc1-65c8d471c621" providerId="ADAL" clId="{4147FC6E-99C4-2241-9195-7A95286B3603}" dt="2022-01-05T14:19:47.965" v="2007" actId="20577"/>
          <ac:spMkLst>
            <pc:docMk/>
            <pc:sldMk cId="1946329213" sldId="618"/>
            <ac:spMk id="3" creationId="{68EE4754-4E64-0E43-8081-45CEF8E72EE2}"/>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Nguyen" userId="f59fb8f3-a021-417a-8bc1-65c8d471c621" providerId="ADAL" clId="{45AA9E0C-347B-C74F-A8B4-9F303F2A81F0}"/>
    <pc:docChg chg="custSel addSld modSld">
      <pc:chgData name="Long Nguyen" userId="f59fb8f3-a021-417a-8bc1-65c8d471c621" providerId="ADAL" clId="{45AA9E0C-347B-C74F-A8B4-9F303F2A81F0}" dt="2023-02-17T14:24:48.667" v="45" actId="27636"/>
      <pc:docMkLst>
        <pc:docMk/>
      </pc:docMkLst>
      <pc:sldChg chg="modSp add mod modAnim">
        <pc:chgData name="Long Nguyen" userId="f59fb8f3-a021-417a-8bc1-65c8d471c621" providerId="ADAL" clId="{45AA9E0C-347B-C74F-A8B4-9F303F2A81F0}" dt="2023-02-17T14:24:39.648" v="43" actId="27636"/>
        <pc:sldMkLst>
          <pc:docMk/>
          <pc:sldMk cId="3840974351" sldId="628"/>
        </pc:sldMkLst>
        <pc:spChg chg="mod">
          <ac:chgData name="Long Nguyen" userId="f59fb8f3-a021-417a-8bc1-65c8d471c621" providerId="ADAL" clId="{45AA9E0C-347B-C74F-A8B4-9F303F2A81F0}" dt="2023-02-17T14:24:39.648" v="43" actId="27636"/>
          <ac:spMkLst>
            <pc:docMk/>
            <pc:sldMk cId="3840974351" sldId="628"/>
            <ac:spMk id="26627" creationId="{7661587A-2BF3-9445-BC18-44350E3935D4}"/>
          </ac:spMkLst>
        </pc:spChg>
        <pc:spChg chg="mod">
          <ac:chgData name="Long Nguyen" userId="f59fb8f3-a021-417a-8bc1-65c8d471c621" providerId="ADAL" clId="{45AA9E0C-347B-C74F-A8B4-9F303F2A81F0}" dt="2023-02-17T14:23:10.234" v="10" actId="20577"/>
          <ac:spMkLst>
            <pc:docMk/>
            <pc:sldMk cId="3840974351" sldId="628"/>
            <ac:spMk id="59393" creationId="{ED11F17B-90BB-E643-864C-A7CD96ECBCD5}"/>
          </ac:spMkLst>
        </pc:spChg>
      </pc:sldChg>
      <pc:sldChg chg="modSp add mod">
        <pc:chgData name="Long Nguyen" userId="f59fb8f3-a021-417a-8bc1-65c8d471c621" providerId="ADAL" clId="{45AA9E0C-347B-C74F-A8B4-9F303F2A81F0}" dt="2023-02-17T14:24:48.667" v="45" actId="27636"/>
        <pc:sldMkLst>
          <pc:docMk/>
          <pc:sldMk cId="3303101877" sldId="629"/>
        </pc:sldMkLst>
        <pc:spChg chg="mod">
          <ac:chgData name="Long Nguyen" userId="f59fb8f3-a021-417a-8bc1-65c8d471c621" providerId="ADAL" clId="{45AA9E0C-347B-C74F-A8B4-9F303F2A81F0}" dt="2023-02-17T14:24:48.667" v="45" actId="27636"/>
          <ac:spMkLst>
            <pc:docMk/>
            <pc:sldMk cId="3303101877" sldId="629"/>
            <ac:spMk id="26627" creationId="{7661587A-2BF3-9445-BC18-44350E3935D4}"/>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Nguyen" userId="f59fb8f3-a021-417a-8bc1-65c8d471c621" providerId="ADAL" clId="{BE60086D-C8BE-EB48-98A6-5211096C9507}"/>
    <pc:docChg chg="delSld">
      <pc:chgData name="Long Nguyen" userId="f59fb8f3-a021-417a-8bc1-65c8d471c621" providerId="ADAL" clId="{BE60086D-C8BE-EB48-98A6-5211096C9507}" dt="2022-11-28T12:40:58.875" v="4" actId="2696"/>
      <pc:docMkLst>
        <pc:docMk/>
      </pc:docMkLst>
      <pc:sldChg chg="del">
        <pc:chgData name="Long Nguyen" userId="f59fb8f3-a021-417a-8bc1-65c8d471c621" providerId="ADAL" clId="{BE60086D-C8BE-EB48-98A6-5211096C9507}" dt="2022-11-28T12:40:42.596" v="0" actId="2696"/>
        <pc:sldMkLst>
          <pc:docMk/>
          <pc:sldMk cId="394221605" sldId="554"/>
        </pc:sldMkLst>
      </pc:sldChg>
      <pc:sldChg chg="del">
        <pc:chgData name="Long Nguyen" userId="f59fb8f3-a021-417a-8bc1-65c8d471c621" providerId="ADAL" clId="{BE60086D-C8BE-EB48-98A6-5211096C9507}" dt="2022-11-28T12:40:55.955" v="2" actId="2696"/>
        <pc:sldMkLst>
          <pc:docMk/>
          <pc:sldMk cId="2722290652" sldId="556"/>
        </pc:sldMkLst>
      </pc:sldChg>
      <pc:sldChg chg="del">
        <pc:chgData name="Long Nguyen" userId="f59fb8f3-a021-417a-8bc1-65c8d471c621" providerId="ADAL" clId="{BE60086D-C8BE-EB48-98A6-5211096C9507}" dt="2022-11-28T12:40:54.894" v="1" actId="2696"/>
        <pc:sldMkLst>
          <pc:docMk/>
          <pc:sldMk cId="258849706" sldId="559"/>
        </pc:sldMkLst>
      </pc:sldChg>
      <pc:sldChg chg="del">
        <pc:chgData name="Long Nguyen" userId="f59fb8f3-a021-417a-8bc1-65c8d471c621" providerId="ADAL" clId="{BE60086D-C8BE-EB48-98A6-5211096C9507}" dt="2022-11-28T12:40:57.657" v="3" actId="2696"/>
        <pc:sldMkLst>
          <pc:docMk/>
          <pc:sldMk cId="2633210752" sldId="560"/>
        </pc:sldMkLst>
      </pc:sldChg>
      <pc:sldChg chg="del">
        <pc:chgData name="Long Nguyen" userId="f59fb8f3-a021-417a-8bc1-65c8d471c621" providerId="ADAL" clId="{BE60086D-C8BE-EB48-98A6-5211096C9507}" dt="2022-11-28T12:40:58.875" v="4" actId="2696"/>
        <pc:sldMkLst>
          <pc:docMk/>
          <pc:sldMk cId="2072460006" sldId="5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2/17/23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24</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25</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26</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27</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28</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88551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29</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5674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18</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19</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80288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20</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1733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21</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2/17/23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2/17/23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2/17/23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2/17/23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2/17/23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2/17/23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51427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Heuristic</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6287296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a:t>
            </a:r>
            <a:r>
              <a:rPr lang="en-US" altLang="en-US" sz="2000" b="1" dirty="0">
                <a:latin typeface="Gill Sans MT" panose="020B0502020104020203" pitchFamily="34" charset="77"/>
                <a:ea typeface="ＭＳ Ｐゴシック" panose="020B0600070205080204" pitchFamily="34" charset="-128"/>
              </a:rPr>
              <a:t>undecidable problem </a:t>
            </a:r>
            <a:r>
              <a:rPr lang="en-US" altLang="en-US" sz="2000" dirty="0">
                <a:latin typeface="Gill Sans MT" panose="020B0502020104020203" pitchFamily="34" charset="77"/>
                <a:ea typeface="ＭＳ Ｐゴシック" panose="020B0600070205080204" pitchFamily="34" charset="-128"/>
              </a:rPr>
              <a:t>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r>
              <a:rPr lang="en-US" sz="2000"/>
              <a:t>Simulations are abstractions of more complex objects or phenomena for a specific purpose.</a:t>
            </a:r>
          </a:p>
          <a:p>
            <a:pPr marL="0" indent="0">
              <a:buNone/>
            </a:pPr>
            <a:endParaRPr lang="en-US" altLang="en-US" sz="2000" dirty="0">
              <a:latin typeface="Tahoma" panose="020B0604030504040204" pitchFamily="34" charset="0"/>
            </a:endParaRPr>
          </a:p>
          <a:p>
            <a:pPr marL="0" indent="0">
              <a:buNone/>
            </a:pPr>
            <a:r>
              <a:rPr lang="en-US" sz="2000"/>
              <a:t>A simulation is a representation that uses varying sets of values to reflect the changing state of a phenomenon.</a:t>
            </a:r>
          </a:p>
          <a:p>
            <a:pPr marL="0" indent="0">
              <a:buNone/>
            </a:pPr>
            <a:endParaRPr lang="en-US" altLang="en-US" sz="2000" dirty="0">
              <a:latin typeface="Tahoma" panose="020B0604030504040204" pitchFamily="34" charset="0"/>
            </a:endParaRPr>
          </a:p>
          <a:p>
            <a:pPr marL="0" indent="0">
              <a:buNone/>
            </a:pPr>
            <a:r>
              <a:rPr lang="en-US" sz="2000"/>
              <a:t>Simulations often mimic real-world events with the purpose of drawing inferences, allowing investigation of a phenomenon without the constraints of the real world.</a:t>
            </a:r>
          </a:p>
          <a:p>
            <a:pPr marL="0" indent="0">
              <a:buNone/>
            </a:pPr>
            <a:endParaRPr lang="en-US" altLang="en-US" sz="2000" dirty="0">
              <a:latin typeface="Tahoma" panose="020B0604030504040204" pitchFamily="34" charset="0"/>
            </a:endParaRPr>
          </a:p>
          <a:p>
            <a:pPr marL="0" indent="0">
              <a:buNone/>
            </a:pPr>
            <a:r>
              <a:rPr lang="en-US" sz="2000"/>
              <a:t>The process of developing an abstract simulation involves removing specific details or simplifying functionality. </a:t>
            </a:r>
          </a:p>
          <a:p>
            <a:pPr marL="0" indent="0">
              <a:buNone/>
            </a:pPr>
            <a:endParaRPr lang="en-US" altLang="en-US" sz="2000" dirty="0">
              <a:latin typeface="Tahoma" panose="020B0604030504040204" pitchFamily="34" charset="0"/>
            </a:endParaRPr>
          </a:p>
          <a:p>
            <a:pPr marL="0" indent="0">
              <a:buNone/>
            </a:pPr>
            <a:r>
              <a:rPr lang="en-US" sz="2000"/>
              <a:t>Simulations can contain bias derived from the choices of real-world elements that were included or excluded.</a:t>
            </a:r>
          </a:p>
          <a:p>
            <a:pPr marL="0" indent="0">
              <a:buNone/>
            </a:pPr>
            <a:endParaRPr lang="en-US" sz="2000"/>
          </a:p>
          <a:p>
            <a:pPr marL="0" indent="0">
              <a:buNone/>
            </a:pPr>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84097435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r>
              <a:rPr lang="en-US" sz="2000"/>
              <a:t>Simulations are most useful when real-world events are impractical for experiments (e.g., too big, too small, too fast, too slow, too expensive, or too dangerous).</a:t>
            </a:r>
          </a:p>
          <a:p>
            <a:pPr marL="0" indent="0">
              <a:buNone/>
            </a:pPr>
            <a:endParaRPr lang="en-US" altLang="en-US" sz="2000" dirty="0">
              <a:latin typeface="Tahoma" panose="020B0604030504040204" pitchFamily="34" charset="0"/>
            </a:endParaRPr>
          </a:p>
          <a:p>
            <a:pPr marL="0" indent="0">
              <a:buNone/>
            </a:pPr>
            <a:r>
              <a:rPr lang="en-US" sz="2000"/>
              <a:t>Simulations facilitate the formulation and refinement of hypotheses related to the objects or phenomena under consideration.</a:t>
            </a:r>
          </a:p>
          <a:p>
            <a:pPr marL="0" indent="0">
              <a:buNone/>
            </a:pPr>
            <a:endParaRPr lang="en-US" altLang="en-US" sz="2000" dirty="0">
              <a:latin typeface="Tahoma" panose="020B0604030504040204" pitchFamily="34" charset="0"/>
            </a:endParaRPr>
          </a:p>
          <a:p>
            <a:pPr marL="0" indent="0">
              <a:buNone/>
            </a:pPr>
            <a:r>
              <a:rPr lang="en-US" sz="2000"/>
              <a:t>Random number generators can be used to simulate the variability that exists in the real world.</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3031018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10349</TotalTime>
  <Words>2704</Words>
  <Application>Microsoft Macintosh PowerPoint</Application>
  <PresentationFormat>On-screen Show (16:10)</PresentationFormat>
  <Paragraphs>322</Paragraphs>
  <Slides>30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Example 1 of Algorithmic Efficiency</vt:lpstr>
      <vt:lpstr>Example 2 of Algorithmic Efficiency</vt:lpstr>
      <vt:lpstr>Example 3 of Algorithmic Efficiency</vt:lpstr>
      <vt:lpstr>Efficiency for Searching</vt:lpstr>
      <vt:lpstr>Exponential Complexity Problems</vt:lpstr>
      <vt:lpstr>Heuristic</vt:lpstr>
      <vt:lpstr>Computational Complexity for Sorting(not on AP exam)</vt:lpstr>
      <vt:lpstr>Selection sort runtime(not on AP exam) </vt:lpstr>
      <vt:lpstr>Merge sort runtime(not on AP exam)</vt:lpstr>
      <vt:lpstr>Exponential Complexity Problems</vt:lpstr>
      <vt:lpstr>Decidability</vt:lpstr>
      <vt:lpstr>The Halting Problem(optional)</vt:lpstr>
      <vt:lpstr>Example(optional)</vt:lpstr>
      <vt:lpstr>Simulation</vt:lpstr>
      <vt:lpstr>Simulation</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2023-02-17T14:24:49Z</dcterms:modified>
</cp:coreProperties>
</file>