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300" r:id="rId12"/>
    <p:sldId id="312" r:id="rId13"/>
    <p:sldId id="313" r:id="rId14"/>
    <p:sldId id="314" r:id="rId15"/>
    <p:sldId id="315" r:id="rId16"/>
    <p:sldId id="29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9" r:id="rId25"/>
    <p:sldId id="333" r:id="rId26"/>
    <p:sldId id="332" r:id="rId27"/>
    <p:sldId id="328" r:id="rId28"/>
    <p:sldId id="325" r:id="rId29"/>
    <p:sldId id="326" r:id="rId30"/>
    <p:sldId id="327" r:id="rId31"/>
    <p:sldId id="330" r:id="rId32"/>
    <p:sldId id="336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1510" dt="2019-11-06T15:19:41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6"/>
    <p:restoredTop sz="93692"/>
  </p:normalViewPr>
  <p:slideViewPr>
    <p:cSldViewPr snapToGrid="0" snapToObjects="1">
      <p:cViewPr varScale="1">
        <p:scale>
          <a:sx n="107" d="100"/>
          <a:sy n="107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6T15:19:41.685" v="10236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01T12:58:38.278" v="7919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addSp modSp add del modAnim">
        <pc:chgData name="Long B Nguyen" userId="f59fb8f3-a021-417a-8bc1-65c8d471c621" providerId="ADAL" clId="{DBF8C059-04A6-1547-9DE4-356B5DFE87B9}" dt="2019-11-05T17:10:36.059" v="8795" actId="2696"/>
        <pc:sldMkLst>
          <pc:docMk/>
          <pc:sldMk cId="2212369123" sldId="332"/>
        </pc:sldMkLst>
        <pc:spChg chg="mod">
          <ac:chgData name="Long B Nguyen" userId="f59fb8f3-a021-417a-8bc1-65c8d471c621" providerId="ADAL" clId="{DBF8C059-04A6-1547-9DE4-356B5DFE87B9}" dt="2019-11-05T16:37:41.404" v="8271" actId="20577"/>
          <ac:spMkLst>
            <pc:docMk/>
            <pc:sldMk cId="2212369123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1-05T17:01:44.593" v="8634" actId="255"/>
          <ac:spMkLst>
            <pc:docMk/>
            <pc:sldMk cId="2212369123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6:52:47.272" v="8477" actId="20577"/>
          <ac:spMkLst>
            <pc:docMk/>
            <pc:sldMk cId="2212369123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DBF8C059-04A6-1547-9DE4-356B5DFE87B9}" dt="2019-11-05T17:10:21.596" v="8794" actId="2696"/>
        <pc:sldMkLst>
          <pc:docMk/>
          <pc:sldMk cId="1948982797" sldId="334"/>
        </pc:sldMkLst>
        <pc:spChg chg="mod">
          <ac:chgData name="Long B Nguyen" userId="f59fb8f3-a021-417a-8bc1-65c8d471c621" providerId="ADAL" clId="{DBF8C059-04A6-1547-9DE4-356B5DFE87B9}" dt="2019-11-05T17:03:37.787" v="8753" actId="1076"/>
          <ac:spMkLst>
            <pc:docMk/>
            <pc:sldMk cId="1948982797" sldId="334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03:34.850" v="8752" actId="20577"/>
          <ac:spMkLst>
            <pc:docMk/>
            <pc:sldMk cId="1948982797" sldId="334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  <pc:sldChg chg="modSp add modAnim">
        <pc:chgData name="Long B Nguyen" userId="f59fb8f3-a021-417a-8bc1-65c8d471c621" providerId="ADAL" clId="{DBF8C059-04A6-1547-9DE4-356B5DFE87B9}" dt="2019-11-06T15:19:41.685" v="10236" actId="20577"/>
        <pc:sldMkLst>
          <pc:docMk/>
          <pc:sldMk cId="2552887808" sldId="336"/>
        </pc:sldMkLst>
        <pc:spChg chg="mod">
          <ac:chgData name="Long B Nguyen" userId="f59fb8f3-a021-417a-8bc1-65c8d471c621" providerId="ADAL" clId="{DBF8C059-04A6-1547-9DE4-356B5DFE87B9}" dt="2019-11-05T17:29:04.158" v="9430" actId="20577"/>
          <ac:spMkLst>
            <pc:docMk/>
            <pc:sldMk cId="2552887808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6T15:19:41.685" v="10236" actId="20577"/>
          <ac:spMkLst>
            <pc:docMk/>
            <pc:sldMk cId="2552887808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script: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060834" y="2041892"/>
            <a:ext cx="397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Initially, a and x reference the same object: 1. However since int objects are immutable, this function creates a new object and a references the new object 0. The reference of x is unchanged.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fun2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a.append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(0)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[1,2,3]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fun2(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[1,2,3,0]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590224" y="1778250"/>
            <a:ext cx="378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a and x reference the same list object. Since list objects are mutable, modifying a will also modify x since both reference the same list. </a:t>
            </a:r>
          </a:p>
        </p:txBody>
      </p:sp>
    </p:spTree>
    <p:extLst>
      <p:ext uri="{BB962C8B-B14F-4D97-AF65-F5344CB8AC3E}">
        <p14:creationId xmlns:p14="http://schemas.microsoft.com/office/powerpoint/2010/main" val="3490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Write the following functions:</a:t>
            </a:r>
          </a:p>
          <a:p>
            <a:pPr marL="0" indent="0">
              <a:buNone/>
            </a:pPr>
            <a:r>
              <a:rPr lang="en-US" dirty="0"/>
              <a:t>reverse(str): This function returns str but reversed. </a:t>
            </a:r>
          </a:p>
          <a:p>
            <a:pPr marL="0" indent="0">
              <a:buNone/>
            </a:pPr>
            <a:r>
              <a:rPr lang="en-US" dirty="0" err="1"/>
              <a:t>special_sum</a:t>
            </a:r>
            <a:r>
              <a:rPr lang="en-US" dirty="0"/>
              <a:t>(a, b, c): This function sum all integers from a to b inclusive that are multiples of c. </a:t>
            </a:r>
          </a:p>
          <a:p>
            <a:pPr marL="0" indent="0">
              <a:buNone/>
            </a:pPr>
            <a:r>
              <a:rPr lang="en-US" dirty="0" err="1"/>
              <a:t>every_other</a:t>
            </a:r>
            <a:r>
              <a:rPr lang="en-US" dirty="0"/>
              <a:t>(str): This function accepts a string and returns the new string that is every other character of the original string. </a:t>
            </a:r>
          </a:p>
          <a:p>
            <a:pPr marL="0" indent="0">
              <a:buNone/>
            </a:pPr>
            <a:r>
              <a:rPr lang="en-US" dirty="0" err="1"/>
              <a:t>modify_list</a:t>
            </a:r>
            <a:r>
              <a:rPr lang="en-US" dirty="0"/>
              <a:t>(</a:t>
            </a:r>
            <a:r>
              <a:rPr lang="en-US" dirty="0" err="1"/>
              <a:t>lst</a:t>
            </a:r>
            <a:r>
              <a:rPr lang="en-US" dirty="0"/>
              <a:t>, num): </a:t>
            </a:r>
            <a:r>
              <a:rPr lang="en-US"/>
              <a:t>This function </a:t>
            </a:r>
            <a:r>
              <a:rPr lang="en-US" dirty="0"/>
              <a:t>accepts a list and a number and return a new list where every occurrence of num to set to 0. DO NOT modify the original list but rather return a new list. </a:t>
            </a:r>
          </a:p>
          <a:p>
            <a:pPr marL="0" indent="0">
              <a:buNone/>
            </a:pPr>
            <a:r>
              <a:rPr lang="en-US" dirty="0"/>
              <a:t>average(dt): This function accepts a dictionary and returns the average of its values. </a:t>
            </a:r>
          </a:p>
        </p:txBody>
      </p:sp>
    </p:spTree>
    <p:extLst>
      <p:ext uri="{BB962C8B-B14F-4D97-AF65-F5344CB8AC3E}">
        <p14:creationId xmlns:p14="http://schemas.microsoft.com/office/powerpoint/2010/main" val="25528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Parameters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parameters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H="1">
            <a:off x="2618072" y="3356909"/>
            <a:ext cx="308008" cy="64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2602</TotalTime>
  <Words>3004</Words>
  <Application>Microsoft Macintosh PowerPoint</Application>
  <PresentationFormat>On-screen Show (16:10)</PresentationFormat>
  <Paragraphs>407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Parameters (input)</vt:lpstr>
      <vt:lpstr>Function Return (output) 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Immutable Objects in Parameters</vt:lpstr>
      <vt:lpstr>Mutable Objects in Parameters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2019-11-06T15:19:44Z</dcterms:modified>
</cp:coreProperties>
</file>