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556" r:id="rId25"/>
    <p:sldId id="557" r:id="rId26"/>
    <p:sldId id="303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6ADF-44D0-6B47-A57C-36670D0E7DB8}" v="826" dt="2021-09-16T13:39:4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663"/>
    <p:restoredTop sz="93692"/>
  </p:normalViewPr>
  <p:slideViewPr>
    <p:cSldViewPr snapToGrid="0" snapToObjects="1">
      <p:cViewPr varScale="1">
        <p:scale>
          <a:sx n="119" d="100"/>
          <a:sy n="119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258496" cy="4373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 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995" r="-564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The AP Exam does not mandate a particular language for APCS Principles. AP Exam questions will use a language-agnostic syntax to test programming questions.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Syntax on the AP Exam can either be in "text" format or "block" format. The assignment operator on the AP Exam will use an arrow notation instead of the = in Python. In addition, the print() function is replaced by the display() function. </a:t>
            </a:r>
          </a:p>
          <a:p>
            <a:pPr marL="0" indent="0">
              <a:buNone/>
            </a:pPr>
            <a:endParaRPr lang="en-US" sz="22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4CA5-F5DD-1C4F-BB6E-3B1DE1E8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880669"/>
            <a:ext cx="5816435" cy="2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A5E4-80D0-AA48-B189-E85CAD7E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365099"/>
            <a:ext cx="6566876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3435</TotalTime>
  <Words>2056</Words>
  <Application>Microsoft Macintosh PowerPoint</Application>
  <PresentationFormat>On-screen Show (16:10)</PresentationFormat>
  <Paragraphs>319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AP Exam Info</vt:lpstr>
      <vt:lpstr>AP Exam Info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2021-09-16T13:40:00Z</dcterms:modified>
</cp:coreProperties>
</file>