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57" r:id="rId3"/>
    <p:sldId id="285" r:id="rId4"/>
    <p:sldId id="258" r:id="rId5"/>
    <p:sldId id="259" r:id="rId6"/>
    <p:sldId id="260" r:id="rId7"/>
    <p:sldId id="261" r:id="rId8"/>
    <p:sldId id="262" r:id="rId9"/>
    <p:sldId id="264" r:id="rId10"/>
    <p:sldId id="265" r:id="rId11"/>
    <p:sldId id="266" r:id="rId12"/>
    <p:sldId id="267" r:id="rId13"/>
    <p:sldId id="269" r:id="rId14"/>
    <p:sldId id="277" r:id="rId15"/>
    <p:sldId id="270" r:id="rId16"/>
    <p:sldId id="271" r:id="rId17"/>
    <p:sldId id="272" r:id="rId18"/>
    <p:sldId id="273" r:id="rId19"/>
    <p:sldId id="274" r:id="rId20"/>
    <p:sldId id="275" r:id="rId21"/>
    <p:sldId id="291" r:id="rId22"/>
    <p:sldId id="276" r:id="rId23"/>
    <p:sldId id="278" r:id="rId24"/>
    <p:sldId id="279" r:id="rId25"/>
    <p:sldId id="292" r:id="rId26"/>
    <p:sldId id="280" r:id="rId27"/>
    <p:sldId id="281" r:id="rId28"/>
    <p:sldId id="282" r:id="rId29"/>
    <p:sldId id="283" r:id="rId30"/>
    <p:sldId id="286" r:id="rId31"/>
    <p:sldId id="287" r:id="rId32"/>
    <p:sldId id="288" r:id="rId33"/>
    <p:sldId id="284"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B9980D-0FF0-CA43-9CAC-D70036623538}" v="35" dt="2019-06-03T12:17:44.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83"/>
    <p:restoredTop sz="93692"/>
  </p:normalViewPr>
  <p:slideViewPr>
    <p:cSldViewPr snapToGrid="0" snapToObjects="1">
      <p:cViewPr varScale="1">
        <p:scale>
          <a:sx n="114" d="100"/>
          <a:sy n="114" d="100"/>
        </p:scale>
        <p:origin x="176"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1T17:21:53.328" v="4147" actId="2711"/>
      <pc:docMkLst>
        <pc:docMk/>
      </pc:docMkLst>
      <pc:sldChg chg="addSp delSp modSp mod setBg">
        <pc:chgData name="Long B Nguyen" userId="f59fb8f3-a021-417a-8bc1-65c8d471c621" providerId="ADAL" clId="{6CD83B71-C243-244B-B302-DE2E82069201}" dt="2019-05-30T16:45:02.095" v="3276" actId="20577"/>
        <pc:sldMkLst>
          <pc:docMk/>
          <pc:sldMk cId="278045358" sldId="257"/>
        </pc:sldMkLst>
        <pc:spChg chg="mod">
          <ac:chgData name="Long B Nguyen" userId="f59fb8f3-a021-417a-8bc1-65c8d471c621" providerId="ADAL" clId="{6CD83B71-C243-244B-B302-DE2E82069201}" dt="2019-05-30T16:32:40.121" v="2843" actId="20577"/>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6:45:02.095" v="3276" actId="20577"/>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del mod">
          <ac:chgData name="Long B Nguyen" userId="f59fb8f3-a021-417a-8bc1-65c8d471c621" providerId="ADAL" clId="{6CD83B71-C243-244B-B302-DE2E82069201}" dt="2019-05-30T16:34:57.882" v="3012" actId="478"/>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addSp delSp modSp add">
        <pc:chgData name="Long B Nguyen" userId="f59fb8f3-a021-417a-8bc1-65c8d471c621" providerId="ADAL" clId="{6CD83B71-C243-244B-B302-DE2E82069201}" dt="2019-05-30T13:42:55.635" v="1232" actId="2711"/>
        <pc:sldMkLst>
          <pc:docMk/>
          <pc:sldMk cId="1367690398" sldId="258"/>
        </pc:sldMkLst>
        <pc:spChg chg="mod">
          <ac:chgData name="Long B Nguyen" userId="f59fb8f3-a021-417a-8bc1-65c8d471c621" providerId="ADAL" clId="{6CD83B71-C243-244B-B302-DE2E82069201}" dt="2019-05-29T18:04:27.369" v="719"/>
          <ac:spMkLst>
            <pc:docMk/>
            <pc:sldMk cId="1367690398" sldId="258"/>
            <ac:spMk id="2" creationId="{AA3A228F-61D0-D949-A5E7-F83756230BF8}"/>
          </ac:spMkLst>
        </pc:spChg>
        <pc:spChg chg="mod">
          <ac:chgData name="Long B Nguyen" userId="f59fb8f3-a021-417a-8bc1-65c8d471c621" providerId="ADAL" clId="{6CD83B71-C243-244B-B302-DE2E82069201}" dt="2019-05-30T13:42:55.635" v="1232" actId="2711"/>
          <ac:spMkLst>
            <pc:docMk/>
            <pc:sldMk cId="1367690398" sldId="258"/>
            <ac:spMk id="9" creationId="{E3B2E017-30B2-884B-A113-B419A2ED51AD}"/>
          </ac:spMkLst>
        </pc:spChg>
        <pc:picChg chg="add mod">
          <ac:chgData name="Long B Nguyen" userId="f59fb8f3-a021-417a-8bc1-65c8d471c621" providerId="ADAL" clId="{6CD83B71-C243-244B-B302-DE2E82069201}" dt="2019-05-29T18:04:41.429" v="720" actId="14100"/>
          <ac:picMkLst>
            <pc:docMk/>
            <pc:sldMk cId="1367690398" sldId="258"/>
            <ac:picMk id="3" creationId="{6CAE81FE-316D-6142-931B-CCF4EB246893}"/>
          </ac:picMkLst>
        </pc:picChg>
        <pc:picChg chg="del">
          <ac:chgData name="Long B Nguyen" userId="f59fb8f3-a021-417a-8bc1-65c8d471c621" providerId="ADAL" clId="{6CD83B71-C243-244B-B302-DE2E82069201}" dt="2019-05-29T17:56:34.754" v="330" actId="478"/>
          <ac:picMkLst>
            <pc:docMk/>
            <pc:sldMk cId="1367690398" sldId="258"/>
            <ac:picMk id="10" creationId="{0DE7622C-475C-9249-A79F-BAF9F8E7E6F1}"/>
          </ac:picMkLst>
        </pc:picChg>
      </pc:sldChg>
      <pc:sldChg chg="addSp delSp modSp add">
        <pc:chgData name="Long B Nguyen" userId="f59fb8f3-a021-417a-8bc1-65c8d471c621" providerId="ADAL" clId="{6CD83B71-C243-244B-B302-DE2E82069201}" dt="2019-05-30T13:42:26.220" v="1229" actId="2711"/>
        <pc:sldMkLst>
          <pc:docMk/>
          <pc:sldMk cId="2425899630" sldId="259"/>
        </pc:sldMkLst>
        <pc:spChg chg="mod">
          <ac:chgData name="Long B Nguyen" userId="f59fb8f3-a021-417a-8bc1-65c8d471c621" providerId="ADAL" clId="{6CD83B71-C243-244B-B302-DE2E82069201}" dt="2019-05-29T18:04:27.369" v="719"/>
          <ac:spMkLst>
            <pc:docMk/>
            <pc:sldMk cId="2425899630" sldId="259"/>
            <ac:spMk id="2" creationId="{AA3A228F-61D0-D949-A5E7-F83756230BF8}"/>
          </ac:spMkLst>
        </pc:spChg>
        <pc:spChg chg="mod">
          <ac:chgData name="Long B Nguyen" userId="f59fb8f3-a021-417a-8bc1-65c8d471c621" providerId="ADAL" clId="{6CD83B71-C243-244B-B302-DE2E82069201}" dt="2019-05-30T13:42:26.220" v="1229" actId="2711"/>
          <ac:spMkLst>
            <pc:docMk/>
            <pc:sldMk cId="2425899630" sldId="259"/>
            <ac:spMk id="9" creationId="{E3B2E017-30B2-884B-A113-B419A2ED51AD}"/>
          </ac:spMkLst>
        </pc:spChg>
        <pc:picChg chg="del mod">
          <ac:chgData name="Long B Nguyen" userId="f59fb8f3-a021-417a-8bc1-65c8d471c621" providerId="ADAL" clId="{6CD83B71-C243-244B-B302-DE2E82069201}" dt="2019-05-29T17:59:45.314" v="673" actId="478"/>
          <ac:picMkLst>
            <pc:docMk/>
            <pc:sldMk cId="2425899630" sldId="259"/>
            <ac:picMk id="3" creationId="{6CAE81FE-316D-6142-931B-CCF4EB246893}"/>
          </ac:picMkLst>
        </pc:picChg>
        <pc:picChg chg="add mod">
          <ac:chgData name="Long B Nguyen" userId="f59fb8f3-a021-417a-8bc1-65c8d471c621" providerId="ADAL" clId="{6CD83B71-C243-244B-B302-DE2E82069201}" dt="2019-05-29T18:04:27.369" v="719"/>
          <ac:picMkLst>
            <pc:docMk/>
            <pc:sldMk cId="2425899630" sldId="259"/>
            <ac:picMk id="4" creationId="{73F37A0B-B0EE-6844-BD8E-4A35679250DE}"/>
          </ac:picMkLst>
        </pc:picChg>
      </pc:sldChg>
      <pc:sldChg chg="addSp delSp modSp add">
        <pc:chgData name="Long B Nguyen" userId="f59fb8f3-a021-417a-8bc1-65c8d471c621" providerId="ADAL" clId="{6CD83B71-C243-244B-B302-DE2E82069201}" dt="2019-05-29T18:04:27.369" v="719"/>
        <pc:sldMkLst>
          <pc:docMk/>
          <pc:sldMk cId="558547185" sldId="260"/>
        </pc:sldMkLst>
        <pc:spChg chg="mod">
          <ac:chgData name="Long B Nguyen" userId="f59fb8f3-a021-417a-8bc1-65c8d471c621" providerId="ADAL" clId="{6CD83B71-C243-244B-B302-DE2E82069201}" dt="2019-05-29T18:04:27.369" v="719"/>
          <ac:spMkLst>
            <pc:docMk/>
            <pc:sldMk cId="558547185" sldId="260"/>
            <ac:spMk id="2" creationId="{AA3A228F-61D0-D949-A5E7-F83756230BF8}"/>
          </ac:spMkLst>
        </pc:spChg>
        <pc:spChg chg="mod">
          <ac:chgData name="Long B Nguyen" userId="f59fb8f3-a021-417a-8bc1-65c8d471c621" providerId="ADAL" clId="{6CD83B71-C243-244B-B302-DE2E82069201}" dt="2019-05-29T18:04:27.369" v="719"/>
          <ac:spMkLst>
            <pc:docMk/>
            <pc:sldMk cId="558547185" sldId="260"/>
            <ac:spMk id="9" creationId="{E3B2E017-30B2-884B-A113-B419A2ED51AD}"/>
          </ac:spMkLst>
        </pc:spChg>
        <pc:picChg chg="add mod">
          <ac:chgData name="Long B Nguyen" userId="f59fb8f3-a021-417a-8bc1-65c8d471c621" providerId="ADAL" clId="{6CD83B71-C243-244B-B302-DE2E82069201}" dt="2019-05-29T18:04:27.369" v="719"/>
          <ac:picMkLst>
            <pc:docMk/>
            <pc:sldMk cId="558547185" sldId="260"/>
            <ac:picMk id="3" creationId="{D29464D6-6FA2-2846-B0A6-0CF459B72EFD}"/>
          </ac:picMkLst>
        </pc:picChg>
        <pc:picChg chg="del">
          <ac:chgData name="Long B Nguyen" userId="f59fb8f3-a021-417a-8bc1-65c8d471c621" providerId="ADAL" clId="{6CD83B71-C243-244B-B302-DE2E82069201}" dt="2019-05-29T18:00:29.068" v="676" actId="478"/>
          <ac:picMkLst>
            <pc:docMk/>
            <pc:sldMk cId="558547185" sldId="260"/>
            <ac:picMk id="4" creationId="{73F37A0B-B0EE-6844-BD8E-4A35679250DE}"/>
          </ac:picMkLst>
        </pc:picChg>
      </pc:sldChg>
      <pc:sldChg chg="addSp delSp modSp add">
        <pc:chgData name="Long B Nguyen" userId="f59fb8f3-a021-417a-8bc1-65c8d471c621" providerId="ADAL" clId="{6CD83B71-C243-244B-B302-DE2E82069201}" dt="2019-05-29T18:08:47.938" v="749" actId="1076"/>
        <pc:sldMkLst>
          <pc:docMk/>
          <pc:sldMk cId="1998597291" sldId="261"/>
        </pc:sldMkLst>
        <pc:spChg chg="mod">
          <ac:chgData name="Long B Nguyen" userId="f59fb8f3-a021-417a-8bc1-65c8d471c621" providerId="ADAL" clId="{6CD83B71-C243-244B-B302-DE2E82069201}" dt="2019-05-29T18:04:27.369" v="719"/>
          <ac:spMkLst>
            <pc:docMk/>
            <pc:sldMk cId="1998597291" sldId="261"/>
            <ac:spMk id="2" creationId="{AA3A228F-61D0-D949-A5E7-F83756230BF8}"/>
          </ac:spMkLst>
        </pc:spChg>
        <pc:spChg chg="add mod">
          <ac:chgData name="Long B Nguyen" userId="f59fb8f3-a021-417a-8bc1-65c8d471c621" providerId="ADAL" clId="{6CD83B71-C243-244B-B302-DE2E82069201}" dt="2019-05-29T18:08:47.938" v="749" actId="1076"/>
          <ac:spMkLst>
            <pc:docMk/>
            <pc:sldMk cId="1998597291" sldId="261"/>
            <ac:spMk id="6" creationId="{76E456FD-D331-974E-9966-139D852DE6B8}"/>
          </ac:spMkLst>
        </pc:spChg>
        <pc:spChg chg="mod">
          <ac:chgData name="Long B Nguyen" userId="f59fb8f3-a021-417a-8bc1-65c8d471c621" providerId="ADAL" clId="{6CD83B71-C243-244B-B302-DE2E82069201}" dt="2019-05-29T18:07:38.192" v="736" actId="20577"/>
          <ac:spMkLst>
            <pc:docMk/>
            <pc:sldMk cId="1998597291" sldId="261"/>
            <ac:spMk id="9" creationId="{E3B2E017-30B2-884B-A113-B419A2ED51AD}"/>
          </ac:spMkLst>
        </pc:spChg>
        <pc:picChg chg="del">
          <ac:chgData name="Long B Nguyen" userId="f59fb8f3-a021-417a-8bc1-65c8d471c621" providerId="ADAL" clId="{6CD83B71-C243-244B-B302-DE2E82069201}" dt="2019-05-29T18:02:50.716" v="718" actId="478"/>
          <ac:picMkLst>
            <pc:docMk/>
            <pc:sldMk cId="1998597291" sldId="261"/>
            <ac:picMk id="3" creationId="{D29464D6-6FA2-2846-B0A6-0CF459B72EFD}"/>
          </ac:picMkLst>
        </pc:picChg>
        <pc:picChg chg="add mod">
          <ac:chgData name="Long B Nguyen" userId="f59fb8f3-a021-417a-8bc1-65c8d471c621" providerId="ADAL" clId="{6CD83B71-C243-244B-B302-DE2E82069201}" dt="2019-05-29T18:07:40.755" v="737" actId="1076"/>
          <ac:picMkLst>
            <pc:docMk/>
            <pc:sldMk cId="1998597291" sldId="261"/>
            <ac:picMk id="4" creationId="{83CF82C8-FC88-4642-A338-FD014F4CAC2D}"/>
          </ac:picMkLst>
        </pc:picChg>
        <pc:picChg chg="add mod">
          <ac:chgData name="Long B Nguyen" userId="f59fb8f3-a021-417a-8bc1-65c8d471c621" providerId="ADAL" clId="{6CD83B71-C243-244B-B302-DE2E82069201}" dt="2019-05-29T18:07:22.845" v="735" actId="1076"/>
          <ac:picMkLst>
            <pc:docMk/>
            <pc:sldMk cId="1998597291" sldId="261"/>
            <ac:picMk id="5" creationId="{703FD9BD-7F29-8C40-B080-09EE1CB5D9E1}"/>
          </ac:picMkLst>
        </pc:picChg>
      </pc:sldChg>
      <pc:sldChg chg="addSp delSp modSp add">
        <pc:chgData name="Long B Nguyen" userId="f59fb8f3-a021-417a-8bc1-65c8d471c621" providerId="ADAL" clId="{6CD83B71-C243-244B-B302-DE2E82069201}" dt="2019-05-29T18:12:31.393" v="848" actId="478"/>
        <pc:sldMkLst>
          <pc:docMk/>
          <pc:sldMk cId="732371812" sldId="262"/>
        </pc:sldMkLst>
        <pc:spChg chg="mod">
          <ac:chgData name="Long B Nguyen" userId="f59fb8f3-a021-417a-8bc1-65c8d471c621" providerId="ADAL" clId="{6CD83B71-C243-244B-B302-DE2E82069201}" dt="2019-05-29T18:12:01.398" v="844" actId="20577"/>
          <ac:spMkLst>
            <pc:docMk/>
            <pc:sldMk cId="732371812" sldId="262"/>
            <ac:spMk id="2" creationId="{AA3A228F-61D0-D949-A5E7-F83756230BF8}"/>
          </ac:spMkLst>
        </pc:spChg>
        <pc:spChg chg="mod">
          <ac:chgData name="Long B Nguyen" userId="f59fb8f3-a021-417a-8bc1-65c8d471c621" providerId="ADAL" clId="{6CD83B71-C243-244B-B302-DE2E82069201}" dt="2019-05-29T18:12:04.957" v="845" actId="20577"/>
          <ac:spMkLst>
            <pc:docMk/>
            <pc:sldMk cId="732371812" sldId="262"/>
            <ac:spMk id="9" creationId="{E3B2E017-30B2-884B-A113-B419A2ED51AD}"/>
          </ac:spMkLst>
        </pc:spChg>
        <pc:picChg chg="add del">
          <ac:chgData name="Long B Nguyen" userId="f59fb8f3-a021-417a-8bc1-65c8d471c621" providerId="ADAL" clId="{6CD83B71-C243-244B-B302-DE2E82069201}" dt="2019-05-29T18:12:31.393" v="848" actId="478"/>
          <ac:picMkLst>
            <pc:docMk/>
            <pc:sldMk cId="732371812" sldId="262"/>
            <ac:picMk id="3" creationId="{9DFA89D5-3C1A-A440-8146-2A6F21923328}"/>
          </ac:picMkLst>
        </pc:picChg>
        <pc:picChg chg="del">
          <ac:chgData name="Long B Nguyen" userId="f59fb8f3-a021-417a-8bc1-65c8d471c621" providerId="ADAL" clId="{6CD83B71-C243-244B-B302-DE2E82069201}" dt="2019-05-29T18:11:54.714" v="824" actId="478"/>
          <ac:picMkLst>
            <pc:docMk/>
            <pc:sldMk cId="732371812" sldId="262"/>
            <ac:picMk id="4" creationId="{83CF82C8-FC88-4642-A338-FD014F4CAC2D}"/>
          </ac:picMkLst>
        </pc:picChg>
        <pc:picChg chg="del">
          <ac:chgData name="Long B Nguyen" userId="f59fb8f3-a021-417a-8bc1-65c8d471c621" providerId="ADAL" clId="{6CD83B71-C243-244B-B302-DE2E82069201}" dt="2019-05-29T18:10:42.276" v="750" actId="478"/>
          <ac:picMkLst>
            <pc:docMk/>
            <pc:sldMk cId="732371812" sldId="262"/>
            <ac:picMk id="5" creationId="{703FD9BD-7F29-8C40-B080-09EE1CB5D9E1}"/>
          </ac:picMkLst>
        </pc:picChg>
      </pc:sldChg>
      <pc:sldChg chg="modSp add">
        <pc:chgData name="Long B Nguyen" userId="f59fb8f3-a021-417a-8bc1-65c8d471c621" providerId="ADAL" clId="{6CD83B71-C243-244B-B302-DE2E82069201}" dt="2019-05-29T18:33:52.313" v="972" actId="20577"/>
        <pc:sldMkLst>
          <pc:docMk/>
          <pc:sldMk cId="2229616679" sldId="264"/>
        </pc:sldMkLst>
        <pc:spChg chg="mod">
          <ac:chgData name="Long B Nguyen" userId="f59fb8f3-a021-417a-8bc1-65c8d471c621" providerId="ADAL" clId="{6CD83B71-C243-244B-B302-DE2E82069201}" dt="2019-05-29T18:33:52.313" v="972" actId="20577"/>
          <ac:spMkLst>
            <pc:docMk/>
            <pc:sldMk cId="2229616679" sldId="264"/>
            <ac:spMk id="2" creationId="{AA3A228F-61D0-D949-A5E7-F83756230BF8}"/>
          </ac:spMkLst>
        </pc:spChg>
        <pc:spChg chg="mod">
          <ac:chgData name="Long B Nguyen" userId="f59fb8f3-a021-417a-8bc1-65c8d471c621" providerId="ADAL" clId="{6CD83B71-C243-244B-B302-DE2E82069201}" dt="2019-05-29T18:28:16.801" v="953" actId="1076"/>
          <ac:spMkLst>
            <pc:docMk/>
            <pc:sldMk cId="2229616679" sldId="264"/>
            <ac:spMk id="6" creationId="{6BAD279A-662B-2340-A1DC-179A92D4104E}"/>
          </ac:spMkLst>
        </pc:spChg>
        <pc:spChg chg="mod">
          <ac:chgData name="Long B Nguyen" userId="f59fb8f3-a021-417a-8bc1-65c8d471c621" providerId="ADAL" clId="{6CD83B71-C243-244B-B302-DE2E82069201}" dt="2019-05-29T18:28:20.059" v="954" actId="1076"/>
          <ac:spMkLst>
            <pc:docMk/>
            <pc:sldMk cId="2229616679" sldId="264"/>
            <ac:spMk id="8" creationId="{D6E9479C-6E60-544B-AB53-771C1DA554BF}"/>
          </ac:spMkLst>
        </pc:spChg>
        <pc:spChg chg="mod">
          <ac:chgData name="Long B Nguyen" userId="f59fb8f3-a021-417a-8bc1-65c8d471c621" providerId="ADAL" clId="{6CD83B71-C243-244B-B302-DE2E82069201}" dt="2019-05-29T18:28:04.954" v="950" actId="114"/>
          <ac:spMkLst>
            <pc:docMk/>
            <pc:sldMk cId="2229616679" sldId="264"/>
            <ac:spMk id="9" creationId="{E3B2E017-30B2-884B-A113-B419A2ED51AD}"/>
          </ac:spMkLst>
        </pc:spChg>
        <pc:picChg chg="mod">
          <ac:chgData name="Long B Nguyen" userId="f59fb8f3-a021-417a-8bc1-65c8d471c621" providerId="ADAL" clId="{6CD83B71-C243-244B-B302-DE2E82069201}" dt="2019-05-29T18:28:10.447" v="951" actId="1076"/>
          <ac:picMkLst>
            <pc:docMk/>
            <pc:sldMk cId="2229616679" sldId="264"/>
            <ac:picMk id="4" creationId="{D25370B2-DE41-AD4B-BC83-7E699BF3BBAC}"/>
          </ac:picMkLst>
        </pc:picChg>
        <pc:picChg chg="mod">
          <ac:chgData name="Long B Nguyen" userId="f59fb8f3-a021-417a-8bc1-65c8d471c621" providerId="ADAL" clId="{6CD83B71-C243-244B-B302-DE2E82069201}" dt="2019-05-29T18:28:12.554" v="952" actId="1076"/>
          <ac:picMkLst>
            <pc:docMk/>
            <pc:sldMk cId="2229616679" sldId="264"/>
            <ac:picMk id="5" creationId="{A95D34AC-544E-0747-85EC-3132C6002DB7}"/>
          </ac:picMkLst>
        </pc:picChg>
      </pc:sldChg>
      <pc:sldChg chg="addSp delSp modSp add">
        <pc:chgData name="Long B Nguyen" userId="f59fb8f3-a021-417a-8bc1-65c8d471c621" providerId="ADAL" clId="{6CD83B71-C243-244B-B302-DE2E82069201}" dt="2019-05-30T13:50:52.172" v="1267" actId="20577"/>
        <pc:sldMkLst>
          <pc:docMk/>
          <pc:sldMk cId="3300257600" sldId="265"/>
        </pc:sldMkLst>
        <pc:spChg chg="mod">
          <ac:chgData name="Long B Nguyen" userId="f59fb8f3-a021-417a-8bc1-65c8d471c621" providerId="ADAL" clId="{6CD83B71-C243-244B-B302-DE2E82069201}" dt="2019-05-30T13:50:52.172" v="1267" actId="20577"/>
          <ac:spMkLst>
            <pc:docMk/>
            <pc:sldMk cId="3300257600" sldId="265"/>
            <ac:spMk id="2" creationId="{AA3A228F-61D0-D949-A5E7-F83756230BF8}"/>
          </ac:spMkLst>
        </pc:spChg>
        <pc:spChg chg="add del mod">
          <ac:chgData name="Long B Nguyen" userId="f59fb8f3-a021-417a-8bc1-65c8d471c621" providerId="ADAL" clId="{6CD83B71-C243-244B-B302-DE2E82069201}" dt="2019-05-29T18:39:23.120" v="1030" actId="478"/>
          <ac:spMkLst>
            <pc:docMk/>
            <pc:sldMk cId="3300257600" sldId="265"/>
            <ac:spMk id="6" creationId="{6BAD279A-662B-2340-A1DC-179A92D4104E}"/>
          </ac:spMkLst>
        </pc:spChg>
        <pc:spChg chg="add del">
          <ac:chgData name="Long B Nguyen" userId="f59fb8f3-a021-417a-8bc1-65c8d471c621" providerId="ADAL" clId="{6CD83B71-C243-244B-B302-DE2E82069201}" dt="2019-05-29T18:39:24.742" v="1031" actId="478"/>
          <ac:spMkLst>
            <pc:docMk/>
            <pc:sldMk cId="3300257600" sldId="265"/>
            <ac:spMk id="8" creationId="{D6E9479C-6E60-544B-AB53-771C1DA554BF}"/>
          </ac:spMkLst>
        </pc:spChg>
        <pc:spChg chg="add del mod">
          <ac:chgData name="Long B Nguyen" userId="f59fb8f3-a021-417a-8bc1-65c8d471c621" providerId="ADAL" clId="{6CD83B71-C243-244B-B302-DE2E82069201}" dt="2019-05-29T18:40:10.794" v="1101" actId="20577"/>
          <ac:spMkLst>
            <pc:docMk/>
            <pc:sldMk cId="3300257600" sldId="265"/>
            <ac:spMk id="9" creationId="{E3B2E017-30B2-884B-A113-B419A2ED51AD}"/>
          </ac:spMkLst>
        </pc:spChg>
        <pc:picChg chg="add del mod">
          <ac:chgData name="Long B Nguyen" userId="f59fb8f3-a021-417a-8bc1-65c8d471c621" providerId="ADAL" clId="{6CD83B71-C243-244B-B302-DE2E82069201}" dt="2019-05-29T18:39:20.146" v="1029"/>
          <ac:picMkLst>
            <pc:docMk/>
            <pc:sldMk cId="3300257600" sldId="265"/>
            <ac:picMk id="3" creationId="{D8C81D13-8E2F-DF4B-82B3-9A7FD26C5D45}"/>
          </ac:picMkLst>
        </pc:picChg>
        <pc:picChg chg="del">
          <ac:chgData name="Long B Nguyen" userId="f59fb8f3-a021-417a-8bc1-65c8d471c621" providerId="ADAL" clId="{6CD83B71-C243-244B-B302-DE2E82069201}" dt="2019-05-29T18:37:19.374" v="1014" actId="478"/>
          <ac:picMkLst>
            <pc:docMk/>
            <pc:sldMk cId="3300257600" sldId="265"/>
            <ac:picMk id="4" creationId="{D25370B2-DE41-AD4B-BC83-7E699BF3BBAC}"/>
          </ac:picMkLst>
        </pc:picChg>
        <pc:picChg chg="del">
          <ac:chgData name="Long B Nguyen" userId="f59fb8f3-a021-417a-8bc1-65c8d471c621" providerId="ADAL" clId="{6CD83B71-C243-244B-B302-DE2E82069201}" dt="2019-05-29T18:37:20.667" v="1015" actId="478"/>
          <ac:picMkLst>
            <pc:docMk/>
            <pc:sldMk cId="3300257600" sldId="265"/>
            <ac:picMk id="5" creationId="{A95D34AC-544E-0747-85EC-3132C6002DB7}"/>
          </ac:picMkLst>
        </pc:picChg>
        <pc:picChg chg="add mod">
          <ac:chgData name="Long B Nguyen" userId="f59fb8f3-a021-417a-8bc1-65c8d471c621" providerId="ADAL" clId="{6CD83B71-C243-244B-B302-DE2E82069201}" dt="2019-05-29T18:40:59.597" v="1106" actId="14100"/>
          <ac:picMkLst>
            <pc:docMk/>
            <pc:sldMk cId="3300257600" sldId="265"/>
            <ac:picMk id="7" creationId="{8ABF1664-7DE0-EF4B-B8B1-3EFC98B37666}"/>
          </ac:picMkLst>
        </pc:picChg>
        <pc:picChg chg="add del">
          <ac:chgData name="Long B Nguyen" userId="f59fb8f3-a021-417a-8bc1-65c8d471c621" providerId="ADAL" clId="{6CD83B71-C243-244B-B302-DE2E82069201}" dt="2019-05-29T18:41:46.752" v="1109" actId="478"/>
          <ac:picMkLst>
            <pc:docMk/>
            <pc:sldMk cId="3300257600" sldId="265"/>
            <ac:picMk id="10" creationId="{4FF29F18-E23E-A149-8F5F-6B370C842FBE}"/>
          </ac:picMkLst>
        </pc:picChg>
      </pc:sldChg>
      <pc:sldChg chg="addSp delSp modSp add">
        <pc:chgData name="Long B Nguyen" userId="f59fb8f3-a021-417a-8bc1-65c8d471c621" providerId="ADAL" clId="{6CD83B71-C243-244B-B302-DE2E82069201}" dt="2019-05-30T16:25:57.371" v="2712" actId="1036"/>
        <pc:sldMkLst>
          <pc:docMk/>
          <pc:sldMk cId="3420452308" sldId="266"/>
        </pc:sldMkLst>
        <pc:spChg chg="mod">
          <ac:chgData name="Long B Nguyen" userId="f59fb8f3-a021-417a-8bc1-65c8d471c621" providerId="ADAL" clId="{6CD83B71-C243-244B-B302-DE2E82069201}" dt="2019-05-29T18:43:56.830" v="1111" actId="20577"/>
          <ac:spMkLst>
            <pc:docMk/>
            <pc:sldMk cId="3420452308" sldId="266"/>
            <ac:spMk id="9" creationId="{E3B2E017-30B2-884B-A113-B419A2ED51AD}"/>
          </ac:spMkLst>
        </pc:spChg>
        <pc:picChg chg="add mod">
          <ac:chgData name="Long B Nguyen" userId="f59fb8f3-a021-417a-8bc1-65c8d471c621" providerId="ADAL" clId="{6CD83B71-C243-244B-B302-DE2E82069201}" dt="2019-05-30T16:25:57.371" v="2712" actId="1036"/>
          <ac:picMkLst>
            <pc:docMk/>
            <pc:sldMk cId="3420452308" sldId="266"/>
            <ac:picMk id="3" creationId="{48914C56-2F36-2448-9993-84A96EC958DB}"/>
          </ac:picMkLst>
        </pc:picChg>
        <pc:picChg chg="add mod">
          <ac:chgData name="Long B Nguyen" userId="f59fb8f3-a021-417a-8bc1-65c8d471c621" providerId="ADAL" clId="{6CD83B71-C243-244B-B302-DE2E82069201}" dt="2019-05-30T16:25:54.788" v="2708" actId="1036"/>
          <ac:picMkLst>
            <pc:docMk/>
            <pc:sldMk cId="3420452308" sldId="266"/>
            <ac:picMk id="4" creationId="{D25735A7-CB16-DA47-94A9-D1E0F6870C63}"/>
          </ac:picMkLst>
        </pc:picChg>
        <pc:picChg chg="del">
          <ac:chgData name="Long B Nguyen" userId="f59fb8f3-a021-417a-8bc1-65c8d471c621" providerId="ADAL" clId="{6CD83B71-C243-244B-B302-DE2E82069201}" dt="2019-05-29T18:44:19.651" v="1117" actId="478"/>
          <ac:picMkLst>
            <pc:docMk/>
            <pc:sldMk cId="3420452308" sldId="266"/>
            <ac:picMk id="7" creationId="{8ABF1664-7DE0-EF4B-B8B1-3EFC98B37666}"/>
          </ac:picMkLst>
        </pc:picChg>
        <pc:picChg chg="mod">
          <ac:chgData name="Long B Nguyen" userId="f59fb8f3-a021-417a-8bc1-65c8d471c621" providerId="ADAL" clId="{6CD83B71-C243-244B-B302-DE2E82069201}" dt="2019-05-29T18:47:09.537" v="1124" actId="1076"/>
          <ac:picMkLst>
            <pc:docMk/>
            <pc:sldMk cId="3420452308" sldId="266"/>
            <ac:picMk id="10" creationId="{4FF29F18-E23E-A149-8F5F-6B370C842FBE}"/>
          </ac:picMkLst>
        </pc:picChg>
      </pc:sldChg>
      <pc:sldChg chg="addSp delSp modSp add">
        <pc:chgData name="Long B Nguyen" userId="f59fb8f3-a021-417a-8bc1-65c8d471c621" providerId="ADAL" clId="{6CD83B71-C243-244B-B302-DE2E82069201}" dt="2019-05-30T15:10:03.565" v="1956" actId="478"/>
        <pc:sldMkLst>
          <pc:docMk/>
          <pc:sldMk cId="3232093023" sldId="267"/>
        </pc:sldMkLst>
        <pc:spChg chg="mod">
          <ac:chgData name="Long B Nguyen" userId="f59fb8f3-a021-417a-8bc1-65c8d471c621" providerId="ADAL" clId="{6CD83B71-C243-244B-B302-DE2E82069201}" dt="2019-05-30T13:52:15.147" v="1297" actId="20577"/>
          <ac:spMkLst>
            <pc:docMk/>
            <pc:sldMk cId="3232093023" sldId="267"/>
            <ac:spMk id="2" creationId="{AA3A228F-61D0-D949-A5E7-F83756230BF8}"/>
          </ac:spMkLst>
        </pc:spChg>
        <pc:picChg chg="del">
          <ac:chgData name="Long B Nguyen" userId="f59fb8f3-a021-417a-8bc1-65c8d471c621" providerId="ADAL" clId="{6CD83B71-C243-244B-B302-DE2E82069201}" dt="2019-05-29T18:47:35.460" v="1132" actId="478"/>
          <ac:picMkLst>
            <pc:docMk/>
            <pc:sldMk cId="3232093023" sldId="267"/>
            <ac:picMk id="3" creationId="{48914C56-2F36-2448-9993-84A96EC958DB}"/>
          </ac:picMkLst>
        </pc:picChg>
        <pc:picChg chg="add del mod">
          <ac:chgData name="Long B Nguyen" userId="f59fb8f3-a021-417a-8bc1-65c8d471c621" providerId="ADAL" clId="{6CD83B71-C243-244B-B302-DE2E82069201}" dt="2019-05-30T13:50:33.120" v="1251"/>
          <ac:picMkLst>
            <pc:docMk/>
            <pc:sldMk cId="3232093023" sldId="267"/>
            <ac:picMk id="3" creationId="{50EC2F3F-36CF-124B-AAF5-A686D48EB7FC}"/>
          </ac:picMkLst>
        </pc:picChg>
        <pc:picChg chg="add del mod">
          <ac:chgData name="Long B Nguyen" userId="f59fb8f3-a021-417a-8bc1-65c8d471c621" providerId="ADAL" clId="{6CD83B71-C243-244B-B302-DE2E82069201}" dt="2019-05-30T13:51:23.421" v="1275" actId="1076"/>
          <ac:picMkLst>
            <pc:docMk/>
            <pc:sldMk cId="3232093023" sldId="267"/>
            <ac:picMk id="4" creationId="{8F08BDCA-BAC1-7948-A2C1-4A8DA04059D3}"/>
          </ac:picMkLst>
        </pc:picChg>
        <pc:picChg chg="del">
          <ac:chgData name="Long B Nguyen" userId="f59fb8f3-a021-417a-8bc1-65c8d471c621" providerId="ADAL" clId="{6CD83B71-C243-244B-B302-DE2E82069201}" dt="2019-05-29T18:47:34.796" v="1131" actId="478"/>
          <ac:picMkLst>
            <pc:docMk/>
            <pc:sldMk cId="3232093023" sldId="267"/>
            <ac:picMk id="4" creationId="{D25735A7-CB16-DA47-94A9-D1E0F6870C63}"/>
          </ac:picMkLst>
        </pc:picChg>
        <pc:picChg chg="add del mod">
          <ac:chgData name="Long B Nguyen" userId="f59fb8f3-a021-417a-8bc1-65c8d471c621" providerId="ADAL" clId="{6CD83B71-C243-244B-B302-DE2E82069201}" dt="2019-05-29T18:50:52.889" v="1165" actId="478"/>
          <ac:picMkLst>
            <pc:docMk/>
            <pc:sldMk cId="3232093023" sldId="267"/>
            <ac:picMk id="5" creationId="{371F7904-DC79-B142-A5ED-84BDA2EB9508}"/>
          </ac:picMkLst>
        </pc:picChg>
        <pc:picChg chg="add del">
          <ac:chgData name="Long B Nguyen" userId="f59fb8f3-a021-417a-8bc1-65c8d471c621" providerId="ADAL" clId="{6CD83B71-C243-244B-B302-DE2E82069201}" dt="2019-05-30T15:10:03.565" v="1956" actId="478"/>
          <ac:picMkLst>
            <pc:docMk/>
            <pc:sldMk cId="3232093023" sldId="267"/>
            <ac:picMk id="5" creationId="{95A91F39-ED3A-DF40-A679-CCDEC730876D}"/>
          </ac:picMkLst>
        </pc:picChg>
        <pc:picChg chg="add del mod">
          <ac:chgData name="Long B Nguyen" userId="f59fb8f3-a021-417a-8bc1-65c8d471c621" providerId="ADAL" clId="{6CD83B71-C243-244B-B302-DE2E82069201}" dt="2019-05-30T13:51:19.932" v="1274" actId="478"/>
          <ac:picMkLst>
            <pc:docMk/>
            <pc:sldMk cId="3232093023" sldId="267"/>
            <ac:picMk id="6" creationId="{BA96FA80-260D-3743-979C-3100285241AF}"/>
          </ac:picMkLst>
        </pc:picChg>
        <pc:picChg chg="del">
          <ac:chgData name="Long B Nguyen" userId="f59fb8f3-a021-417a-8bc1-65c8d471c621" providerId="ADAL" clId="{6CD83B71-C243-244B-B302-DE2E82069201}" dt="2019-05-29T18:47:36.093" v="1133" actId="478"/>
          <ac:picMkLst>
            <pc:docMk/>
            <pc:sldMk cId="3232093023" sldId="267"/>
            <ac:picMk id="10" creationId="{4FF29F18-E23E-A149-8F5F-6B370C842FBE}"/>
          </ac:picMkLst>
        </pc:picChg>
      </pc:sldChg>
      <pc:sldChg chg="delSp modSp add">
        <pc:chgData name="Long B Nguyen" userId="f59fb8f3-a021-417a-8bc1-65c8d471c621" providerId="ADAL" clId="{6CD83B71-C243-244B-B302-DE2E82069201}" dt="2019-05-30T13:55:36.851" v="1326" actId="20577"/>
        <pc:sldMkLst>
          <pc:docMk/>
          <pc:sldMk cId="1327462050" sldId="269"/>
        </pc:sldMkLst>
        <pc:spChg chg="mod">
          <ac:chgData name="Long B Nguyen" userId="f59fb8f3-a021-417a-8bc1-65c8d471c621" providerId="ADAL" clId="{6CD83B71-C243-244B-B302-DE2E82069201}" dt="2019-05-30T13:55:36.851" v="1326" actId="20577"/>
          <ac:spMkLst>
            <pc:docMk/>
            <pc:sldMk cId="1327462050" sldId="269"/>
            <ac:spMk id="2" creationId="{AA3A228F-61D0-D949-A5E7-F83756230BF8}"/>
          </ac:spMkLst>
        </pc:spChg>
        <pc:picChg chg="del">
          <ac:chgData name="Long B Nguyen" userId="f59fb8f3-a021-417a-8bc1-65c8d471c621" providerId="ADAL" clId="{6CD83B71-C243-244B-B302-DE2E82069201}" dt="2019-05-30T13:51:16.741" v="1272" actId="478"/>
          <ac:picMkLst>
            <pc:docMk/>
            <pc:sldMk cId="1327462050" sldId="269"/>
            <ac:picMk id="4" creationId="{8F08BDCA-BAC1-7948-A2C1-4A8DA04059D3}"/>
          </ac:picMkLst>
        </pc:picChg>
      </pc:sldChg>
      <pc:sldChg chg="addSp delSp modSp add">
        <pc:chgData name="Long B Nguyen" userId="f59fb8f3-a021-417a-8bc1-65c8d471c621" providerId="ADAL" clId="{6CD83B71-C243-244B-B302-DE2E82069201}" dt="2019-05-30T13:59:44.136" v="1399" actId="20577"/>
        <pc:sldMkLst>
          <pc:docMk/>
          <pc:sldMk cId="4115145333" sldId="270"/>
        </pc:sldMkLst>
        <pc:spChg chg="mod">
          <ac:chgData name="Long B Nguyen" userId="f59fb8f3-a021-417a-8bc1-65c8d471c621" providerId="ADAL" clId="{6CD83B71-C243-244B-B302-DE2E82069201}" dt="2019-05-30T13:56:13.498" v="1336" actId="20577"/>
          <ac:spMkLst>
            <pc:docMk/>
            <pc:sldMk cId="4115145333" sldId="270"/>
            <ac:spMk id="2" creationId="{AA3A228F-61D0-D949-A5E7-F83756230BF8}"/>
          </ac:spMkLst>
        </pc:spChg>
        <pc:spChg chg="mod">
          <ac:chgData name="Long B Nguyen" userId="f59fb8f3-a021-417a-8bc1-65c8d471c621" providerId="ADAL" clId="{6CD83B71-C243-244B-B302-DE2E82069201}" dt="2019-05-30T13:59:44.136" v="1399" actId="20577"/>
          <ac:spMkLst>
            <pc:docMk/>
            <pc:sldMk cId="4115145333" sldId="270"/>
            <ac:spMk id="9" creationId="{E3B2E017-30B2-884B-A113-B419A2ED51AD}"/>
          </ac:spMkLst>
        </pc:spChg>
        <pc:picChg chg="add mod">
          <ac:chgData name="Long B Nguyen" userId="f59fb8f3-a021-417a-8bc1-65c8d471c621" providerId="ADAL" clId="{6CD83B71-C243-244B-B302-DE2E82069201}" dt="2019-05-30T13:59:16.117" v="1378" actId="1076"/>
          <ac:picMkLst>
            <pc:docMk/>
            <pc:sldMk cId="4115145333" sldId="270"/>
            <ac:picMk id="3" creationId="{D55EC6CD-ED9A-B444-87E9-29A38878C68F}"/>
          </ac:picMkLst>
        </pc:picChg>
        <pc:picChg chg="add mod">
          <ac:chgData name="Long B Nguyen" userId="f59fb8f3-a021-417a-8bc1-65c8d471c621" providerId="ADAL" clId="{6CD83B71-C243-244B-B302-DE2E82069201}" dt="2019-05-30T13:59:38.605" v="1396" actId="1036"/>
          <ac:picMkLst>
            <pc:docMk/>
            <pc:sldMk cId="4115145333" sldId="270"/>
            <ac:picMk id="4" creationId="{D39D6CFD-15F2-104F-8846-2D13D6A06A52}"/>
          </ac:picMkLst>
        </pc:picChg>
        <pc:picChg chg="del">
          <ac:chgData name="Long B Nguyen" userId="f59fb8f3-a021-417a-8bc1-65c8d471c621" providerId="ADAL" clId="{6CD83B71-C243-244B-B302-DE2E82069201}" dt="2019-05-30T13:56:15.485" v="1337" actId="478"/>
          <ac:picMkLst>
            <pc:docMk/>
            <pc:sldMk cId="4115145333" sldId="270"/>
            <ac:picMk id="6" creationId="{BA96FA80-260D-3743-979C-3100285241AF}"/>
          </ac:picMkLst>
        </pc:picChg>
      </pc:sldChg>
      <pc:sldChg chg="addSp delSp modSp add">
        <pc:chgData name="Long B Nguyen" userId="f59fb8f3-a021-417a-8bc1-65c8d471c621" providerId="ADAL" clId="{6CD83B71-C243-244B-B302-DE2E82069201}" dt="2019-05-30T14:05:02.322" v="1447" actId="14100"/>
        <pc:sldMkLst>
          <pc:docMk/>
          <pc:sldMk cId="4225145533" sldId="271"/>
        </pc:sldMkLst>
        <pc:spChg chg="mod">
          <ac:chgData name="Long B Nguyen" userId="f59fb8f3-a021-417a-8bc1-65c8d471c621" providerId="ADAL" clId="{6CD83B71-C243-244B-B302-DE2E82069201}" dt="2019-05-30T14:04:16.908" v="1437" actId="20577"/>
          <ac:spMkLst>
            <pc:docMk/>
            <pc:sldMk cId="4225145533" sldId="271"/>
            <ac:spMk id="9" creationId="{E3B2E017-30B2-884B-A113-B419A2ED51AD}"/>
          </ac:spMkLst>
        </pc:spChg>
        <pc:picChg chg="del">
          <ac:chgData name="Long B Nguyen" userId="f59fb8f3-a021-417a-8bc1-65c8d471c621" providerId="ADAL" clId="{6CD83B71-C243-244B-B302-DE2E82069201}" dt="2019-05-30T14:02:48.619" v="1401" actId="478"/>
          <ac:picMkLst>
            <pc:docMk/>
            <pc:sldMk cId="4225145533" sldId="271"/>
            <ac:picMk id="3" creationId="{D55EC6CD-ED9A-B444-87E9-29A38878C68F}"/>
          </ac:picMkLst>
        </pc:picChg>
        <pc:picChg chg="del">
          <ac:chgData name="Long B Nguyen" userId="f59fb8f3-a021-417a-8bc1-65c8d471c621" providerId="ADAL" clId="{6CD83B71-C243-244B-B302-DE2E82069201}" dt="2019-05-30T14:02:51.928" v="1403" actId="478"/>
          <ac:picMkLst>
            <pc:docMk/>
            <pc:sldMk cId="4225145533" sldId="271"/>
            <ac:picMk id="4" creationId="{D39D6CFD-15F2-104F-8846-2D13D6A06A52}"/>
          </ac:picMkLst>
        </pc:picChg>
        <pc:picChg chg="add mod">
          <ac:chgData name="Long B Nguyen" userId="f59fb8f3-a021-417a-8bc1-65c8d471c621" providerId="ADAL" clId="{6CD83B71-C243-244B-B302-DE2E82069201}" dt="2019-05-30T14:03:51.112" v="1426" actId="14100"/>
          <ac:picMkLst>
            <pc:docMk/>
            <pc:sldMk cId="4225145533" sldId="271"/>
            <ac:picMk id="5" creationId="{C01D37B2-41AE-E241-8E1D-644766A6432C}"/>
          </ac:picMkLst>
        </pc:picChg>
        <pc:picChg chg="add mod">
          <ac:chgData name="Long B Nguyen" userId="f59fb8f3-a021-417a-8bc1-65c8d471c621" providerId="ADAL" clId="{6CD83B71-C243-244B-B302-DE2E82069201}" dt="2019-05-30T14:05:02.322" v="1447" actId="14100"/>
          <ac:picMkLst>
            <pc:docMk/>
            <pc:sldMk cId="4225145533" sldId="271"/>
            <ac:picMk id="6" creationId="{B04D93F7-FAF2-C14D-BBB6-F49F15055A8E}"/>
          </ac:picMkLst>
        </pc:picChg>
      </pc:sldChg>
      <pc:sldChg chg="addSp delSp modSp add">
        <pc:chgData name="Long B Nguyen" userId="f59fb8f3-a021-417a-8bc1-65c8d471c621" providerId="ADAL" clId="{6CD83B71-C243-244B-B302-DE2E82069201}" dt="2019-05-30T14:43:41.990" v="1558" actId="1036"/>
        <pc:sldMkLst>
          <pc:docMk/>
          <pc:sldMk cId="2255393435" sldId="272"/>
        </pc:sldMkLst>
        <pc:spChg chg="mod">
          <ac:chgData name="Long B Nguyen" userId="f59fb8f3-a021-417a-8bc1-65c8d471c621" providerId="ADAL" clId="{6CD83B71-C243-244B-B302-DE2E82069201}" dt="2019-05-30T14:05:16.743" v="1463" actId="20577"/>
          <ac:spMkLst>
            <pc:docMk/>
            <pc:sldMk cId="2255393435" sldId="272"/>
            <ac:spMk id="2" creationId="{AA3A228F-61D0-D949-A5E7-F83756230BF8}"/>
          </ac:spMkLst>
        </pc:spChg>
        <pc:spChg chg="add del mod">
          <ac:chgData name="Long B Nguyen" userId="f59fb8f3-a021-417a-8bc1-65c8d471c621" providerId="ADAL" clId="{6CD83B71-C243-244B-B302-DE2E82069201}" dt="2019-05-30T14:05:35.043" v="1465"/>
          <ac:spMkLst>
            <pc:docMk/>
            <pc:sldMk cId="2255393435" sldId="272"/>
            <ac:spMk id="3" creationId="{A3498E02-3C68-6144-ABDA-4B4A4A6DC3F2}"/>
          </ac:spMkLst>
        </pc:spChg>
        <pc:spChg chg="mod">
          <ac:chgData name="Long B Nguyen" userId="f59fb8f3-a021-417a-8bc1-65c8d471c621" providerId="ADAL" clId="{6CD83B71-C243-244B-B302-DE2E82069201}" dt="2019-05-30T14:41:56.777" v="1523" actId="20577"/>
          <ac:spMkLst>
            <pc:docMk/>
            <pc:sldMk cId="2255393435" sldId="272"/>
            <ac:spMk id="9" creationId="{E3B2E017-30B2-884B-A113-B419A2ED51AD}"/>
          </ac:spMkLst>
        </pc:spChg>
        <pc:picChg chg="add del mod">
          <ac:chgData name="Long B Nguyen" userId="f59fb8f3-a021-417a-8bc1-65c8d471c621" providerId="ADAL" clId="{6CD83B71-C243-244B-B302-DE2E82069201}" dt="2019-05-30T14:42:18.773" v="1527" actId="478"/>
          <ac:picMkLst>
            <pc:docMk/>
            <pc:sldMk cId="2255393435" sldId="272"/>
            <ac:picMk id="4" creationId="{90704624-C45A-E740-95CD-AA3A51D661AE}"/>
          </ac:picMkLst>
        </pc:picChg>
        <pc:picChg chg="del">
          <ac:chgData name="Long B Nguyen" userId="f59fb8f3-a021-417a-8bc1-65c8d471c621" providerId="ADAL" clId="{6CD83B71-C243-244B-B302-DE2E82069201}" dt="2019-05-30T14:41:08.701" v="1510" actId="478"/>
          <ac:picMkLst>
            <pc:docMk/>
            <pc:sldMk cId="2255393435" sldId="272"/>
            <ac:picMk id="5" creationId="{C01D37B2-41AE-E241-8E1D-644766A6432C}"/>
          </ac:picMkLst>
        </pc:picChg>
        <pc:picChg chg="del">
          <ac:chgData name="Long B Nguyen" userId="f59fb8f3-a021-417a-8bc1-65c8d471c621" providerId="ADAL" clId="{6CD83B71-C243-244B-B302-DE2E82069201}" dt="2019-05-30T14:41:09.722" v="1511" actId="478"/>
          <ac:picMkLst>
            <pc:docMk/>
            <pc:sldMk cId="2255393435" sldId="272"/>
            <ac:picMk id="6" creationId="{B04D93F7-FAF2-C14D-BBB6-F49F15055A8E}"/>
          </ac:picMkLst>
        </pc:picChg>
        <pc:picChg chg="add mod">
          <ac:chgData name="Long B Nguyen" userId="f59fb8f3-a021-417a-8bc1-65c8d471c621" providerId="ADAL" clId="{6CD83B71-C243-244B-B302-DE2E82069201}" dt="2019-05-30T14:42:53.811" v="1544" actId="1035"/>
          <ac:picMkLst>
            <pc:docMk/>
            <pc:sldMk cId="2255393435" sldId="272"/>
            <ac:picMk id="7" creationId="{FAEC7318-0FB4-1F44-AC61-CC6629DF2AEC}"/>
          </ac:picMkLst>
        </pc:picChg>
        <pc:picChg chg="add mod">
          <ac:chgData name="Long B Nguyen" userId="f59fb8f3-a021-417a-8bc1-65c8d471c621" providerId="ADAL" clId="{6CD83B71-C243-244B-B302-DE2E82069201}" dt="2019-05-30T14:42:58.423" v="1551" actId="1035"/>
          <ac:picMkLst>
            <pc:docMk/>
            <pc:sldMk cId="2255393435" sldId="272"/>
            <ac:picMk id="8" creationId="{C031E8BA-C016-E44D-8FB0-BB3DE50C44AD}"/>
          </ac:picMkLst>
        </pc:picChg>
        <pc:picChg chg="add mod">
          <ac:chgData name="Long B Nguyen" userId="f59fb8f3-a021-417a-8bc1-65c8d471c621" providerId="ADAL" clId="{6CD83B71-C243-244B-B302-DE2E82069201}" dt="2019-05-30T14:43:41.990" v="1558" actId="1036"/>
          <ac:picMkLst>
            <pc:docMk/>
            <pc:sldMk cId="2255393435" sldId="272"/>
            <ac:picMk id="10" creationId="{CE6103FE-8BB1-364F-8D0B-2E48BAD341AE}"/>
          </ac:picMkLst>
        </pc:picChg>
      </pc:sldChg>
      <pc:sldChg chg="addSp delSp modSp add">
        <pc:chgData name="Long B Nguyen" userId="f59fb8f3-a021-417a-8bc1-65c8d471c621" providerId="ADAL" clId="{6CD83B71-C243-244B-B302-DE2E82069201}" dt="2019-05-30T14:49:00.274" v="1683" actId="14100"/>
        <pc:sldMkLst>
          <pc:docMk/>
          <pc:sldMk cId="1470797507" sldId="273"/>
        </pc:sldMkLst>
        <pc:spChg chg="mod">
          <ac:chgData name="Long B Nguyen" userId="f59fb8f3-a021-417a-8bc1-65c8d471c621" providerId="ADAL" clId="{6CD83B71-C243-244B-B302-DE2E82069201}" dt="2019-05-30T14:46:06.534" v="1585" actId="20577"/>
          <ac:spMkLst>
            <pc:docMk/>
            <pc:sldMk cId="1470797507" sldId="273"/>
            <ac:spMk id="2" creationId="{AA3A228F-61D0-D949-A5E7-F83756230BF8}"/>
          </ac:spMkLst>
        </pc:spChg>
        <pc:spChg chg="mod">
          <ac:chgData name="Long B Nguyen" userId="f59fb8f3-a021-417a-8bc1-65c8d471c621" providerId="ADAL" clId="{6CD83B71-C243-244B-B302-DE2E82069201}" dt="2019-05-30T14:48:43.421" v="1680" actId="20577"/>
          <ac:spMkLst>
            <pc:docMk/>
            <pc:sldMk cId="1470797507" sldId="273"/>
            <ac:spMk id="9" creationId="{E3B2E017-30B2-884B-A113-B419A2ED51AD}"/>
          </ac:spMkLst>
        </pc:spChg>
        <pc:picChg chg="add mod">
          <ac:chgData name="Long B Nguyen" userId="f59fb8f3-a021-417a-8bc1-65c8d471c621" providerId="ADAL" clId="{6CD83B71-C243-244B-B302-DE2E82069201}" dt="2019-05-30T14:49:00.274" v="1683" actId="14100"/>
          <ac:picMkLst>
            <pc:docMk/>
            <pc:sldMk cId="1470797507" sldId="273"/>
            <ac:picMk id="3" creationId="{1F949420-BFBE-924C-A3E7-957EA0EAF2E6}"/>
          </ac:picMkLst>
        </pc:picChg>
        <pc:picChg chg="del">
          <ac:chgData name="Long B Nguyen" userId="f59fb8f3-a021-417a-8bc1-65c8d471c621" providerId="ADAL" clId="{6CD83B71-C243-244B-B302-DE2E82069201}" dt="2019-05-30T14:46:19.572" v="1586" actId="478"/>
          <ac:picMkLst>
            <pc:docMk/>
            <pc:sldMk cId="1470797507" sldId="273"/>
            <ac:picMk id="7" creationId="{FAEC7318-0FB4-1F44-AC61-CC6629DF2AEC}"/>
          </ac:picMkLst>
        </pc:picChg>
        <pc:picChg chg="del">
          <ac:chgData name="Long B Nguyen" userId="f59fb8f3-a021-417a-8bc1-65c8d471c621" providerId="ADAL" clId="{6CD83B71-C243-244B-B302-DE2E82069201}" dt="2019-05-30T14:46:32.272" v="1594" actId="478"/>
          <ac:picMkLst>
            <pc:docMk/>
            <pc:sldMk cId="1470797507" sldId="273"/>
            <ac:picMk id="8" creationId="{C031E8BA-C016-E44D-8FB0-BB3DE50C44AD}"/>
          </ac:picMkLst>
        </pc:picChg>
        <pc:picChg chg="del">
          <ac:chgData name="Long B Nguyen" userId="f59fb8f3-a021-417a-8bc1-65c8d471c621" providerId="ADAL" clId="{6CD83B71-C243-244B-B302-DE2E82069201}" dt="2019-05-30T14:46:33.272" v="1595" actId="478"/>
          <ac:picMkLst>
            <pc:docMk/>
            <pc:sldMk cId="1470797507" sldId="273"/>
            <ac:picMk id="10" creationId="{CE6103FE-8BB1-364F-8D0B-2E48BAD341AE}"/>
          </ac:picMkLst>
        </pc:picChg>
      </pc:sldChg>
      <pc:sldChg chg="addSp delSp modSp add">
        <pc:chgData name="Long B Nguyen" userId="f59fb8f3-a021-417a-8bc1-65c8d471c621" providerId="ADAL" clId="{6CD83B71-C243-244B-B302-DE2E82069201}" dt="2019-05-30T16:27:14.099" v="2713" actId="20577"/>
        <pc:sldMkLst>
          <pc:docMk/>
          <pc:sldMk cId="774974919" sldId="274"/>
        </pc:sldMkLst>
        <pc:spChg chg="mod">
          <ac:chgData name="Long B Nguyen" userId="f59fb8f3-a021-417a-8bc1-65c8d471c621" providerId="ADAL" clId="{6CD83B71-C243-244B-B302-DE2E82069201}" dt="2019-05-30T14:53:30.523" v="1690" actId="20577"/>
          <ac:spMkLst>
            <pc:docMk/>
            <pc:sldMk cId="774974919" sldId="274"/>
            <ac:spMk id="2" creationId="{AA3A228F-61D0-D949-A5E7-F83756230BF8}"/>
          </ac:spMkLst>
        </pc:spChg>
        <pc:spChg chg="mod">
          <ac:chgData name="Long B Nguyen" userId="f59fb8f3-a021-417a-8bc1-65c8d471c621" providerId="ADAL" clId="{6CD83B71-C243-244B-B302-DE2E82069201}" dt="2019-05-30T16:27:14.099" v="2713" actId="20577"/>
          <ac:spMkLst>
            <pc:docMk/>
            <pc:sldMk cId="774974919" sldId="274"/>
            <ac:spMk id="9" creationId="{E3B2E017-30B2-884B-A113-B419A2ED51AD}"/>
          </ac:spMkLst>
        </pc:spChg>
        <pc:picChg chg="add mod">
          <ac:chgData name="Long B Nguyen" userId="f59fb8f3-a021-417a-8bc1-65c8d471c621" providerId="ADAL" clId="{6CD83B71-C243-244B-B302-DE2E82069201}" dt="2019-05-30T14:55:28.163" v="1699" actId="1076"/>
          <ac:picMkLst>
            <pc:docMk/>
            <pc:sldMk cId="774974919" sldId="274"/>
            <ac:picMk id="3" creationId="{B6EFC2A4-076E-B542-88E0-3ADD029DFBD2}"/>
          </ac:picMkLst>
        </pc:picChg>
        <pc:picChg chg="add del mod">
          <ac:chgData name="Long B Nguyen" userId="f59fb8f3-a021-417a-8bc1-65c8d471c621" providerId="ADAL" clId="{6CD83B71-C243-244B-B302-DE2E82069201}" dt="2019-05-30T14:57:02.565" v="1710" actId="478"/>
          <ac:picMkLst>
            <pc:docMk/>
            <pc:sldMk cId="774974919" sldId="274"/>
            <ac:picMk id="4" creationId="{66A4E16E-4C26-3C43-9BF4-C81FD10CB0D6}"/>
          </ac:picMkLst>
        </pc:picChg>
        <pc:picChg chg="add del mod">
          <ac:chgData name="Long B Nguyen" userId="f59fb8f3-a021-417a-8bc1-65c8d471c621" providerId="ADAL" clId="{6CD83B71-C243-244B-B302-DE2E82069201}" dt="2019-05-30T14:57:04.158" v="1711" actId="478"/>
          <ac:picMkLst>
            <pc:docMk/>
            <pc:sldMk cId="774974919" sldId="274"/>
            <ac:picMk id="5" creationId="{F88E1A42-6107-4B4E-843A-EDC7F7469886}"/>
          </ac:picMkLst>
        </pc:picChg>
        <pc:picChg chg="add mod">
          <ac:chgData name="Long B Nguyen" userId="f59fb8f3-a021-417a-8bc1-65c8d471c621" providerId="ADAL" clId="{6CD83B71-C243-244B-B302-DE2E82069201}" dt="2019-05-30T14:58:32.958" v="1727" actId="1038"/>
          <ac:picMkLst>
            <pc:docMk/>
            <pc:sldMk cId="774974919" sldId="274"/>
            <ac:picMk id="6" creationId="{ED3B505F-33D8-E345-AA16-437D7D5E151E}"/>
          </ac:picMkLst>
        </pc:picChg>
        <pc:picChg chg="del">
          <ac:chgData name="Long B Nguyen" userId="f59fb8f3-a021-417a-8bc1-65c8d471c621" providerId="ADAL" clId="{6CD83B71-C243-244B-B302-DE2E82069201}" dt="2019-05-30T14:54:01.246" v="1694" actId="478"/>
          <ac:picMkLst>
            <pc:docMk/>
            <pc:sldMk cId="774974919" sldId="274"/>
            <ac:picMk id="7" creationId="{FAEC7318-0FB4-1F44-AC61-CC6629DF2AEC}"/>
          </ac:picMkLst>
        </pc:picChg>
        <pc:picChg chg="del">
          <ac:chgData name="Long B Nguyen" userId="f59fb8f3-a021-417a-8bc1-65c8d471c621" providerId="ADAL" clId="{6CD83B71-C243-244B-B302-DE2E82069201}" dt="2019-05-30T14:54:02.312" v="1695" actId="478"/>
          <ac:picMkLst>
            <pc:docMk/>
            <pc:sldMk cId="774974919" sldId="274"/>
            <ac:picMk id="8" creationId="{C031E8BA-C016-E44D-8FB0-BB3DE50C44AD}"/>
          </ac:picMkLst>
        </pc:picChg>
        <pc:picChg chg="del">
          <ac:chgData name="Long B Nguyen" userId="f59fb8f3-a021-417a-8bc1-65c8d471c621" providerId="ADAL" clId="{6CD83B71-C243-244B-B302-DE2E82069201}" dt="2019-05-30T14:54:03.418" v="1696" actId="478"/>
          <ac:picMkLst>
            <pc:docMk/>
            <pc:sldMk cId="774974919" sldId="274"/>
            <ac:picMk id="10" creationId="{CE6103FE-8BB1-364F-8D0B-2E48BAD341AE}"/>
          </ac:picMkLst>
        </pc:picChg>
        <pc:picChg chg="add mod">
          <ac:chgData name="Long B Nguyen" userId="f59fb8f3-a021-417a-8bc1-65c8d471c621" providerId="ADAL" clId="{6CD83B71-C243-244B-B302-DE2E82069201}" dt="2019-05-30T14:58:38.880" v="1733" actId="1035"/>
          <ac:picMkLst>
            <pc:docMk/>
            <pc:sldMk cId="774974919" sldId="274"/>
            <ac:picMk id="11" creationId="{86855BAA-6682-8744-9AA8-39951D7D37E9}"/>
          </ac:picMkLst>
        </pc:picChg>
      </pc:sldChg>
      <pc:sldChg chg="addSp delSp modSp add">
        <pc:chgData name="Long B Nguyen" userId="f59fb8f3-a021-417a-8bc1-65c8d471c621" providerId="ADAL" clId="{6CD83B71-C243-244B-B302-DE2E82069201}" dt="2019-05-30T16:27:47.172" v="2715" actId="14100"/>
        <pc:sldMkLst>
          <pc:docMk/>
          <pc:sldMk cId="3182594023" sldId="275"/>
        </pc:sldMkLst>
        <pc:spChg chg="mod">
          <ac:chgData name="Long B Nguyen" userId="f59fb8f3-a021-417a-8bc1-65c8d471c621" providerId="ADAL" clId="{6CD83B71-C243-244B-B302-DE2E82069201}" dt="2019-05-30T14:59:43.439" v="1755" actId="20577"/>
          <ac:spMkLst>
            <pc:docMk/>
            <pc:sldMk cId="3182594023" sldId="275"/>
            <ac:spMk id="2" creationId="{AA3A228F-61D0-D949-A5E7-F83756230BF8}"/>
          </ac:spMkLst>
        </pc:spChg>
        <pc:spChg chg="mod">
          <ac:chgData name="Long B Nguyen" userId="f59fb8f3-a021-417a-8bc1-65c8d471c621" providerId="ADAL" clId="{6CD83B71-C243-244B-B302-DE2E82069201}" dt="2019-05-30T14:59:10.850" v="1735" actId="20577"/>
          <ac:spMkLst>
            <pc:docMk/>
            <pc:sldMk cId="3182594023" sldId="275"/>
            <ac:spMk id="9" creationId="{E3B2E017-30B2-884B-A113-B419A2ED51AD}"/>
          </ac:spMkLst>
        </pc:spChg>
        <pc:picChg chg="del">
          <ac:chgData name="Long B Nguyen" userId="f59fb8f3-a021-417a-8bc1-65c8d471c621" providerId="ADAL" clId="{6CD83B71-C243-244B-B302-DE2E82069201}" dt="2019-05-30T14:59:12.534" v="1736" actId="478"/>
          <ac:picMkLst>
            <pc:docMk/>
            <pc:sldMk cId="3182594023" sldId="275"/>
            <ac:picMk id="3" creationId="{B6EFC2A4-076E-B542-88E0-3ADD029DFBD2}"/>
          </ac:picMkLst>
        </pc:picChg>
        <pc:picChg chg="add mod">
          <ac:chgData name="Long B Nguyen" userId="f59fb8f3-a021-417a-8bc1-65c8d471c621" providerId="ADAL" clId="{6CD83B71-C243-244B-B302-DE2E82069201}" dt="2019-05-30T16:27:44.705" v="2714" actId="14100"/>
          <ac:picMkLst>
            <pc:docMk/>
            <pc:sldMk cId="3182594023" sldId="275"/>
            <ac:picMk id="4" creationId="{8BCB42F5-E242-D849-A99C-286DF63DF318}"/>
          </ac:picMkLst>
        </pc:picChg>
        <pc:picChg chg="add mod">
          <ac:chgData name="Long B Nguyen" userId="f59fb8f3-a021-417a-8bc1-65c8d471c621" providerId="ADAL" clId="{6CD83B71-C243-244B-B302-DE2E82069201}" dt="2019-05-30T16:27:47.172" v="2715" actId="14100"/>
          <ac:picMkLst>
            <pc:docMk/>
            <pc:sldMk cId="3182594023" sldId="275"/>
            <ac:picMk id="5" creationId="{9E4EA76C-0A13-D34E-9688-3A69E86A4644}"/>
          </ac:picMkLst>
        </pc:picChg>
        <pc:picChg chg="del">
          <ac:chgData name="Long B Nguyen" userId="f59fb8f3-a021-417a-8bc1-65c8d471c621" providerId="ADAL" clId="{6CD83B71-C243-244B-B302-DE2E82069201}" dt="2019-05-30T14:59:13.097" v="1737" actId="478"/>
          <ac:picMkLst>
            <pc:docMk/>
            <pc:sldMk cId="3182594023" sldId="275"/>
            <ac:picMk id="6" creationId="{ED3B505F-33D8-E345-AA16-437D7D5E151E}"/>
          </ac:picMkLst>
        </pc:picChg>
        <pc:picChg chg="del">
          <ac:chgData name="Long B Nguyen" userId="f59fb8f3-a021-417a-8bc1-65c8d471c621" providerId="ADAL" clId="{6CD83B71-C243-244B-B302-DE2E82069201}" dt="2019-05-30T14:59:14.384" v="1738" actId="478"/>
          <ac:picMkLst>
            <pc:docMk/>
            <pc:sldMk cId="3182594023" sldId="275"/>
            <ac:picMk id="11" creationId="{86855BAA-6682-8744-9AA8-39951D7D37E9}"/>
          </ac:picMkLst>
        </pc:picChg>
      </pc:sldChg>
      <pc:sldChg chg="delSp modSp add">
        <pc:chgData name="Long B Nguyen" userId="f59fb8f3-a021-417a-8bc1-65c8d471c621" providerId="ADAL" clId="{6CD83B71-C243-244B-B302-DE2E82069201}" dt="2019-05-30T15:30:20.593" v="2012" actId="20577"/>
        <pc:sldMkLst>
          <pc:docMk/>
          <pc:sldMk cId="1309211203" sldId="276"/>
        </pc:sldMkLst>
        <pc:spChg chg="mod">
          <ac:chgData name="Long B Nguyen" userId="f59fb8f3-a021-417a-8bc1-65c8d471c621" providerId="ADAL" clId="{6CD83B71-C243-244B-B302-DE2E82069201}" dt="2019-05-30T15:01:07.557" v="1788" actId="20577"/>
          <ac:spMkLst>
            <pc:docMk/>
            <pc:sldMk cId="1309211203" sldId="276"/>
            <ac:spMk id="2" creationId="{AA3A228F-61D0-D949-A5E7-F83756230BF8}"/>
          </ac:spMkLst>
        </pc:spChg>
        <pc:spChg chg="mod">
          <ac:chgData name="Long B Nguyen" userId="f59fb8f3-a021-417a-8bc1-65c8d471c621" providerId="ADAL" clId="{6CD83B71-C243-244B-B302-DE2E82069201}" dt="2019-05-30T15:30:20.593" v="2012" actId="20577"/>
          <ac:spMkLst>
            <pc:docMk/>
            <pc:sldMk cId="1309211203" sldId="276"/>
            <ac:spMk id="9" creationId="{E3B2E017-30B2-884B-A113-B419A2ED51AD}"/>
          </ac:spMkLst>
        </pc:spChg>
        <pc:picChg chg="del">
          <ac:chgData name="Long B Nguyen" userId="f59fb8f3-a021-417a-8bc1-65c8d471c621" providerId="ADAL" clId="{6CD83B71-C243-244B-B302-DE2E82069201}" dt="2019-05-30T15:01:14.871" v="1789" actId="478"/>
          <ac:picMkLst>
            <pc:docMk/>
            <pc:sldMk cId="1309211203" sldId="276"/>
            <ac:picMk id="3" creationId="{B6EFC2A4-076E-B542-88E0-3ADD029DFBD2}"/>
          </ac:picMkLst>
        </pc:picChg>
        <pc:picChg chg="del">
          <ac:chgData name="Long B Nguyen" userId="f59fb8f3-a021-417a-8bc1-65c8d471c621" providerId="ADAL" clId="{6CD83B71-C243-244B-B302-DE2E82069201}" dt="2019-05-30T15:01:16.188" v="1790" actId="478"/>
          <ac:picMkLst>
            <pc:docMk/>
            <pc:sldMk cId="1309211203" sldId="276"/>
            <ac:picMk id="6" creationId="{ED3B505F-33D8-E345-AA16-437D7D5E151E}"/>
          </ac:picMkLst>
        </pc:picChg>
        <pc:picChg chg="del">
          <ac:chgData name="Long B Nguyen" userId="f59fb8f3-a021-417a-8bc1-65c8d471c621" providerId="ADAL" clId="{6CD83B71-C243-244B-B302-DE2E82069201}" dt="2019-05-30T15:01:16.944" v="1791" actId="478"/>
          <ac:picMkLst>
            <pc:docMk/>
            <pc:sldMk cId="1309211203" sldId="276"/>
            <ac:picMk id="11" creationId="{86855BAA-6682-8744-9AA8-39951D7D37E9}"/>
          </ac:picMkLst>
        </pc:picChg>
      </pc:sldChg>
      <pc:sldChg chg="add">
        <pc:chgData name="Long B Nguyen" userId="f59fb8f3-a021-417a-8bc1-65c8d471c621" providerId="ADAL" clId="{6CD83B71-C243-244B-B302-DE2E82069201}" dt="2019-05-30T15:10:46.925" v="1985"/>
        <pc:sldMkLst>
          <pc:docMk/>
          <pc:sldMk cId="4068173912" sldId="277"/>
        </pc:sldMkLst>
      </pc:sldChg>
      <pc:sldChg chg="modSp add del">
        <pc:chgData name="Long B Nguyen" userId="f59fb8f3-a021-417a-8bc1-65c8d471c621" providerId="ADAL" clId="{6CD83B71-C243-244B-B302-DE2E82069201}" dt="2019-05-31T17:11:44.709" v="3636" actId="2696"/>
        <pc:sldMkLst>
          <pc:docMk/>
          <pc:sldMk cId="3566292662" sldId="278"/>
        </pc:sldMkLst>
        <pc:spChg chg="mod">
          <ac:chgData name="Long B Nguyen" userId="f59fb8f3-a021-417a-8bc1-65c8d471c621" providerId="ADAL" clId="{6CD83B71-C243-244B-B302-DE2E82069201}" dt="2019-05-30T16:03:27.762" v="2251" actId="20577"/>
          <ac:spMkLst>
            <pc:docMk/>
            <pc:sldMk cId="3566292662" sldId="278"/>
            <ac:spMk id="9" creationId="{E3B2E017-30B2-884B-A113-B419A2ED51AD}"/>
          </ac:spMkLst>
        </pc:spChg>
      </pc:sldChg>
      <pc:sldChg chg="modSp add">
        <pc:chgData name="Long B Nguyen" userId="f59fb8f3-a021-417a-8bc1-65c8d471c621" providerId="ADAL" clId="{6CD83B71-C243-244B-B302-DE2E82069201}" dt="2019-05-30T16:07:06.985" v="2486" actId="20577"/>
        <pc:sldMkLst>
          <pc:docMk/>
          <pc:sldMk cId="3407181131" sldId="279"/>
        </pc:sldMkLst>
        <pc:spChg chg="mod">
          <ac:chgData name="Long B Nguyen" userId="f59fb8f3-a021-417a-8bc1-65c8d471c621" providerId="ADAL" clId="{6CD83B71-C243-244B-B302-DE2E82069201}" dt="2019-05-30T16:07:06.985" v="2486" actId="20577"/>
          <ac:spMkLst>
            <pc:docMk/>
            <pc:sldMk cId="3407181131" sldId="279"/>
            <ac:spMk id="9" creationId="{E3B2E017-30B2-884B-A113-B419A2ED51AD}"/>
          </ac:spMkLst>
        </pc:spChg>
      </pc:sldChg>
      <pc:sldChg chg="addSp modSp add">
        <pc:chgData name="Long B Nguyen" userId="f59fb8f3-a021-417a-8bc1-65c8d471c621" providerId="ADAL" clId="{6CD83B71-C243-244B-B302-DE2E82069201}" dt="2019-05-30T16:12:22.812" v="2531" actId="1037"/>
        <pc:sldMkLst>
          <pc:docMk/>
          <pc:sldMk cId="3966699924" sldId="280"/>
        </pc:sldMkLst>
        <pc:spChg chg="mod">
          <ac:chgData name="Long B Nguyen" userId="f59fb8f3-a021-417a-8bc1-65c8d471c621" providerId="ADAL" clId="{6CD83B71-C243-244B-B302-DE2E82069201}" dt="2019-05-30T16:08:19.172" v="2495" actId="20577"/>
          <ac:spMkLst>
            <pc:docMk/>
            <pc:sldMk cId="3966699924" sldId="280"/>
            <ac:spMk id="2" creationId="{AA3A228F-61D0-D949-A5E7-F83756230BF8}"/>
          </ac:spMkLst>
        </pc:spChg>
        <pc:spChg chg="mod">
          <ac:chgData name="Long B Nguyen" userId="f59fb8f3-a021-417a-8bc1-65c8d471c621" providerId="ADAL" clId="{6CD83B71-C243-244B-B302-DE2E82069201}" dt="2019-05-30T16:12:15.720" v="2524" actId="20577"/>
          <ac:spMkLst>
            <pc:docMk/>
            <pc:sldMk cId="3966699924" sldId="280"/>
            <ac:spMk id="9" creationId="{E3B2E017-30B2-884B-A113-B419A2ED51AD}"/>
          </ac:spMkLst>
        </pc:spChg>
        <pc:picChg chg="add mod">
          <ac:chgData name="Long B Nguyen" userId="f59fb8f3-a021-417a-8bc1-65c8d471c621" providerId="ADAL" clId="{6CD83B71-C243-244B-B302-DE2E82069201}" dt="2019-05-30T16:12:12.832" v="2523" actId="1035"/>
          <ac:picMkLst>
            <pc:docMk/>
            <pc:sldMk cId="3966699924" sldId="280"/>
            <ac:picMk id="3" creationId="{EC57C399-C6A9-2A43-A653-B93F4114625D}"/>
          </ac:picMkLst>
        </pc:picChg>
        <pc:picChg chg="add mod">
          <ac:chgData name="Long B Nguyen" userId="f59fb8f3-a021-417a-8bc1-65c8d471c621" providerId="ADAL" clId="{6CD83B71-C243-244B-B302-DE2E82069201}" dt="2019-05-30T16:12:22.812" v="2531" actId="1037"/>
          <ac:picMkLst>
            <pc:docMk/>
            <pc:sldMk cId="3966699924" sldId="280"/>
            <ac:picMk id="4" creationId="{12DD59E7-14DD-EB4D-9DE3-F315FCE78A77}"/>
          </ac:picMkLst>
        </pc:picChg>
      </pc:sldChg>
      <pc:sldChg chg="addSp delSp modSp add">
        <pc:chgData name="Long B Nguyen" userId="f59fb8f3-a021-417a-8bc1-65c8d471c621" providerId="ADAL" clId="{6CD83B71-C243-244B-B302-DE2E82069201}" dt="2019-05-30T16:28:12.523" v="2717" actId="1076"/>
        <pc:sldMkLst>
          <pc:docMk/>
          <pc:sldMk cId="1503269497" sldId="281"/>
        </pc:sldMkLst>
        <pc:spChg chg="mod">
          <ac:chgData name="Long B Nguyen" userId="f59fb8f3-a021-417a-8bc1-65c8d471c621" providerId="ADAL" clId="{6CD83B71-C243-244B-B302-DE2E82069201}" dt="2019-05-30T16:12:36.778" v="2544" actId="20577"/>
          <ac:spMkLst>
            <pc:docMk/>
            <pc:sldMk cId="1503269497" sldId="281"/>
            <ac:spMk id="2" creationId="{AA3A228F-61D0-D949-A5E7-F83756230BF8}"/>
          </ac:spMkLst>
        </pc:spChg>
        <pc:spChg chg="mod">
          <ac:chgData name="Long B Nguyen" userId="f59fb8f3-a021-417a-8bc1-65c8d471c621" providerId="ADAL" clId="{6CD83B71-C243-244B-B302-DE2E82069201}" dt="2019-05-30T16:16:58.071" v="2655" actId="20577"/>
          <ac:spMkLst>
            <pc:docMk/>
            <pc:sldMk cId="1503269497" sldId="281"/>
            <ac:spMk id="9" creationId="{E3B2E017-30B2-884B-A113-B419A2ED51AD}"/>
          </ac:spMkLst>
        </pc:spChg>
        <pc:picChg chg="del">
          <ac:chgData name="Long B Nguyen" userId="f59fb8f3-a021-417a-8bc1-65c8d471c621" providerId="ADAL" clId="{6CD83B71-C243-244B-B302-DE2E82069201}" dt="2019-05-30T16:13:28.679" v="2550" actId="478"/>
          <ac:picMkLst>
            <pc:docMk/>
            <pc:sldMk cId="1503269497" sldId="281"/>
            <ac:picMk id="3" creationId="{EC57C399-C6A9-2A43-A653-B93F4114625D}"/>
          </ac:picMkLst>
        </pc:picChg>
        <pc:picChg chg="del">
          <ac:chgData name="Long B Nguyen" userId="f59fb8f3-a021-417a-8bc1-65c8d471c621" providerId="ADAL" clId="{6CD83B71-C243-244B-B302-DE2E82069201}" dt="2019-05-30T16:13:30.174" v="2551" actId="478"/>
          <ac:picMkLst>
            <pc:docMk/>
            <pc:sldMk cId="1503269497" sldId="281"/>
            <ac:picMk id="4" creationId="{12DD59E7-14DD-EB4D-9DE3-F315FCE78A77}"/>
          </ac:picMkLst>
        </pc:picChg>
        <pc:picChg chg="add del">
          <ac:chgData name="Long B Nguyen" userId="f59fb8f3-a021-417a-8bc1-65c8d471c621" providerId="ADAL" clId="{6CD83B71-C243-244B-B302-DE2E82069201}" dt="2019-05-30T16:15:18.818" v="2610" actId="478"/>
          <ac:picMkLst>
            <pc:docMk/>
            <pc:sldMk cId="1503269497" sldId="281"/>
            <ac:picMk id="5" creationId="{A9EDB93F-76CE-6747-9589-BC88C1222D45}"/>
          </ac:picMkLst>
        </pc:picChg>
        <pc:picChg chg="add mod">
          <ac:chgData name="Long B Nguyen" userId="f59fb8f3-a021-417a-8bc1-65c8d471c621" providerId="ADAL" clId="{6CD83B71-C243-244B-B302-DE2E82069201}" dt="2019-05-30T16:28:12.523" v="2717" actId="1076"/>
          <ac:picMkLst>
            <pc:docMk/>
            <pc:sldMk cId="1503269497" sldId="281"/>
            <ac:picMk id="6" creationId="{20F0B74F-343A-D348-8043-BBCC80BAEC9C}"/>
          </ac:picMkLst>
        </pc:picChg>
      </pc:sldChg>
      <pc:sldChg chg="delSp modSp add">
        <pc:chgData name="Long B Nguyen" userId="f59fb8f3-a021-417a-8bc1-65c8d471c621" providerId="ADAL" clId="{6CD83B71-C243-244B-B302-DE2E82069201}" dt="2019-05-30T16:28:28.609" v="2719" actId="1076"/>
        <pc:sldMkLst>
          <pc:docMk/>
          <pc:sldMk cId="4109718749" sldId="282"/>
        </pc:sldMkLst>
        <pc:spChg chg="mod">
          <ac:chgData name="Long B Nguyen" userId="f59fb8f3-a021-417a-8bc1-65c8d471c621" providerId="ADAL" clId="{6CD83B71-C243-244B-B302-DE2E82069201}" dt="2019-05-30T16:15:48.314" v="2645" actId="20577"/>
          <ac:spMkLst>
            <pc:docMk/>
            <pc:sldMk cId="4109718749" sldId="282"/>
            <ac:spMk id="2" creationId="{AA3A228F-61D0-D949-A5E7-F83756230BF8}"/>
          </ac:spMkLst>
        </pc:spChg>
        <pc:spChg chg="mod">
          <ac:chgData name="Long B Nguyen" userId="f59fb8f3-a021-417a-8bc1-65c8d471c621" providerId="ADAL" clId="{6CD83B71-C243-244B-B302-DE2E82069201}" dt="2019-05-30T16:15:38.070" v="2623" actId="20577"/>
          <ac:spMkLst>
            <pc:docMk/>
            <pc:sldMk cId="4109718749" sldId="282"/>
            <ac:spMk id="9" creationId="{E3B2E017-30B2-884B-A113-B419A2ED51AD}"/>
          </ac:spMkLst>
        </pc:spChg>
        <pc:picChg chg="mod">
          <ac:chgData name="Long B Nguyen" userId="f59fb8f3-a021-417a-8bc1-65c8d471c621" providerId="ADAL" clId="{6CD83B71-C243-244B-B302-DE2E82069201}" dt="2019-05-30T16:28:28.609" v="2719" actId="1076"/>
          <ac:picMkLst>
            <pc:docMk/>
            <pc:sldMk cId="4109718749" sldId="282"/>
            <ac:picMk id="5" creationId="{A9EDB93F-76CE-6747-9589-BC88C1222D45}"/>
          </ac:picMkLst>
        </pc:picChg>
        <pc:picChg chg="del mod">
          <ac:chgData name="Long B Nguyen" userId="f59fb8f3-a021-417a-8bc1-65c8d471c621" providerId="ADAL" clId="{6CD83B71-C243-244B-B302-DE2E82069201}" dt="2019-05-30T16:15:34.633" v="2621" actId="478"/>
          <ac:picMkLst>
            <pc:docMk/>
            <pc:sldMk cId="4109718749" sldId="282"/>
            <ac:picMk id="6" creationId="{20F0B74F-343A-D348-8043-BBCC80BAEC9C}"/>
          </ac:picMkLst>
        </pc:picChg>
      </pc:sldChg>
      <pc:sldChg chg="addSp delSp modSp add">
        <pc:chgData name="Long B Nguyen" userId="f59fb8f3-a021-417a-8bc1-65c8d471c621" providerId="ADAL" clId="{6CD83B71-C243-244B-B302-DE2E82069201}" dt="2019-05-30T16:22:52.573" v="2697" actId="1076"/>
        <pc:sldMkLst>
          <pc:docMk/>
          <pc:sldMk cId="2503078345" sldId="283"/>
        </pc:sldMkLst>
        <pc:spChg chg="mod">
          <ac:chgData name="Long B Nguyen" userId="f59fb8f3-a021-417a-8bc1-65c8d471c621" providerId="ADAL" clId="{6CD83B71-C243-244B-B302-DE2E82069201}" dt="2019-05-30T16:19:26.747" v="2678" actId="20577"/>
          <ac:spMkLst>
            <pc:docMk/>
            <pc:sldMk cId="2503078345" sldId="283"/>
            <ac:spMk id="2" creationId="{AA3A228F-61D0-D949-A5E7-F83756230BF8}"/>
          </ac:spMkLst>
        </pc:spChg>
        <pc:spChg chg="mod">
          <ac:chgData name="Long B Nguyen" userId="f59fb8f3-a021-417a-8bc1-65c8d471c621" providerId="ADAL" clId="{6CD83B71-C243-244B-B302-DE2E82069201}" dt="2019-05-30T16:21:43.254" v="2683" actId="20577"/>
          <ac:spMkLst>
            <pc:docMk/>
            <pc:sldMk cId="2503078345" sldId="283"/>
            <ac:spMk id="9" creationId="{E3B2E017-30B2-884B-A113-B419A2ED51AD}"/>
          </ac:spMkLst>
        </pc:spChg>
        <pc:picChg chg="add mod">
          <ac:chgData name="Long B Nguyen" userId="f59fb8f3-a021-417a-8bc1-65c8d471c621" providerId="ADAL" clId="{6CD83B71-C243-244B-B302-DE2E82069201}" dt="2019-05-30T16:22:02.542" v="2688" actId="14100"/>
          <ac:picMkLst>
            <pc:docMk/>
            <pc:sldMk cId="2503078345" sldId="283"/>
            <ac:picMk id="3" creationId="{B20B2F71-8A5E-7B40-9A3A-B14D513BFFFD}"/>
          </ac:picMkLst>
        </pc:picChg>
        <pc:picChg chg="add mod">
          <ac:chgData name="Long B Nguyen" userId="f59fb8f3-a021-417a-8bc1-65c8d471c621" providerId="ADAL" clId="{6CD83B71-C243-244B-B302-DE2E82069201}" dt="2019-05-30T16:22:18.542" v="2691" actId="1076"/>
          <ac:picMkLst>
            <pc:docMk/>
            <pc:sldMk cId="2503078345" sldId="283"/>
            <ac:picMk id="4" creationId="{A0BDAE77-FCEF-4B4B-8CE0-FED4652F3915}"/>
          </ac:picMkLst>
        </pc:picChg>
        <pc:picChg chg="add mod">
          <ac:chgData name="Long B Nguyen" userId="f59fb8f3-a021-417a-8bc1-65c8d471c621" providerId="ADAL" clId="{6CD83B71-C243-244B-B302-DE2E82069201}" dt="2019-05-30T16:22:52.573" v="2697" actId="1076"/>
          <ac:picMkLst>
            <pc:docMk/>
            <pc:sldMk cId="2503078345" sldId="283"/>
            <ac:picMk id="5" creationId="{230C2714-4B31-C048-B4CB-BBE4F1F1F0A3}"/>
          </ac:picMkLst>
        </pc:picChg>
        <pc:picChg chg="del">
          <ac:chgData name="Long B Nguyen" userId="f59fb8f3-a021-417a-8bc1-65c8d471c621" providerId="ADAL" clId="{6CD83B71-C243-244B-B302-DE2E82069201}" dt="2019-05-30T16:21:44.479" v="2684" actId="478"/>
          <ac:picMkLst>
            <pc:docMk/>
            <pc:sldMk cId="2503078345" sldId="283"/>
            <ac:picMk id="6" creationId="{20F0B74F-343A-D348-8043-BBCC80BAEC9C}"/>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sldChg chg="add">
        <pc:chgData name="Long B Nguyen" userId="f59fb8f3-a021-417a-8bc1-65c8d471c621" providerId="ADAL" clId="{6CD83B71-C243-244B-B302-DE2E82069201}" dt="2019-05-30T16:32:35.363" v="2837"/>
        <pc:sldMkLst>
          <pc:docMk/>
          <pc:sldMk cId="917718182" sldId="285"/>
        </pc:sldMkLst>
      </pc:sldChg>
      <pc:sldChg chg="addSp delSp modSp add">
        <pc:chgData name="Long B Nguyen" userId="f59fb8f3-a021-417a-8bc1-65c8d471c621" providerId="ADAL" clId="{6CD83B71-C243-244B-B302-DE2E82069201}" dt="2019-05-30T17:01:59.211" v="3310" actId="14100"/>
        <pc:sldMkLst>
          <pc:docMk/>
          <pc:sldMk cId="3396180328" sldId="286"/>
        </pc:sldMkLst>
        <pc:spChg chg="mod">
          <ac:chgData name="Long B Nguyen" userId="f59fb8f3-a021-417a-8bc1-65c8d471c621" providerId="ADAL" clId="{6CD83B71-C243-244B-B302-DE2E82069201}" dt="2019-05-30T16:45:17.634" v="3301" actId="20577"/>
          <ac:spMkLst>
            <pc:docMk/>
            <pc:sldMk cId="3396180328" sldId="286"/>
            <ac:spMk id="2" creationId="{AA3A228F-61D0-D949-A5E7-F83756230BF8}"/>
          </ac:spMkLst>
        </pc:spChg>
        <pc:spChg chg="mod">
          <ac:chgData name="Long B Nguyen" userId="f59fb8f3-a021-417a-8bc1-65c8d471c621" providerId="ADAL" clId="{6CD83B71-C243-244B-B302-DE2E82069201}" dt="2019-05-30T17:01:54.392" v="3308" actId="20577"/>
          <ac:spMkLst>
            <pc:docMk/>
            <pc:sldMk cId="3396180328" sldId="286"/>
            <ac:spMk id="9" creationId="{E3B2E017-30B2-884B-A113-B419A2ED51AD}"/>
          </ac:spMkLst>
        </pc:spChg>
        <pc:picChg chg="del">
          <ac:chgData name="Long B Nguyen" userId="f59fb8f3-a021-417a-8bc1-65c8d471c621" providerId="ADAL" clId="{6CD83B71-C243-244B-B302-DE2E82069201}" dt="2019-05-30T17:00:38.376" v="3302" actId="478"/>
          <ac:picMkLst>
            <pc:docMk/>
            <pc:sldMk cId="3396180328" sldId="286"/>
            <ac:picMk id="3" creationId="{B20B2F71-8A5E-7B40-9A3A-B14D513BFFFD}"/>
          </ac:picMkLst>
        </pc:picChg>
        <pc:picChg chg="del">
          <ac:chgData name="Long B Nguyen" userId="f59fb8f3-a021-417a-8bc1-65c8d471c621" providerId="ADAL" clId="{6CD83B71-C243-244B-B302-DE2E82069201}" dt="2019-05-30T17:00:39.653" v="3303" actId="478"/>
          <ac:picMkLst>
            <pc:docMk/>
            <pc:sldMk cId="3396180328" sldId="286"/>
            <ac:picMk id="4" creationId="{A0BDAE77-FCEF-4B4B-8CE0-FED4652F3915}"/>
          </ac:picMkLst>
        </pc:picChg>
        <pc:picChg chg="del">
          <ac:chgData name="Long B Nguyen" userId="f59fb8f3-a021-417a-8bc1-65c8d471c621" providerId="ADAL" clId="{6CD83B71-C243-244B-B302-DE2E82069201}" dt="2019-05-30T17:00:41.050" v="3304" actId="478"/>
          <ac:picMkLst>
            <pc:docMk/>
            <pc:sldMk cId="3396180328" sldId="286"/>
            <ac:picMk id="5" creationId="{230C2714-4B31-C048-B4CB-BBE4F1F1F0A3}"/>
          </ac:picMkLst>
        </pc:picChg>
        <pc:picChg chg="add mod">
          <ac:chgData name="Long B Nguyen" userId="f59fb8f3-a021-417a-8bc1-65c8d471c621" providerId="ADAL" clId="{6CD83B71-C243-244B-B302-DE2E82069201}" dt="2019-05-30T17:01:59.211" v="3310" actId="14100"/>
          <ac:picMkLst>
            <pc:docMk/>
            <pc:sldMk cId="3396180328" sldId="286"/>
            <ac:picMk id="6" creationId="{FE6799D1-000E-F24E-9DA4-3EA460D9A16B}"/>
          </ac:picMkLst>
        </pc:picChg>
      </pc:sldChg>
      <pc:sldChg chg="addSp delSp modSp add">
        <pc:chgData name="Long B Nguyen" userId="f59fb8f3-a021-417a-8bc1-65c8d471c621" providerId="ADAL" clId="{6CD83B71-C243-244B-B302-DE2E82069201}" dt="2019-05-30T17:10:50.149" v="3436" actId="20577"/>
        <pc:sldMkLst>
          <pc:docMk/>
          <pc:sldMk cId="3190343647" sldId="287"/>
        </pc:sldMkLst>
        <pc:spChg chg="mod">
          <ac:chgData name="Long B Nguyen" userId="f59fb8f3-a021-417a-8bc1-65c8d471c621" providerId="ADAL" clId="{6CD83B71-C243-244B-B302-DE2E82069201}" dt="2019-05-30T17:10:50.149" v="3436" actId="20577"/>
          <ac:spMkLst>
            <pc:docMk/>
            <pc:sldMk cId="3190343647" sldId="287"/>
            <ac:spMk id="2" creationId="{AA3A228F-61D0-D949-A5E7-F83756230BF8}"/>
          </ac:spMkLst>
        </pc:spChg>
        <pc:spChg chg="mod">
          <ac:chgData name="Long B Nguyen" userId="f59fb8f3-a021-417a-8bc1-65c8d471c621" providerId="ADAL" clId="{6CD83B71-C243-244B-B302-DE2E82069201}" dt="2019-05-30T17:09:03.168" v="3384" actId="20577"/>
          <ac:spMkLst>
            <pc:docMk/>
            <pc:sldMk cId="3190343647" sldId="287"/>
            <ac:spMk id="9" creationId="{E3B2E017-30B2-884B-A113-B419A2ED51AD}"/>
          </ac:spMkLst>
        </pc:spChg>
        <pc:picChg chg="add mod">
          <ac:chgData name="Long B Nguyen" userId="f59fb8f3-a021-417a-8bc1-65c8d471c621" providerId="ADAL" clId="{6CD83B71-C243-244B-B302-DE2E82069201}" dt="2019-05-30T17:09:15.250" v="3387" actId="1076"/>
          <ac:picMkLst>
            <pc:docMk/>
            <pc:sldMk cId="3190343647" sldId="287"/>
            <ac:picMk id="3" creationId="{C9BA15AD-CC6C-E54E-8943-78D741DF47D7}"/>
          </ac:picMkLst>
        </pc:picChg>
        <pc:picChg chg="add mod">
          <ac:chgData name="Long B Nguyen" userId="f59fb8f3-a021-417a-8bc1-65c8d471c621" providerId="ADAL" clId="{6CD83B71-C243-244B-B302-DE2E82069201}" dt="2019-05-30T17:09:34.468" v="3390" actId="1076"/>
          <ac:picMkLst>
            <pc:docMk/>
            <pc:sldMk cId="3190343647" sldId="287"/>
            <ac:picMk id="4" creationId="{0581EB82-D25B-0A44-BE19-E15EF1ED137B}"/>
          </ac:picMkLst>
        </pc:picChg>
        <pc:picChg chg="add mod">
          <ac:chgData name="Long B Nguyen" userId="f59fb8f3-a021-417a-8bc1-65c8d471c621" providerId="ADAL" clId="{6CD83B71-C243-244B-B302-DE2E82069201}" dt="2019-05-30T17:10:10.628" v="3396" actId="1076"/>
          <ac:picMkLst>
            <pc:docMk/>
            <pc:sldMk cId="3190343647" sldId="287"/>
            <ac:picMk id="5" creationId="{5853FEDD-7C4D-5343-AFD7-F10EA4B0E1D0}"/>
          </ac:picMkLst>
        </pc:picChg>
        <pc:picChg chg="del">
          <ac:chgData name="Long B Nguyen" userId="f59fb8f3-a021-417a-8bc1-65c8d471c621" providerId="ADAL" clId="{6CD83B71-C243-244B-B302-DE2E82069201}" dt="2019-05-30T17:03:56.705" v="3312" actId="478"/>
          <ac:picMkLst>
            <pc:docMk/>
            <pc:sldMk cId="3190343647" sldId="287"/>
            <ac:picMk id="6" creationId="{FE6799D1-000E-F24E-9DA4-3EA460D9A16B}"/>
          </ac:picMkLst>
        </pc:picChg>
      </pc:sldChg>
      <pc:sldChg chg="addSp delSp modSp add">
        <pc:chgData name="Long B Nguyen" userId="f59fb8f3-a021-417a-8bc1-65c8d471c621" providerId="ADAL" clId="{6CD83B71-C243-244B-B302-DE2E82069201}" dt="2019-05-30T17:12:22.514" v="3530" actId="1036"/>
        <pc:sldMkLst>
          <pc:docMk/>
          <pc:sldMk cId="1322300041" sldId="288"/>
        </pc:sldMkLst>
        <pc:spChg chg="mod">
          <ac:chgData name="Long B Nguyen" userId="f59fb8f3-a021-417a-8bc1-65c8d471c621" providerId="ADAL" clId="{6CD83B71-C243-244B-B302-DE2E82069201}" dt="2019-05-30T17:11:02.638" v="3457" actId="20577"/>
          <ac:spMkLst>
            <pc:docMk/>
            <pc:sldMk cId="1322300041" sldId="288"/>
            <ac:spMk id="2" creationId="{AA3A228F-61D0-D949-A5E7-F83756230BF8}"/>
          </ac:spMkLst>
        </pc:spChg>
        <pc:spChg chg="mod">
          <ac:chgData name="Long B Nguyen" userId="f59fb8f3-a021-417a-8bc1-65c8d471c621" providerId="ADAL" clId="{6CD83B71-C243-244B-B302-DE2E82069201}" dt="2019-05-30T17:12:14.710" v="3512" actId="1036"/>
          <ac:spMkLst>
            <pc:docMk/>
            <pc:sldMk cId="1322300041" sldId="288"/>
            <ac:spMk id="9" creationId="{E3B2E017-30B2-884B-A113-B419A2ED51AD}"/>
          </ac:spMkLst>
        </pc:spChg>
        <pc:picChg chg="del">
          <ac:chgData name="Long B Nguyen" userId="f59fb8f3-a021-417a-8bc1-65c8d471c621" providerId="ADAL" clId="{6CD83B71-C243-244B-B302-DE2E82069201}" dt="2019-05-30T17:11:17.522" v="3458" actId="478"/>
          <ac:picMkLst>
            <pc:docMk/>
            <pc:sldMk cId="1322300041" sldId="288"/>
            <ac:picMk id="3" creationId="{C9BA15AD-CC6C-E54E-8943-78D741DF47D7}"/>
          </ac:picMkLst>
        </pc:picChg>
        <pc:picChg chg="del">
          <ac:chgData name="Long B Nguyen" userId="f59fb8f3-a021-417a-8bc1-65c8d471c621" providerId="ADAL" clId="{6CD83B71-C243-244B-B302-DE2E82069201}" dt="2019-05-30T17:11:20.421" v="3461" actId="478"/>
          <ac:picMkLst>
            <pc:docMk/>
            <pc:sldMk cId="1322300041" sldId="288"/>
            <ac:picMk id="4" creationId="{0581EB82-D25B-0A44-BE19-E15EF1ED137B}"/>
          </ac:picMkLst>
        </pc:picChg>
        <pc:picChg chg="del">
          <ac:chgData name="Long B Nguyen" userId="f59fb8f3-a021-417a-8bc1-65c8d471c621" providerId="ADAL" clId="{6CD83B71-C243-244B-B302-DE2E82069201}" dt="2019-05-30T17:11:19.444" v="3460" actId="478"/>
          <ac:picMkLst>
            <pc:docMk/>
            <pc:sldMk cId="1322300041" sldId="288"/>
            <ac:picMk id="5" creationId="{5853FEDD-7C4D-5343-AFD7-F10EA4B0E1D0}"/>
          </ac:picMkLst>
        </pc:picChg>
        <pc:picChg chg="add mod">
          <ac:chgData name="Long B Nguyen" userId="f59fb8f3-a021-417a-8bc1-65c8d471c621" providerId="ADAL" clId="{6CD83B71-C243-244B-B302-DE2E82069201}" dt="2019-05-30T17:12:22.514" v="3530" actId="1036"/>
          <ac:picMkLst>
            <pc:docMk/>
            <pc:sldMk cId="1322300041" sldId="288"/>
            <ac:picMk id="6" creationId="{5977DBC6-1100-5143-B7B2-6A204FB2AF10}"/>
          </ac:picMkLst>
        </pc:picChg>
        <pc:picChg chg="add mod">
          <ac:chgData name="Long B Nguyen" userId="f59fb8f3-a021-417a-8bc1-65c8d471c621" providerId="ADAL" clId="{6CD83B71-C243-244B-B302-DE2E82069201}" dt="2019-05-30T17:12:22.514" v="3530" actId="1036"/>
          <ac:picMkLst>
            <pc:docMk/>
            <pc:sldMk cId="1322300041" sldId="288"/>
            <ac:picMk id="7" creationId="{1812CB26-859C-D847-B301-88EA0B117087}"/>
          </ac:picMkLst>
        </pc:picChg>
      </pc:sldChg>
      <pc:sldChg chg="modSp add">
        <pc:chgData name="Long B Nguyen" userId="f59fb8f3-a021-417a-8bc1-65c8d471c621" providerId="ADAL" clId="{6CD83B71-C243-244B-B302-DE2E82069201}" dt="2019-05-31T14:23:05.031" v="3634" actId="20577"/>
        <pc:sldMkLst>
          <pc:docMk/>
          <pc:sldMk cId="3974060782" sldId="289"/>
        </pc:sldMkLst>
        <pc:spChg chg="mod">
          <ac:chgData name="Long B Nguyen" userId="f59fb8f3-a021-417a-8bc1-65c8d471c621" providerId="ADAL" clId="{6CD83B71-C243-244B-B302-DE2E82069201}" dt="2019-05-31T14:23:05.031" v="3634" actId="20577"/>
          <ac:spMkLst>
            <pc:docMk/>
            <pc:sldMk cId="3974060782" sldId="289"/>
            <ac:spMk id="3" creationId="{1BDC47C8-6776-7B44-9CD4-95FC91452D62}"/>
          </ac:spMkLst>
        </pc:spChg>
      </pc:sldChg>
      <pc:sldChg chg="modSp add">
        <pc:chgData name="Long B Nguyen" userId="f59fb8f3-a021-417a-8bc1-65c8d471c621" providerId="ADAL" clId="{6CD83B71-C243-244B-B302-DE2E82069201}" dt="2019-05-31T17:21:53.328" v="4147" actId="2711"/>
        <pc:sldMkLst>
          <pc:docMk/>
          <pc:sldMk cId="735549928" sldId="290"/>
        </pc:sldMkLst>
        <pc:spChg chg="mod">
          <ac:chgData name="Long B Nguyen" userId="f59fb8f3-a021-417a-8bc1-65c8d471c621" providerId="ADAL" clId="{6CD83B71-C243-244B-B302-DE2E82069201}" dt="2019-05-31T17:12:24.218" v="3666" actId="20577"/>
          <ac:spMkLst>
            <pc:docMk/>
            <pc:sldMk cId="735549928" sldId="290"/>
            <ac:spMk id="2" creationId="{AA3A228F-61D0-D949-A5E7-F83756230BF8}"/>
          </ac:spMkLst>
        </pc:spChg>
        <pc:spChg chg="mod">
          <ac:chgData name="Long B Nguyen" userId="f59fb8f3-a021-417a-8bc1-65c8d471c621" providerId="ADAL" clId="{6CD83B71-C243-244B-B302-DE2E82069201}" dt="2019-05-31T17:21:53.328" v="4147" actId="2711"/>
          <ac:spMkLst>
            <pc:docMk/>
            <pc:sldMk cId="735549928" sldId="290"/>
            <ac:spMk id="9" creationId="{E3B2E017-30B2-884B-A113-B419A2ED51AD}"/>
          </ac:spMkLst>
        </pc:spChg>
      </pc:sldChg>
    </pc:docChg>
  </pc:docChgLst>
  <pc:docChgLst>
    <pc:chgData name="Long B Nguyen" userId="f59fb8f3-a021-417a-8bc1-65c8d471c621" providerId="ADAL" clId="{A2B9980D-0FF0-CA43-9CAC-D70036623538}"/>
    <pc:docChg chg="custSel addSld delSld modSld">
      <pc:chgData name="Long B Nguyen" userId="f59fb8f3-a021-417a-8bc1-65c8d471c621" providerId="ADAL" clId="{A2B9980D-0FF0-CA43-9CAC-D70036623538}" dt="2019-06-03T12:17:44.069" v="34" actId="2696"/>
      <pc:docMkLst>
        <pc:docMk/>
      </pc:docMkLst>
      <pc:sldChg chg="del">
        <pc:chgData name="Long B Nguyen" userId="f59fb8f3-a021-417a-8bc1-65c8d471c621" providerId="ADAL" clId="{A2B9980D-0FF0-CA43-9CAC-D70036623538}" dt="2019-06-03T12:16:45.027" v="20" actId="2696"/>
        <pc:sldMkLst>
          <pc:docMk/>
          <pc:sldMk cId="278045358" sldId="257"/>
        </pc:sldMkLst>
      </pc:sldChg>
      <pc:sldChg chg="add">
        <pc:chgData name="Long B Nguyen" userId="f59fb8f3-a021-417a-8bc1-65c8d471c621" providerId="ADAL" clId="{A2B9980D-0FF0-CA43-9CAC-D70036623538}" dt="2019-06-03T12:17:05.033" v="28"/>
        <pc:sldMkLst>
          <pc:docMk/>
          <pc:sldMk cId="2207246265" sldId="257"/>
        </pc:sldMkLst>
      </pc:sldChg>
      <pc:sldChg chg="add">
        <pc:chgData name="Long B Nguyen" userId="f59fb8f3-a021-417a-8bc1-65c8d471c621" providerId="ADAL" clId="{A2B9980D-0FF0-CA43-9CAC-D70036623538}" dt="2019-06-03T12:17:05.033" v="28"/>
        <pc:sldMkLst>
          <pc:docMk/>
          <pc:sldMk cId="216453293" sldId="258"/>
        </pc:sldMkLst>
      </pc:sldChg>
      <pc:sldChg chg="del">
        <pc:chgData name="Long B Nguyen" userId="f59fb8f3-a021-417a-8bc1-65c8d471c621" providerId="ADAL" clId="{A2B9980D-0FF0-CA43-9CAC-D70036623538}" dt="2019-06-03T12:16:45.025" v="18" actId="2696"/>
        <pc:sldMkLst>
          <pc:docMk/>
          <pc:sldMk cId="1367690398" sldId="258"/>
        </pc:sldMkLst>
      </pc:sldChg>
      <pc:sldChg chg="add">
        <pc:chgData name="Long B Nguyen" userId="f59fb8f3-a021-417a-8bc1-65c8d471c621" providerId="ADAL" clId="{A2B9980D-0FF0-CA43-9CAC-D70036623538}" dt="2019-06-03T12:17:05.033" v="28"/>
        <pc:sldMkLst>
          <pc:docMk/>
          <pc:sldMk cId="1889908786" sldId="259"/>
        </pc:sldMkLst>
      </pc:sldChg>
      <pc:sldChg chg="del">
        <pc:chgData name="Long B Nguyen" userId="f59fb8f3-a021-417a-8bc1-65c8d471c621" providerId="ADAL" clId="{A2B9980D-0FF0-CA43-9CAC-D70036623538}" dt="2019-06-03T12:16:45.024" v="17" actId="2696"/>
        <pc:sldMkLst>
          <pc:docMk/>
          <pc:sldMk cId="2425899630" sldId="259"/>
        </pc:sldMkLst>
      </pc:sldChg>
      <pc:sldChg chg="modSp del">
        <pc:chgData name="Long B Nguyen" userId="f59fb8f3-a021-417a-8bc1-65c8d471c621" providerId="ADAL" clId="{A2B9980D-0FF0-CA43-9CAC-D70036623538}" dt="2019-06-03T12:16:45.022" v="16" actId="2696"/>
        <pc:sldMkLst>
          <pc:docMk/>
          <pc:sldMk cId="558547185" sldId="260"/>
        </pc:sldMkLst>
        <pc:picChg chg="mod">
          <ac:chgData name="Long B Nguyen" userId="f59fb8f3-a021-417a-8bc1-65c8d471c621" providerId="ADAL" clId="{A2B9980D-0FF0-CA43-9CAC-D70036623538}" dt="2019-06-03T12:16:02.691" v="1" actId="1036"/>
          <ac:picMkLst>
            <pc:docMk/>
            <pc:sldMk cId="558547185" sldId="260"/>
            <ac:picMk id="3" creationId="{D29464D6-6FA2-2846-B0A6-0CF459B72EFD}"/>
          </ac:picMkLst>
        </pc:picChg>
      </pc:sldChg>
      <pc:sldChg chg="add">
        <pc:chgData name="Long B Nguyen" userId="f59fb8f3-a021-417a-8bc1-65c8d471c621" providerId="ADAL" clId="{A2B9980D-0FF0-CA43-9CAC-D70036623538}" dt="2019-06-03T12:17:05.033" v="28"/>
        <pc:sldMkLst>
          <pc:docMk/>
          <pc:sldMk cId="3958537657" sldId="260"/>
        </pc:sldMkLst>
      </pc:sldChg>
      <pc:sldChg chg="del">
        <pc:chgData name="Long B Nguyen" userId="f59fb8f3-a021-417a-8bc1-65c8d471c621" providerId="ADAL" clId="{A2B9980D-0FF0-CA43-9CAC-D70036623538}" dt="2019-06-03T12:16:45.021" v="15" actId="2696"/>
        <pc:sldMkLst>
          <pc:docMk/>
          <pc:sldMk cId="1998597291" sldId="261"/>
        </pc:sldMkLst>
      </pc:sldChg>
      <pc:sldChg chg="add">
        <pc:chgData name="Long B Nguyen" userId="f59fb8f3-a021-417a-8bc1-65c8d471c621" providerId="ADAL" clId="{A2B9980D-0FF0-CA43-9CAC-D70036623538}" dt="2019-06-03T12:17:05.033" v="28"/>
        <pc:sldMkLst>
          <pc:docMk/>
          <pc:sldMk cId="4103067120" sldId="261"/>
        </pc:sldMkLst>
      </pc:sldChg>
      <pc:sldChg chg="del">
        <pc:chgData name="Long B Nguyen" userId="f59fb8f3-a021-417a-8bc1-65c8d471c621" providerId="ADAL" clId="{A2B9980D-0FF0-CA43-9CAC-D70036623538}" dt="2019-06-03T12:16:45.019" v="14" actId="2696"/>
        <pc:sldMkLst>
          <pc:docMk/>
          <pc:sldMk cId="732371812" sldId="262"/>
        </pc:sldMkLst>
      </pc:sldChg>
      <pc:sldChg chg="add">
        <pc:chgData name="Long B Nguyen" userId="f59fb8f3-a021-417a-8bc1-65c8d471c621" providerId="ADAL" clId="{A2B9980D-0FF0-CA43-9CAC-D70036623538}" dt="2019-06-03T12:17:05.033" v="28"/>
        <pc:sldMkLst>
          <pc:docMk/>
          <pc:sldMk cId="2992321979" sldId="262"/>
        </pc:sldMkLst>
      </pc:sldChg>
      <pc:sldChg chg="add">
        <pc:chgData name="Long B Nguyen" userId="f59fb8f3-a021-417a-8bc1-65c8d471c621" providerId="ADAL" clId="{A2B9980D-0FF0-CA43-9CAC-D70036623538}" dt="2019-06-03T12:17:05.033" v="28"/>
        <pc:sldMkLst>
          <pc:docMk/>
          <pc:sldMk cId="407805003" sldId="264"/>
        </pc:sldMkLst>
      </pc:sldChg>
      <pc:sldChg chg="del">
        <pc:chgData name="Long B Nguyen" userId="f59fb8f3-a021-417a-8bc1-65c8d471c621" providerId="ADAL" clId="{A2B9980D-0FF0-CA43-9CAC-D70036623538}" dt="2019-06-03T12:16:45.018" v="13" actId="2696"/>
        <pc:sldMkLst>
          <pc:docMk/>
          <pc:sldMk cId="2229616679" sldId="264"/>
        </pc:sldMkLst>
      </pc:sldChg>
      <pc:sldChg chg="add">
        <pc:chgData name="Long B Nguyen" userId="f59fb8f3-a021-417a-8bc1-65c8d471c621" providerId="ADAL" clId="{A2B9980D-0FF0-CA43-9CAC-D70036623538}" dt="2019-06-03T12:17:05.033" v="28"/>
        <pc:sldMkLst>
          <pc:docMk/>
          <pc:sldMk cId="2014031385" sldId="265"/>
        </pc:sldMkLst>
      </pc:sldChg>
      <pc:sldChg chg="del">
        <pc:chgData name="Long B Nguyen" userId="f59fb8f3-a021-417a-8bc1-65c8d471c621" providerId="ADAL" clId="{A2B9980D-0FF0-CA43-9CAC-D70036623538}" dt="2019-06-03T12:16:45.016" v="12" actId="2696"/>
        <pc:sldMkLst>
          <pc:docMk/>
          <pc:sldMk cId="3300257600" sldId="265"/>
        </pc:sldMkLst>
      </pc:sldChg>
      <pc:sldChg chg="add">
        <pc:chgData name="Long B Nguyen" userId="f59fb8f3-a021-417a-8bc1-65c8d471c621" providerId="ADAL" clId="{A2B9980D-0FF0-CA43-9CAC-D70036623538}" dt="2019-06-03T12:17:05.033" v="28"/>
        <pc:sldMkLst>
          <pc:docMk/>
          <pc:sldMk cId="874123782" sldId="266"/>
        </pc:sldMkLst>
      </pc:sldChg>
      <pc:sldChg chg="del">
        <pc:chgData name="Long B Nguyen" userId="f59fb8f3-a021-417a-8bc1-65c8d471c621" providerId="ADAL" clId="{A2B9980D-0FF0-CA43-9CAC-D70036623538}" dt="2019-06-03T12:16:45.015" v="11" actId="2696"/>
        <pc:sldMkLst>
          <pc:docMk/>
          <pc:sldMk cId="3420452308" sldId="266"/>
        </pc:sldMkLst>
      </pc:sldChg>
      <pc:sldChg chg="add">
        <pc:chgData name="Long B Nguyen" userId="f59fb8f3-a021-417a-8bc1-65c8d471c621" providerId="ADAL" clId="{A2B9980D-0FF0-CA43-9CAC-D70036623538}" dt="2019-06-03T12:17:05.033" v="28"/>
        <pc:sldMkLst>
          <pc:docMk/>
          <pc:sldMk cId="1690910164" sldId="267"/>
        </pc:sldMkLst>
      </pc:sldChg>
      <pc:sldChg chg="del">
        <pc:chgData name="Long B Nguyen" userId="f59fb8f3-a021-417a-8bc1-65c8d471c621" providerId="ADAL" clId="{A2B9980D-0FF0-CA43-9CAC-D70036623538}" dt="2019-06-03T12:16:45.014" v="10" actId="2696"/>
        <pc:sldMkLst>
          <pc:docMk/>
          <pc:sldMk cId="3232093023" sldId="267"/>
        </pc:sldMkLst>
      </pc:sldChg>
      <pc:sldChg chg="del">
        <pc:chgData name="Long B Nguyen" userId="f59fb8f3-a021-417a-8bc1-65c8d471c621" providerId="ADAL" clId="{A2B9980D-0FF0-CA43-9CAC-D70036623538}" dt="2019-06-03T12:16:45.013" v="9" actId="2696"/>
        <pc:sldMkLst>
          <pc:docMk/>
          <pc:sldMk cId="1327462050" sldId="269"/>
        </pc:sldMkLst>
      </pc:sldChg>
      <pc:sldChg chg="add">
        <pc:chgData name="Long B Nguyen" userId="f59fb8f3-a021-417a-8bc1-65c8d471c621" providerId="ADAL" clId="{A2B9980D-0FF0-CA43-9CAC-D70036623538}" dt="2019-06-03T12:17:05.033" v="28"/>
        <pc:sldMkLst>
          <pc:docMk/>
          <pc:sldMk cId="3290810672" sldId="269"/>
        </pc:sldMkLst>
      </pc:sldChg>
      <pc:sldChg chg="del">
        <pc:chgData name="Long B Nguyen" userId="f59fb8f3-a021-417a-8bc1-65c8d471c621" providerId="ADAL" clId="{A2B9980D-0FF0-CA43-9CAC-D70036623538}" dt="2019-06-03T12:16:45.010" v="7" actId="2696"/>
        <pc:sldMkLst>
          <pc:docMk/>
          <pc:sldMk cId="4115145333" sldId="270"/>
        </pc:sldMkLst>
      </pc:sldChg>
      <pc:sldChg chg="add">
        <pc:chgData name="Long B Nguyen" userId="f59fb8f3-a021-417a-8bc1-65c8d471c621" providerId="ADAL" clId="{A2B9980D-0FF0-CA43-9CAC-D70036623538}" dt="2019-06-03T12:17:05.033" v="28"/>
        <pc:sldMkLst>
          <pc:docMk/>
          <pc:sldMk cId="4224307978" sldId="270"/>
        </pc:sldMkLst>
      </pc:sldChg>
      <pc:sldChg chg="add">
        <pc:chgData name="Long B Nguyen" userId="f59fb8f3-a021-417a-8bc1-65c8d471c621" providerId="ADAL" clId="{A2B9980D-0FF0-CA43-9CAC-D70036623538}" dt="2019-06-03T12:17:05.033" v="28"/>
        <pc:sldMkLst>
          <pc:docMk/>
          <pc:sldMk cId="2130507588" sldId="271"/>
        </pc:sldMkLst>
      </pc:sldChg>
      <pc:sldChg chg="del">
        <pc:chgData name="Long B Nguyen" userId="f59fb8f3-a021-417a-8bc1-65c8d471c621" providerId="ADAL" clId="{A2B9980D-0FF0-CA43-9CAC-D70036623538}" dt="2019-06-03T12:16:45.008" v="6" actId="2696"/>
        <pc:sldMkLst>
          <pc:docMk/>
          <pc:sldMk cId="4225145533" sldId="271"/>
        </pc:sldMkLst>
      </pc:sldChg>
      <pc:sldChg chg="add">
        <pc:chgData name="Long B Nguyen" userId="f59fb8f3-a021-417a-8bc1-65c8d471c621" providerId="ADAL" clId="{A2B9980D-0FF0-CA43-9CAC-D70036623538}" dt="2019-06-03T12:17:05.033" v="28"/>
        <pc:sldMkLst>
          <pc:docMk/>
          <pc:sldMk cId="587435069" sldId="272"/>
        </pc:sldMkLst>
      </pc:sldChg>
      <pc:sldChg chg="del">
        <pc:chgData name="Long B Nguyen" userId="f59fb8f3-a021-417a-8bc1-65c8d471c621" providerId="ADAL" clId="{A2B9980D-0FF0-CA43-9CAC-D70036623538}" dt="2019-06-03T12:16:45.007" v="5" actId="2696"/>
        <pc:sldMkLst>
          <pc:docMk/>
          <pc:sldMk cId="2255393435" sldId="272"/>
        </pc:sldMkLst>
      </pc:sldChg>
      <pc:sldChg chg="del">
        <pc:chgData name="Long B Nguyen" userId="f59fb8f3-a021-417a-8bc1-65c8d471c621" providerId="ADAL" clId="{A2B9980D-0FF0-CA43-9CAC-D70036623538}" dt="2019-06-03T12:16:45.006" v="4" actId="2696"/>
        <pc:sldMkLst>
          <pc:docMk/>
          <pc:sldMk cId="1470797507" sldId="273"/>
        </pc:sldMkLst>
      </pc:sldChg>
      <pc:sldChg chg="add">
        <pc:chgData name="Long B Nguyen" userId="f59fb8f3-a021-417a-8bc1-65c8d471c621" providerId="ADAL" clId="{A2B9980D-0FF0-CA43-9CAC-D70036623538}" dt="2019-06-03T12:17:05.033" v="28"/>
        <pc:sldMkLst>
          <pc:docMk/>
          <pc:sldMk cId="3785572974" sldId="273"/>
        </pc:sldMkLst>
      </pc:sldChg>
      <pc:sldChg chg="del">
        <pc:chgData name="Long B Nguyen" userId="f59fb8f3-a021-417a-8bc1-65c8d471c621" providerId="ADAL" clId="{A2B9980D-0FF0-CA43-9CAC-D70036623538}" dt="2019-06-03T12:16:45.004" v="3" actId="2696"/>
        <pc:sldMkLst>
          <pc:docMk/>
          <pc:sldMk cId="774974919" sldId="274"/>
        </pc:sldMkLst>
      </pc:sldChg>
      <pc:sldChg chg="add">
        <pc:chgData name="Long B Nguyen" userId="f59fb8f3-a021-417a-8bc1-65c8d471c621" providerId="ADAL" clId="{A2B9980D-0FF0-CA43-9CAC-D70036623538}" dt="2019-06-03T12:17:05.033" v="28"/>
        <pc:sldMkLst>
          <pc:docMk/>
          <pc:sldMk cId="4018759955" sldId="274"/>
        </pc:sldMkLst>
      </pc:sldChg>
      <pc:sldChg chg="del">
        <pc:chgData name="Long B Nguyen" userId="f59fb8f3-a021-417a-8bc1-65c8d471c621" providerId="ADAL" clId="{A2B9980D-0FF0-CA43-9CAC-D70036623538}" dt="2019-06-03T12:16:45.001" v="2" actId="2696"/>
        <pc:sldMkLst>
          <pc:docMk/>
          <pc:sldMk cId="3182594023" sldId="275"/>
        </pc:sldMkLst>
      </pc:sldChg>
      <pc:sldChg chg="add">
        <pc:chgData name="Long B Nguyen" userId="f59fb8f3-a021-417a-8bc1-65c8d471c621" providerId="ADAL" clId="{A2B9980D-0FF0-CA43-9CAC-D70036623538}" dt="2019-06-03T12:17:05.033" v="28"/>
        <pc:sldMkLst>
          <pc:docMk/>
          <pc:sldMk cId="3908189275" sldId="275"/>
        </pc:sldMkLst>
      </pc:sldChg>
      <pc:sldChg chg="add">
        <pc:chgData name="Long B Nguyen" userId="f59fb8f3-a021-417a-8bc1-65c8d471c621" providerId="ADAL" clId="{A2B9980D-0FF0-CA43-9CAC-D70036623538}" dt="2019-06-03T12:17:35.162" v="33"/>
        <pc:sldMkLst>
          <pc:docMk/>
          <pc:sldMk cId="1114720448" sldId="276"/>
        </pc:sldMkLst>
      </pc:sldChg>
      <pc:sldChg chg="del">
        <pc:chgData name="Long B Nguyen" userId="f59fb8f3-a021-417a-8bc1-65c8d471c621" providerId="ADAL" clId="{A2B9980D-0FF0-CA43-9CAC-D70036623538}" dt="2019-06-03T12:17:21.303" v="32" actId="2696"/>
        <pc:sldMkLst>
          <pc:docMk/>
          <pc:sldMk cId="1309211203" sldId="276"/>
        </pc:sldMkLst>
      </pc:sldChg>
      <pc:sldChg chg="add">
        <pc:chgData name="Long B Nguyen" userId="f59fb8f3-a021-417a-8bc1-65c8d471c621" providerId="ADAL" clId="{A2B9980D-0FF0-CA43-9CAC-D70036623538}" dt="2019-06-03T12:17:05.033" v="28"/>
        <pc:sldMkLst>
          <pc:docMk/>
          <pc:sldMk cId="3043984240" sldId="277"/>
        </pc:sldMkLst>
      </pc:sldChg>
      <pc:sldChg chg="del">
        <pc:chgData name="Long B Nguyen" userId="f59fb8f3-a021-417a-8bc1-65c8d471c621" providerId="ADAL" clId="{A2B9980D-0FF0-CA43-9CAC-D70036623538}" dt="2019-06-03T12:16:45.011" v="8" actId="2696"/>
        <pc:sldMkLst>
          <pc:docMk/>
          <pc:sldMk cId="4068173912" sldId="277"/>
        </pc:sldMkLst>
      </pc:sldChg>
      <pc:sldChg chg="add">
        <pc:chgData name="Long B Nguyen" userId="f59fb8f3-a021-417a-8bc1-65c8d471c621" providerId="ADAL" clId="{A2B9980D-0FF0-CA43-9CAC-D70036623538}" dt="2019-06-03T12:17:35.162" v="33"/>
        <pc:sldMkLst>
          <pc:docMk/>
          <pc:sldMk cId="3369363658" sldId="278"/>
        </pc:sldMkLst>
      </pc:sldChg>
      <pc:sldChg chg="del">
        <pc:chgData name="Long B Nguyen" userId="f59fb8f3-a021-417a-8bc1-65c8d471c621" providerId="ADAL" clId="{A2B9980D-0FF0-CA43-9CAC-D70036623538}" dt="2019-06-03T12:17:21.301" v="31" actId="2696"/>
        <pc:sldMkLst>
          <pc:docMk/>
          <pc:sldMk cId="3566292662" sldId="278"/>
        </pc:sldMkLst>
      </pc:sldChg>
      <pc:sldChg chg="add">
        <pc:chgData name="Long B Nguyen" userId="f59fb8f3-a021-417a-8bc1-65c8d471c621" providerId="ADAL" clId="{A2B9980D-0FF0-CA43-9CAC-D70036623538}" dt="2019-06-03T12:17:35.162" v="33"/>
        <pc:sldMkLst>
          <pc:docMk/>
          <pc:sldMk cId="2479426709" sldId="279"/>
        </pc:sldMkLst>
      </pc:sldChg>
      <pc:sldChg chg="del">
        <pc:chgData name="Long B Nguyen" userId="f59fb8f3-a021-417a-8bc1-65c8d471c621" providerId="ADAL" clId="{A2B9980D-0FF0-CA43-9CAC-D70036623538}" dt="2019-06-03T12:17:21.300" v="30" actId="2696"/>
        <pc:sldMkLst>
          <pc:docMk/>
          <pc:sldMk cId="3407181131" sldId="279"/>
        </pc:sldMkLst>
      </pc:sldChg>
      <pc:sldChg chg="add">
        <pc:chgData name="Long B Nguyen" userId="f59fb8f3-a021-417a-8bc1-65c8d471c621" providerId="ADAL" clId="{A2B9980D-0FF0-CA43-9CAC-D70036623538}" dt="2019-06-03T12:17:05.033" v="28"/>
        <pc:sldMkLst>
          <pc:docMk/>
          <pc:sldMk cId="1096082918" sldId="280"/>
        </pc:sldMkLst>
      </pc:sldChg>
      <pc:sldChg chg="del">
        <pc:chgData name="Long B Nguyen" userId="f59fb8f3-a021-417a-8bc1-65c8d471c621" providerId="ADAL" clId="{A2B9980D-0FF0-CA43-9CAC-D70036623538}" dt="2019-06-03T12:16:50.312" v="21" actId="2696"/>
        <pc:sldMkLst>
          <pc:docMk/>
          <pc:sldMk cId="3966699924" sldId="280"/>
        </pc:sldMkLst>
      </pc:sldChg>
      <pc:sldChg chg="del">
        <pc:chgData name="Long B Nguyen" userId="f59fb8f3-a021-417a-8bc1-65c8d471c621" providerId="ADAL" clId="{A2B9980D-0FF0-CA43-9CAC-D70036623538}" dt="2019-06-03T12:16:50.341" v="22" actId="2696"/>
        <pc:sldMkLst>
          <pc:docMk/>
          <pc:sldMk cId="1503269497" sldId="281"/>
        </pc:sldMkLst>
      </pc:sldChg>
      <pc:sldChg chg="add">
        <pc:chgData name="Long B Nguyen" userId="f59fb8f3-a021-417a-8bc1-65c8d471c621" providerId="ADAL" clId="{A2B9980D-0FF0-CA43-9CAC-D70036623538}" dt="2019-06-03T12:17:05.033" v="28"/>
        <pc:sldMkLst>
          <pc:docMk/>
          <pc:sldMk cId="2702355806" sldId="281"/>
        </pc:sldMkLst>
      </pc:sldChg>
      <pc:sldChg chg="add">
        <pc:chgData name="Long B Nguyen" userId="f59fb8f3-a021-417a-8bc1-65c8d471c621" providerId="ADAL" clId="{A2B9980D-0FF0-CA43-9CAC-D70036623538}" dt="2019-06-03T12:17:05.033" v="28"/>
        <pc:sldMkLst>
          <pc:docMk/>
          <pc:sldMk cId="3692685984" sldId="282"/>
        </pc:sldMkLst>
      </pc:sldChg>
      <pc:sldChg chg="del">
        <pc:chgData name="Long B Nguyen" userId="f59fb8f3-a021-417a-8bc1-65c8d471c621" providerId="ADAL" clId="{A2B9980D-0FF0-CA43-9CAC-D70036623538}" dt="2019-06-03T12:16:50.351" v="23" actId="2696"/>
        <pc:sldMkLst>
          <pc:docMk/>
          <pc:sldMk cId="4109718749" sldId="282"/>
        </pc:sldMkLst>
      </pc:sldChg>
      <pc:sldChg chg="add">
        <pc:chgData name="Long B Nguyen" userId="f59fb8f3-a021-417a-8bc1-65c8d471c621" providerId="ADAL" clId="{A2B9980D-0FF0-CA43-9CAC-D70036623538}" dt="2019-06-03T12:17:05.033" v="28"/>
        <pc:sldMkLst>
          <pc:docMk/>
          <pc:sldMk cId="1520265794" sldId="283"/>
        </pc:sldMkLst>
      </pc:sldChg>
      <pc:sldChg chg="del">
        <pc:chgData name="Long B Nguyen" userId="f59fb8f3-a021-417a-8bc1-65c8d471c621" providerId="ADAL" clId="{A2B9980D-0FF0-CA43-9CAC-D70036623538}" dt="2019-06-03T12:16:50.358" v="24" actId="2696"/>
        <pc:sldMkLst>
          <pc:docMk/>
          <pc:sldMk cId="2503078345" sldId="283"/>
        </pc:sldMkLst>
      </pc:sldChg>
      <pc:sldChg chg="add">
        <pc:chgData name="Long B Nguyen" userId="f59fb8f3-a021-417a-8bc1-65c8d471c621" providerId="ADAL" clId="{A2B9980D-0FF0-CA43-9CAC-D70036623538}" dt="2019-06-03T12:17:05.033" v="28"/>
        <pc:sldMkLst>
          <pc:docMk/>
          <pc:sldMk cId="558223950" sldId="285"/>
        </pc:sldMkLst>
      </pc:sldChg>
      <pc:sldChg chg="del">
        <pc:chgData name="Long B Nguyen" userId="f59fb8f3-a021-417a-8bc1-65c8d471c621" providerId="ADAL" clId="{A2B9980D-0FF0-CA43-9CAC-D70036623538}" dt="2019-06-03T12:16:45.026" v="19" actId="2696"/>
        <pc:sldMkLst>
          <pc:docMk/>
          <pc:sldMk cId="917718182" sldId="285"/>
        </pc:sldMkLst>
      </pc:sldChg>
      <pc:sldChg chg="add">
        <pc:chgData name="Long B Nguyen" userId="f59fb8f3-a021-417a-8bc1-65c8d471c621" providerId="ADAL" clId="{A2B9980D-0FF0-CA43-9CAC-D70036623538}" dt="2019-06-03T12:17:05.033" v="28"/>
        <pc:sldMkLst>
          <pc:docMk/>
          <pc:sldMk cId="2169415221" sldId="286"/>
        </pc:sldMkLst>
      </pc:sldChg>
      <pc:sldChg chg="del">
        <pc:chgData name="Long B Nguyen" userId="f59fb8f3-a021-417a-8bc1-65c8d471c621" providerId="ADAL" clId="{A2B9980D-0FF0-CA43-9CAC-D70036623538}" dt="2019-06-03T12:16:50.367" v="25" actId="2696"/>
        <pc:sldMkLst>
          <pc:docMk/>
          <pc:sldMk cId="3396180328" sldId="286"/>
        </pc:sldMkLst>
      </pc:sldChg>
      <pc:sldChg chg="add">
        <pc:chgData name="Long B Nguyen" userId="f59fb8f3-a021-417a-8bc1-65c8d471c621" providerId="ADAL" clId="{A2B9980D-0FF0-CA43-9CAC-D70036623538}" dt="2019-06-03T12:17:05.033" v="28"/>
        <pc:sldMkLst>
          <pc:docMk/>
          <pc:sldMk cId="2996779041" sldId="287"/>
        </pc:sldMkLst>
      </pc:sldChg>
      <pc:sldChg chg="del">
        <pc:chgData name="Long B Nguyen" userId="f59fb8f3-a021-417a-8bc1-65c8d471c621" providerId="ADAL" clId="{A2B9980D-0FF0-CA43-9CAC-D70036623538}" dt="2019-06-03T12:16:50.377" v="26" actId="2696"/>
        <pc:sldMkLst>
          <pc:docMk/>
          <pc:sldMk cId="3190343647" sldId="287"/>
        </pc:sldMkLst>
      </pc:sldChg>
      <pc:sldChg chg="del">
        <pc:chgData name="Long B Nguyen" userId="f59fb8f3-a021-417a-8bc1-65c8d471c621" providerId="ADAL" clId="{A2B9980D-0FF0-CA43-9CAC-D70036623538}" dt="2019-06-03T12:16:50.385" v="27" actId="2696"/>
        <pc:sldMkLst>
          <pc:docMk/>
          <pc:sldMk cId="1322300041" sldId="288"/>
        </pc:sldMkLst>
      </pc:sldChg>
      <pc:sldChg chg="add">
        <pc:chgData name="Long B Nguyen" userId="f59fb8f3-a021-417a-8bc1-65c8d471c621" providerId="ADAL" clId="{A2B9980D-0FF0-CA43-9CAC-D70036623538}" dt="2019-06-03T12:17:05.033" v="28"/>
        <pc:sldMkLst>
          <pc:docMk/>
          <pc:sldMk cId="3161095224" sldId="288"/>
        </pc:sldMkLst>
      </pc:sldChg>
      <pc:sldChg chg="del">
        <pc:chgData name="Long B Nguyen" userId="f59fb8f3-a021-417a-8bc1-65c8d471c621" providerId="ADAL" clId="{A2B9980D-0FF0-CA43-9CAC-D70036623538}" dt="2019-06-03T12:17:21.297" v="29" actId="2696"/>
        <pc:sldMkLst>
          <pc:docMk/>
          <pc:sldMk cId="735549928" sldId="290"/>
        </pc:sldMkLst>
      </pc:sldChg>
      <pc:sldChg chg="add del">
        <pc:chgData name="Long B Nguyen" userId="f59fb8f3-a021-417a-8bc1-65c8d471c621" providerId="ADAL" clId="{A2B9980D-0FF0-CA43-9CAC-D70036623538}" dt="2019-06-03T12:17:44.069" v="34" actId="2696"/>
        <pc:sldMkLst>
          <pc:docMk/>
          <pc:sldMk cId="2614452474" sldId="290"/>
        </pc:sldMkLst>
      </pc:sldChg>
      <pc:sldChg chg="add">
        <pc:chgData name="Long B Nguyen" userId="f59fb8f3-a021-417a-8bc1-65c8d471c621" providerId="ADAL" clId="{A2B9980D-0FF0-CA43-9CAC-D70036623538}" dt="2019-06-03T12:17:05.033" v="28"/>
        <pc:sldMkLst>
          <pc:docMk/>
          <pc:sldMk cId="99755680" sldId="291"/>
        </pc:sldMkLst>
      </pc:sldChg>
      <pc:sldChg chg="add">
        <pc:chgData name="Long B Nguyen" userId="f59fb8f3-a021-417a-8bc1-65c8d471c621" providerId="ADAL" clId="{A2B9980D-0FF0-CA43-9CAC-D70036623538}" dt="2019-06-03T12:17:05.033" v="28"/>
        <pc:sldMkLst>
          <pc:docMk/>
          <pc:sldMk cId="847072393" sldId="29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6/3/19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6/3/19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6/3/19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6/3/19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6/3/19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6/3/19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Coding Games in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055475" cy="1277135"/>
          </a:xfrm>
        </p:spPr>
        <p:txBody>
          <a:bodyPr>
            <a:normAutofit/>
          </a:bodyPr>
          <a:lstStyle/>
          <a:p>
            <a:pPr algn="l"/>
            <a:r>
              <a:rPr lang="en-US" sz="2400" b="1" dirty="0"/>
              <a:t>2. Python Crash Course Part 1</a:t>
            </a:r>
          </a:p>
          <a:p>
            <a:pPr algn="l"/>
            <a:r>
              <a:rPr lang="en-US" sz="2400" b="1" dirty="0"/>
              <a:t>Datatypes and Operations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Dynamic Typing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Python is </a:t>
            </a:r>
            <a:r>
              <a:rPr lang="en-US" i="1" dirty="0"/>
              <a:t>dynamically typed</a:t>
            </a:r>
            <a:r>
              <a:rPr lang="en-US" dirty="0"/>
              <a:t>: variable names can point to objects of any type. </a:t>
            </a:r>
          </a:p>
          <a:p>
            <a:pPr marL="0" indent="0">
              <a:buNone/>
            </a:pPr>
            <a:endParaRPr lang="en-US" sz="2000" dirty="0"/>
          </a:p>
          <a:p>
            <a:pPr marL="0" indent="0">
              <a:buNone/>
            </a:pPr>
            <a:r>
              <a:rPr lang="en-US" sz="2000" dirty="0"/>
              <a:t>Unlike Java or C, there is no need to “declare” the variable.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 			</a:t>
            </a:r>
            <a:r>
              <a:rPr lang="en-US" b="1" i="1" dirty="0">
                <a:solidFill>
                  <a:srgbClr val="33566B"/>
                </a:solidFill>
                <a:latin typeface="Inconsolata Medium" panose="020B0609030003000000" pitchFamily="49" charset="77"/>
              </a:rPr>
              <a:t># x is an integer </a:t>
            </a:r>
          </a:p>
          <a:p>
            <a:pPr marL="0" indent="0">
              <a:buNone/>
            </a:pPr>
            <a:r>
              <a:rPr lang="en-US" b="1" dirty="0">
                <a:solidFill>
                  <a:srgbClr val="000087"/>
                </a:solidFill>
                <a:latin typeface="Inconsolata Medium" panose="020B0609030003000000" pitchFamily="49" charset="77"/>
              </a:rPr>
              <a:t> 	   x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'hello’ 	</a:t>
            </a:r>
            <a:r>
              <a:rPr lang="en-US" b="1" i="1" dirty="0">
                <a:solidFill>
                  <a:srgbClr val="33566B"/>
                </a:solidFill>
                <a:latin typeface="Inconsolata Medium" panose="020B0609030003000000" pitchFamily="49" charset="77"/>
              </a:rPr>
              <a:t># now x is a string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now x is a list </a:t>
            </a:r>
            <a:endParaRPr lang="en-US"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201403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Variables Are Pointers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y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x</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[1, 2, 3]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x</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append</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sz="2000" b="1" dirty="0">
                <a:solidFill>
                  <a:srgbClr val="33566B"/>
                </a:solidFill>
                <a:latin typeface="Inconsolata Medium" panose="020B0609030003000000" pitchFamily="49" charset="77"/>
              </a:rPr>
              <a:t># append 4 to the list pointed to by x</a:t>
            </a:r>
            <a:r>
              <a:rPr lang="en-US" b="1" dirty="0">
                <a:solidFill>
                  <a:srgbClr val="33566B"/>
                </a:solidFill>
                <a:latin typeface="Inconsolata Medium" panose="020B0609030003000000" pitchFamily="49" charset="77"/>
              </a:rPr>
              <a:t> </a:t>
            </a:r>
            <a:r>
              <a:rPr lang="en-US" b="1" i="1" dirty="0">
                <a:solidFill>
                  <a:srgbClr val="33566B"/>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r>
              <a:rPr lang="en-US" sz="2000" b="1" dirty="0">
                <a:solidFill>
                  <a:srgbClr val="33566B"/>
                </a:solidFill>
                <a:latin typeface="Inconsolata Medium" panose="020B0609030003000000" pitchFamily="49" charset="77"/>
              </a:rPr>
              <a:t># y's list is modified as well! </a:t>
            </a:r>
            <a:endParaRPr lang="en-US" sz="2000" b="1" dirty="0">
              <a:latin typeface="Inconsolata Medium" panose="020B0609030003000000" pitchFamily="49" charset="77"/>
            </a:endParaRPr>
          </a:p>
          <a:p>
            <a:pPr marL="0" indent="0">
              <a:buNone/>
            </a:pPr>
            <a:r>
              <a:rPr lang="en-US" b="1" dirty="0">
                <a:latin typeface="Inconsolata Medium" panose="020B0609030003000000" pitchFamily="49" charset="77"/>
              </a:rPr>
              <a:t>[1, 2, 3, 4]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'something else’ </a:t>
            </a:r>
          </a:p>
          <a:p>
            <a:pPr marL="0" indent="0">
              <a:buNone/>
            </a:pPr>
            <a:r>
              <a:rPr lang="en-US" b="1" dirty="0">
                <a:solidFill>
                  <a:srgbClr val="CC3300"/>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y is unchanged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[1, 2, 3, 4] </a:t>
            </a:r>
          </a:p>
          <a:p>
            <a:pPr marL="0" indent="0">
              <a:buNone/>
            </a:pPr>
            <a:r>
              <a:rPr lang="en-US" b="1" dirty="0">
                <a:solidFill>
                  <a:srgbClr val="000087"/>
                </a:solidFill>
                <a:latin typeface="Inconsolata Medium" panose="020B0609030003000000" pitchFamily="49" charset="77"/>
              </a:rPr>
              <a:t> </a:t>
            </a:r>
            <a:endParaRPr lang="en-US" b="1" dirty="0">
              <a:latin typeface="Inconsolata Medium" panose="020B0609030003000000" pitchFamily="49" charset="77"/>
            </a:endParaRPr>
          </a:p>
        </p:txBody>
      </p:sp>
    </p:spTree>
    <p:extLst>
      <p:ext uri="{BB962C8B-B14F-4D97-AF65-F5344CB8AC3E}">
        <p14:creationId xmlns:p14="http://schemas.microsoft.com/office/powerpoint/2010/main" val="87412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Basic Built-In Types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Medium" panose="020B0609030003000000" pitchFamily="49" charset="77"/>
            </a:endParaRPr>
          </a:p>
        </p:txBody>
      </p:sp>
      <p:pic>
        <p:nvPicPr>
          <p:cNvPr id="4" name="Picture 3">
            <a:extLst>
              <a:ext uri="{FF2B5EF4-FFF2-40B4-BE49-F238E27FC236}">
                <a16:creationId xmlns:a16="http://schemas.microsoft.com/office/drawing/2014/main" id="{8F08BDCA-BAC1-7948-A2C1-4A8DA04059D3}"/>
              </a:ext>
            </a:extLst>
          </p:cNvPr>
          <p:cNvPicPr>
            <a:picLocks noChangeAspect="1"/>
          </p:cNvPicPr>
          <p:nvPr/>
        </p:nvPicPr>
        <p:blipFill>
          <a:blip r:embed="rId2"/>
          <a:stretch>
            <a:fillRect/>
          </a:stretch>
        </p:blipFill>
        <p:spPr>
          <a:xfrm>
            <a:off x="0" y="1492527"/>
            <a:ext cx="9144000" cy="3226777"/>
          </a:xfrm>
          <a:prstGeom prst="rect">
            <a:avLst/>
          </a:prstGeom>
        </p:spPr>
      </p:pic>
    </p:spTree>
    <p:extLst>
      <p:ext uri="{BB962C8B-B14F-4D97-AF65-F5344CB8AC3E}">
        <p14:creationId xmlns:p14="http://schemas.microsoft.com/office/powerpoint/2010/main" val="1690910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Built In Function type()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4 </a:t>
            </a:r>
          </a:p>
          <a:p>
            <a:pPr marL="0" indent="0">
              <a:buNone/>
            </a:pPr>
            <a:r>
              <a:rPr lang="en-US" b="1" dirty="0">
                <a:solidFill>
                  <a:srgbClr val="FF6600"/>
                </a:solidFill>
                <a:latin typeface="Inconsolata Medium" panose="020B0609030003000000" pitchFamily="49" charset="77"/>
              </a:rPr>
              <a:t>	  </a:t>
            </a:r>
            <a:r>
              <a:rPr lang="en-US" b="1" dirty="0">
                <a:solidFill>
                  <a:srgbClr val="336666"/>
                </a:solidFill>
                <a:latin typeface="Inconsolata Medium" panose="020B0609030003000000" pitchFamily="49" charset="77"/>
              </a:rPr>
              <a:t>type</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[7]: </a:t>
            </a:r>
            <a:r>
              <a:rPr lang="en-US" b="1" dirty="0" err="1">
                <a:latin typeface="Inconsolata Medium" panose="020B0609030003000000" pitchFamily="49" charset="77"/>
              </a:rPr>
              <a:t>int</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'hello’ </a:t>
            </a:r>
          </a:p>
          <a:p>
            <a:pPr marL="0" indent="0">
              <a:buNone/>
            </a:pPr>
            <a:r>
              <a:rPr lang="en-US" b="1" dirty="0">
                <a:solidFill>
                  <a:srgbClr val="336666"/>
                </a:solidFill>
                <a:latin typeface="Inconsolata Medium" panose="020B0609030003000000" pitchFamily="49" charset="77"/>
              </a:rPr>
              <a:t>	   type</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[8]: </a:t>
            </a:r>
            <a:r>
              <a:rPr lang="en-US" b="1" dirty="0" err="1">
                <a:latin typeface="Inconsolata Medium" panose="020B0609030003000000" pitchFamily="49" charset="77"/>
              </a:rPr>
              <a:t>str</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3.14159 </a:t>
            </a:r>
          </a:p>
          <a:p>
            <a:pPr marL="0" indent="0">
              <a:buNone/>
            </a:pPr>
            <a:r>
              <a:rPr lang="en-US" b="1" dirty="0">
                <a:solidFill>
                  <a:srgbClr val="FF6600"/>
                </a:solidFill>
                <a:latin typeface="Inconsolata Medium" panose="020B0609030003000000" pitchFamily="49" charset="77"/>
              </a:rPr>
              <a:t>	   </a:t>
            </a:r>
            <a:r>
              <a:rPr lang="en-US" b="1" dirty="0">
                <a:solidFill>
                  <a:srgbClr val="336666"/>
                </a:solidFill>
                <a:latin typeface="Inconsolata Medium" panose="020B0609030003000000" pitchFamily="49" charset="77"/>
              </a:rPr>
              <a:t>type</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float </a:t>
            </a:r>
          </a:p>
        </p:txBody>
      </p:sp>
    </p:spTree>
    <p:extLst>
      <p:ext uri="{BB962C8B-B14F-4D97-AF65-F5344CB8AC3E}">
        <p14:creationId xmlns:p14="http://schemas.microsoft.com/office/powerpoint/2010/main" val="3290810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Arithmetic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Medium" panose="020B0609030003000000" pitchFamily="49" charset="77"/>
            </a:endParaRPr>
          </a:p>
        </p:txBody>
      </p:sp>
      <p:pic>
        <p:nvPicPr>
          <p:cNvPr id="5" name="Picture 4">
            <a:extLst>
              <a:ext uri="{FF2B5EF4-FFF2-40B4-BE49-F238E27FC236}">
                <a16:creationId xmlns:a16="http://schemas.microsoft.com/office/drawing/2014/main" id="{95A91F39-ED3A-DF40-A679-CCDEC730876D}"/>
              </a:ext>
            </a:extLst>
          </p:cNvPr>
          <p:cNvPicPr>
            <a:picLocks noChangeAspect="1"/>
          </p:cNvPicPr>
          <p:nvPr/>
        </p:nvPicPr>
        <p:blipFill>
          <a:blip r:embed="rId2"/>
          <a:stretch>
            <a:fillRect/>
          </a:stretch>
        </p:blipFill>
        <p:spPr>
          <a:xfrm>
            <a:off x="370918" y="1027416"/>
            <a:ext cx="6917576" cy="4564087"/>
          </a:xfrm>
          <a:prstGeom prst="rect">
            <a:avLst/>
          </a:prstGeom>
        </p:spPr>
      </p:pic>
    </p:spTree>
    <p:extLst>
      <p:ext uri="{BB962C8B-B14F-4D97-AF65-F5344CB8AC3E}">
        <p14:creationId xmlns:p14="http://schemas.microsoft.com/office/powerpoint/2010/main" val="3043984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Integers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most basic numerical type is the integer. </a:t>
            </a:r>
          </a:p>
          <a:p>
            <a:pPr marL="0" indent="0">
              <a:buNone/>
            </a:pPr>
            <a:r>
              <a:rPr lang="en-US" dirty="0"/>
              <a:t>Any number without a decimal point is an integer.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 </a:t>
            </a:r>
          </a:p>
          <a:p>
            <a:pPr marL="0" indent="0">
              <a:buNone/>
            </a:pPr>
            <a:r>
              <a:rPr lang="en-US" b="1" dirty="0">
                <a:solidFill>
                  <a:srgbClr val="FF6600"/>
                </a:solidFill>
                <a:latin typeface="Inconsolata Medium" panose="020B0609030003000000" pitchFamily="49" charset="77"/>
              </a:rPr>
              <a:t>	   </a:t>
            </a:r>
            <a:r>
              <a:rPr lang="en-US" b="1" dirty="0">
                <a:solidFill>
                  <a:srgbClr val="336666"/>
                </a:solidFill>
                <a:latin typeface="Inconsolata Medium" panose="020B0609030003000000" pitchFamily="49" charset="77"/>
              </a:rPr>
              <a:t>type</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 </a:t>
            </a:r>
            <a:r>
              <a:rPr lang="en-US" b="1" dirty="0" err="1">
                <a:latin typeface="Inconsolata Medium" panose="020B0609030003000000" pitchFamily="49" charset="77"/>
              </a:rPr>
              <a:t>int</a:t>
            </a:r>
            <a:r>
              <a:rPr lang="en-US" b="1" dirty="0">
                <a:latin typeface="Inconsolata Medium" panose="020B0609030003000000" pitchFamily="49" charset="77"/>
              </a:rPr>
              <a:t> </a:t>
            </a:r>
          </a:p>
          <a:p>
            <a:pPr marL="0" indent="0">
              <a:buNone/>
            </a:pPr>
            <a:endParaRPr lang="en-US" sz="2000" dirty="0"/>
          </a:p>
          <a:p>
            <a:pPr marL="0" indent="0">
              <a:buNone/>
            </a:pPr>
            <a:r>
              <a:rPr lang="en-US" dirty="0"/>
              <a:t>Python integers are variable-precision, so you can do computations that would overflow in other languages. </a:t>
            </a:r>
          </a:p>
          <a:p>
            <a:pPr marL="0" indent="0">
              <a:buNone/>
            </a:pPr>
            <a:endParaRPr lang="en-US" sz="2000" dirty="0"/>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2 </a:t>
            </a:r>
            <a:r>
              <a:rPr lang="en-US" sz="1900" b="1" dirty="0">
                <a:solidFill>
                  <a:srgbClr val="545454"/>
                </a:solidFill>
                <a:latin typeface="Inconsolata Medium" panose="020B0609030003000000" pitchFamily="49" charset="77"/>
              </a:rPr>
              <a:t>** </a:t>
            </a:r>
            <a:r>
              <a:rPr lang="en-US" sz="1900" b="1" dirty="0">
                <a:solidFill>
                  <a:srgbClr val="FF6600"/>
                </a:solidFill>
                <a:latin typeface="Inconsolata Medium" panose="020B0609030003000000" pitchFamily="49" charset="77"/>
              </a:rPr>
              <a:t>200 </a:t>
            </a:r>
          </a:p>
          <a:p>
            <a:pPr marL="0" indent="0">
              <a:buNone/>
            </a:pPr>
            <a:r>
              <a:rPr lang="en-US" sz="1900" b="1" dirty="0">
                <a:latin typeface="Inconsolata Medium" panose="020B0609030003000000" pitchFamily="49" charset="77"/>
              </a:rPr>
              <a:t>Out [2]: 1606938044258990275541962092341162602522202993782792835301376 </a:t>
            </a:r>
          </a:p>
          <a:p>
            <a:pPr marL="0" indent="0">
              <a:buNone/>
            </a:pPr>
            <a:endParaRPr lang="en-US" sz="2000" dirty="0"/>
          </a:p>
        </p:txBody>
      </p:sp>
    </p:spTree>
    <p:extLst>
      <p:ext uri="{BB962C8B-B14F-4D97-AF65-F5344CB8AC3E}">
        <p14:creationId xmlns:p14="http://schemas.microsoft.com/office/powerpoint/2010/main" val="4224307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Integers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r>
              <a:rPr lang="en-US" dirty="0"/>
              <a:t>By default, division </a:t>
            </a:r>
            <a:r>
              <a:rPr lang="en-US" dirty="0" err="1"/>
              <a:t>upcasts</a:t>
            </a:r>
            <a:r>
              <a:rPr lang="en-US" dirty="0"/>
              <a:t> integers to floating-point type:</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[3]: 2.5</a:t>
            </a:r>
            <a:r>
              <a:rPr lang="en-US" sz="2400" dirty="0">
                <a:latin typeface="UbuntuMono"/>
              </a:rPr>
              <a:t> </a:t>
            </a:r>
            <a:endParaRPr lang="en-US" dirty="0"/>
          </a:p>
          <a:p>
            <a:pPr marL="0" indent="0">
              <a:buNone/>
            </a:pPr>
            <a:endParaRPr lang="en-US" dirty="0"/>
          </a:p>
          <a:p>
            <a:pPr marL="0" indent="0">
              <a:buNone/>
            </a:pPr>
            <a:r>
              <a:rPr lang="en-US" dirty="0"/>
              <a:t>You can use the floor-division operator //: </a:t>
            </a:r>
          </a:p>
          <a:p>
            <a:pPr marL="0" indent="0">
              <a:buNone/>
            </a:pPr>
            <a:endParaRPr lang="en-US" sz="2400" dirty="0">
              <a:solidFill>
                <a:srgbClr val="000087"/>
              </a:solidFill>
              <a:latin typeface="UbuntuMono"/>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[4]: 2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30507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Floating Point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floating-point type can store fractional numbers. </a:t>
            </a:r>
          </a:p>
          <a:p>
            <a:pPr marL="0" indent="0">
              <a:buNone/>
            </a:pPr>
            <a:r>
              <a:rPr lang="en-US" dirty="0"/>
              <a:t>They can be defined either in standard decimal notation, or in exponential notation: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0.000005 </a:t>
            </a:r>
          </a:p>
          <a:p>
            <a:pPr marL="0" indent="0">
              <a:buNone/>
            </a:pPr>
            <a:r>
              <a:rPr lang="en-US" b="1" dirty="0">
                <a:solidFill>
                  <a:srgbClr val="FF6600"/>
                </a:solidFill>
                <a:latin typeface="Inconsolata Medium" panose="020B0609030003000000" pitchFamily="49" charset="77"/>
              </a:rPr>
              <a:t>	   </a:t>
            </a:r>
            <a:r>
              <a:rPr lang="en-US" b="1" dirty="0">
                <a:solidFill>
                  <a:srgbClr val="000087"/>
                </a:solidFill>
                <a:latin typeface="Inconsolata Medium" panose="020B0609030003000000" pitchFamily="49" charset="77"/>
              </a:rPr>
              <a:t>y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5e-6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True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1400000.00 </a:t>
            </a:r>
          </a:p>
          <a:p>
            <a:pPr marL="0" indent="0">
              <a:buNone/>
            </a:pPr>
            <a:r>
              <a:rPr lang="en-US" b="1" dirty="0">
                <a:solidFill>
                  <a:srgbClr val="FF6600"/>
                </a:solidFill>
                <a:latin typeface="Inconsolata Medium" panose="020B0609030003000000" pitchFamily="49" charset="77"/>
              </a:rPr>
              <a:t>	   </a:t>
            </a:r>
            <a:r>
              <a:rPr lang="en-US" b="1" dirty="0">
                <a:solidFill>
                  <a:srgbClr val="000087"/>
                </a:solidFill>
                <a:latin typeface="Inconsolata Medium" panose="020B0609030003000000" pitchFamily="49" charset="77"/>
              </a:rPr>
              <a:t>y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1.4e6 </a:t>
            </a:r>
          </a:p>
          <a:p>
            <a:pPr marL="0" indent="0">
              <a:buNone/>
            </a:pPr>
            <a:r>
              <a:rPr lang="en-US" b="1" dirty="0">
                <a:solidFill>
                  <a:srgbClr val="FF6600"/>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True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8743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Floating Point Precision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One thing to be aware of with floating-point arithmetic is that its precision is limited, which can cause equality tests to be unstable.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0.1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0.2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0.3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[8]: False </a:t>
            </a:r>
          </a:p>
          <a:p>
            <a:pPr marL="0" indent="0">
              <a:buNone/>
            </a:pPr>
            <a:endParaRPr lang="en-US" dirty="0"/>
          </a:p>
          <a:p>
            <a:pPr marL="0" indent="0">
              <a:buNone/>
            </a:pPr>
            <a:r>
              <a:rPr lang="en-US" dirty="0">
                <a:solidFill>
                  <a:srgbClr val="000087"/>
                </a:solidFill>
                <a:latin typeface="UbuntuMono"/>
              </a:rPr>
              <a:t>In </a:t>
            </a:r>
            <a:r>
              <a:rPr lang="en-US" dirty="0">
                <a:latin typeface="UbuntuMono"/>
              </a:rPr>
              <a:t>[</a:t>
            </a:r>
            <a:r>
              <a:rPr lang="en-US" dirty="0">
                <a:solidFill>
                  <a:srgbClr val="FF6600"/>
                </a:solidFill>
                <a:latin typeface="UbuntuMono"/>
              </a:rPr>
              <a:t>9</a:t>
            </a:r>
            <a:r>
              <a:rPr lang="en-US" dirty="0">
                <a:latin typeface="UbuntuMono"/>
              </a:rPr>
              <a:t>]: </a:t>
            </a:r>
            <a:r>
              <a:rPr lang="en-US" b="1" dirty="0">
                <a:solidFill>
                  <a:srgbClr val="006699"/>
                </a:solidFill>
                <a:latin typeface="UbuntuMono"/>
              </a:rPr>
              <a:t>print</a:t>
            </a:r>
            <a:r>
              <a:rPr lang="en-US" dirty="0">
                <a:latin typeface="UbuntuMono"/>
              </a:rPr>
              <a:t>(f</a:t>
            </a:r>
            <a:r>
              <a:rPr lang="en-US" dirty="0">
                <a:solidFill>
                  <a:srgbClr val="CC3300"/>
                </a:solidFill>
                <a:latin typeface="UbuntuMono"/>
              </a:rPr>
              <a:t>"0.1 = {0.1:.17f}"</a:t>
            </a:r>
            <a:r>
              <a:rPr lang="en-US" dirty="0">
                <a:latin typeface="UbuntuMono"/>
              </a:rPr>
              <a:t>) </a:t>
            </a:r>
          </a:p>
          <a:p>
            <a:pPr marL="0" indent="0">
              <a:buNone/>
            </a:pPr>
            <a:r>
              <a:rPr lang="en-US" b="1" dirty="0">
                <a:solidFill>
                  <a:srgbClr val="006699"/>
                </a:solidFill>
                <a:latin typeface="UbuntuMono"/>
              </a:rPr>
              <a:t>	print</a:t>
            </a:r>
            <a:r>
              <a:rPr lang="en-US" dirty="0">
                <a:latin typeface="UbuntuMono"/>
              </a:rPr>
              <a:t>(f</a:t>
            </a:r>
            <a:r>
              <a:rPr lang="en-US" dirty="0">
                <a:solidFill>
                  <a:srgbClr val="CC3300"/>
                </a:solidFill>
                <a:latin typeface="UbuntuMono"/>
              </a:rPr>
              <a:t>"0.2 = {0.2:.17f}"</a:t>
            </a:r>
            <a:r>
              <a:rPr lang="en-US" dirty="0">
                <a:latin typeface="UbuntuMono"/>
              </a:rPr>
              <a:t>) </a:t>
            </a:r>
          </a:p>
          <a:p>
            <a:pPr marL="0" indent="0">
              <a:buNone/>
            </a:pPr>
            <a:r>
              <a:rPr lang="en-US" b="1" dirty="0">
                <a:solidFill>
                  <a:srgbClr val="006699"/>
                </a:solidFill>
                <a:latin typeface="UbuntuMono"/>
              </a:rPr>
              <a:t>	print</a:t>
            </a:r>
            <a:r>
              <a:rPr lang="en-US" dirty="0">
                <a:latin typeface="UbuntuMono"/>
              </a:rPr>
              <a:t>(f</a:t>
            </a:r>
            <a:r>
              <a:rPr lang="en-US" dirty="0">
                <a:solidFill>
                  <a:srgbClr val="CC3300"/>
                </a:solidFill>
                <a:latin typeface="UbuntuMono"/>
              </a:rPr>
              <a:t>"0.3 = {0.3:.17f}"</a:t>
            </a:r>
            <a:r>
              <a:rPr lang="en-US" dirty="0">
                <a:latin typeface="UbuntuMono"/>
              </a:rPr>
              <a:t>) </a:t>
            </a:r>
            <a:endParaRPr lang="en-US" dirty="0"/>
          </a:p>
          <a:p>
            <a:pPr marL="0" indent="0">
              <a:buNone/>
            </a:pPr>
            <a:r>
              <a:rPr lang="en-US" dirty="0">
                <a:latin typeface="UbuntuMono"/>
              </a:rPr>
              <a:t>0.1 = 0.10000000000000001 </a:t>
            </a:r>
          </a:p>
          <a:p>
            <a:pPr marL="0" indent="0">
              <a:buNone/>
            </a:pPr>
            <a:r>
              <a:rPr lang="en-US" dirty="0">
                <a:latin typeface="UbuntuMono"/>
              </a:rPr>
              <a:t>0.2 = 0.20000000000000001    </a:t>
            </a:r>
          </a:p>
          <a:p>
            <a:pPr marL="0" indent="0">
              <a:buNone/>
            </a:pPr>
            <a:r>
              <a:rPr lang="en-US" dirty="0">
                <a:latin typeface="UbuntuMono"/>
              </a:rPr>
              <a:t>0.3 = 0.29999999999999999 </a:t>
            </a: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85572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String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Strings in Python are created with single or double quotes. </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"what do you like?" </a:t>
            </a:r>
          </a:p>
          <a:p>
            <a:pPr marL="0" indent="0">
              <a:buNone/>
            </a:pPr>
            <a:r>
              <a:rPr lang="en-US" b="1" dirty="0">
                <a:solidFill>
                  <a:srgbClr val="CC3300"/>
                </a:solidFill>
                <a:latin typeface="Inconsolata Medium" panose="020B0609030003000000" pitchFamily="49" charset="77"/>
              </a:rPr>
              <a:t>	    </a:t>
            </a:r>
            <a:r>
              <a:rPr lang="en-US" b="1" dirty="0">
                <a:solidFill>
                  <a:srgbClr val="000087"/>
                </a:solidFill>
                <a:latin typeface="Inconsolata Medium" panose="020B0609030003000000" pitchFamily="49" charset="77"/>
              </a:rPr>
              <a:t>response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'spam'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18</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response</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[18]: 4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Make uppercase. See also </a:t>
            </a:r>
            <a:r>
              <a:rPr lang="en-US" b="1" i="1" dirty="0" err="1">
                <a:solidFill>
                  <a:srgbClr val="33566B"/>
                </a:solidFill>
                <a:latin typeface="Inconsolata Medium" panose="020B0609030003000000" pitchFamily="49" charset="77"/>
              </a:rPr>
              <a:t>str.lower</a:t>
            </a:r>
            <a:r>
              <a:rPr lang="en-US" b="1" i="1" dirty="0">
                <a:solidFill>
                  <a:srgbClr val="33566B"/>
                </a:solidFill>
                <a:latin typeface="Inconsolata Medium" panose="020B0609030003000000" pitchFamily="49" charset="77"/>
              </a:rPr>
              <a:t>() 	   	  	    </a:t>
            </a:r>
            <a:r>
              <a:rPr lang="en-US" b="1" dirty="0" err="1">
                <a:solidFill>
                  <a:srgbClr val="000087"/>
                </a:solidFill>
                <a:latin typeface="Inconsolata Medium" panose="020B0609030003000000" pitchFamily="49" charset="77"/>
              </a:rPr>
              <a:t>response</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upper</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[19]: 'SPAM’ </a:t>
            </a:r>
          </a:p>
          <a:p>
            <a:pPr marL="0" indent="0">
              <a:buNone/>
            </a:pPr>
            <a:endParaRPr lang="en-US" b="1" dirty="0">
              <a:latin typeface="Inconsolata Medium" panose="020B0609030003000000" pitchFamily="49" charset="77"/>
            </a:endParaRPr>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1875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19503"/>
            <a:ext cx="8051725" cy="457199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Python interpreters</a:t>
            </a:r>
          </a:p>
          <a:p>
            <a:pPr marL="457200" indent="-457200">
              <a:buAutoNum type="arabicParenR"/>
            </a:pPr>
            <a:r>
              <a:rPr lang="en-US" dirty="0" err="1">
                <a:latin typeface="Gill Sans MT" panose="020B0502020104020203" pitchFamily="34" charset="77"/>
              </a:rPr>
              <a:t>Jupyter</a:t>
            </a:r>
            <a:r>
              <a:rPr lang="en-US" dirty="0">
                <a:latin typeface="Gill Sans MT" panose="020B0502020104020203" pitchFamily="34" charset="77"/>
              </a:rPr>
              <a:t> Notebook</a:t>
            </a:r>
          </a:p>
          <a:p>
            <a:pPr marL="457200" indent="-457200">
              <a:buAutoNum type="arabicParenR"/>
            </a:pPr>
            <a:r>
              <a:rPr lang="en-US" dirty="0">
                <a:latin typeface="Gill Sans MT" panose="020B0502020104020203" pitchFamily="34" charset="77"/>
              </a:rPr>
              <a:t>Python Scripts</a:t>
            </a:r>
          </a:p>
          <a:p>
            <a:pPr marL="457200" indent="-457200">
              <a:buAutoNum type="arabicParenR"/>
            </a:pPr>
            <a:r>
              <a:rPr lang="en-US" dirty="0">
                <a:latin typeface="Gill Sans MT" panose="020B0502020104020203" pitchFamily="34" charset="77"/>
              </a:rPr>
              <a:t>Basic Built-In Types</a:t>
            </a:r>
          </a:p>
          <a:p>
            <a:pPr marL="800100" lvl="1" indent="-457200">
              <a:buFont typeface="+mj-lt"/>
              <a:buAutoNum type="alphaLcParenR"/>
            </a:pPr>
            <a:r>
              <a:rPr lang="en-US" dirty="0">
                <a:latin typeface="Gill Sans MT" panose="020B0502020104020203" pitchFamily="34" charset="77"/>
              </a:rPr>
              <a:t>Integers, Floats, Booleans, </a:t>
            </a:r>
            <a:r>
              <a:rPr lang="en-US" dirty="0" err="1">
                <a:latin typeface="Gill Sans MT" panose="020B0502020104020203" pitchFamily="34" charset="77"/>
              </a:rPr>
              <a:t>NoneType</a:t>
            </a:r>
            <a:endParaRPr lang="en-US" dirty="0">
              <a:latin typeface="Gill Sans MT" panose="020B0502020104020203" pitchFamily="34" charset="77"/>
            </a:endParaRPr>
          </a:p>
          <a:p>
            <a:pPr marL="800100" lvl="1" indent="-457200">
              <a:buFont typeface="+mj-lt"/>
              <a:buAutoNum type="alphaLcParenR"/>
            </a:pPr>
            <a:r>
              <a:rPr lang="en-US" dirty="0">
                <a:latin typeface="Gill Sans MT" panose="020B0502020104020203" pitchFamily="34" charset="77"/>
              </a:rPr>
              <a:t>Strings (indexing, slicing)</a:t>
            </a:r>
          </a:p>
          <a:p>
            <a:pPr marL="457200" indent="-457200">
              <a:buFont typeface="+mj-lt"/>
              <a:buAutoNum type="arabicParenR"/>
            </a:pPr>
            <a:r>
              <a:rPr lang="en-US" dirty="0">
                <a:latin typeface="Gill Sans MT" panose="020B0502020104020203" pitchFamily="34" charset="77"/>
              </a:rPr>
              <a:t>Variables</a:t>
            </a:r>
          </a:p>
          <a:p>
            <a:pPr marL="457200" indent="-457200">
              <a:buFont typeface="+mj-lt"/>
              <a:buAutoNum type="arabicParenR"/>
            </a:pPr>
            <a:r>
              <a:rPr lang="en-US" dirty="0">
                <a:latin typeface="Gill Sans MT" panose="020B0502020104020203" pitchFamily="34" charset="77"/>
              </a:rPr>
              <a:t>Operations</a:t>
            </a:r>
          </a:p>
          <a:p>
            <a:pPr marL="800100" lvl="1" indent="-457200">
              <a:buFont typeface="+mj-lt"/>
              <a:buAutoNum type="alphaLcParenR"/>
            </a:pPr>
            <a:r>
              <a:rPr lang="en-US" dirty="0">
                <a:latin typeface="Gill Sans MT" panose="020B0502020104020203" pitchFamily="34" charset="77"/>
              </a:rPr>
              <a:t>Arithmetic</a:t>
            </a:r>
          </a:p>
          <a:p>
            <a:pPr marL="800100" lvl="1" indent="-457200">
              <a:buFont typeface="+mj-lt"/>
              <a:buAutoNum type="alphaLcParenR"/>
            </a:pPr>
            <a:r>
              <a:rPr lang="en-US" dirty="0">
                <a:latin typeface="Gill Sans MT" panose="020B0502020104020203" pitchFamily="34" charset="77"/>
              </a:rPr>
              <a:t>Comparison</a:t>
            </a:r>
          </a:p>
          <a:p>
            <a:pPr marL="800100" lvl="1" indent="-457200">
              <a:buFont typeface="+mj-lt"/>
              <a:buAutoNum type="alphaLcParenR"/>
            </a:pPr>
            <a:r>
              <a:rPr lang="en-US" dirty="0">
                <a:latin typeface="Gill Sans MT" panose="020B0502020104020203" pitchFamily="34" charset="77"/>
              </a:rPr>
              <a:t>Boolean</a:t>
            </a:r>
          </a:p>
          <a:p>
            <a:pPr marL="800100" lvl="1" indent="-457200">
              <a:buFont typeface="+mj-lt"/>
              <a:buAutoNum type="alphaLcParenR"/>
            </a:pPr>
            <a:r>
              <a:rPr lang="en-US" dirty="0">
                <a:latin typeface="Gill Sans MT" panose="020B0502020104020203" pitchFamily="34" charset="77"/>
              </a:rPr>
              <a:t>Memberships and Identity</a:t>
            </a:r>
          </a:p>
          <a:p>
            <a:pPr marL="457200" indent="-457200">
              <a:buFont typeface="+mj-lt"/>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2207246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String Concatenation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lvl="0" indent="0">
              <a:buNone/>
            </a:pPr>
            <a:r>
              <a:rPr lang="en-US" b="1" dirty="0">
                <a:solidFill>
                  <a:srgbClr val="000087"/>
                </a:solidFill>
                <a:latin typeface="Inconsolata Medium" panose="020B0609030003000000" pitchFamily="49" charset="77"/>
              </a:rPr>
              <a:t>In </a:t>
            </a:r>
            <a:r>
              <a:rPr lang="en-US" b="1" dirty="0">
                <a:solidFill>
                  <a:prstClr val="black"/>
                </a:solidFill>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solidFill>
                  <a:prstClr val="black"/>
                </a:solidFill>
                <a:latin typeface="Inconsolata Medium" panose="020B0609030003000000" pitchFamily="49" charset="77"/>
              </a:rPr>
              <a:t>]: </a:t>
            </a:r>
            <a:r>
              <a:rPr lang="en-US" b="1" i="1" dirty="0">
                <a:solidFill>
                  <a:srgbClr val="33566B"/>
                </a:solidFill>
                <a:latin typeface="Inconsolata Medium" panose="020B0609030003000000" pitchFamily="49" charset="77"/>
              </a:rPr>
              <a:t># concatenation with + </a:t>
            </a:r>
          </a:p>
          <a:p>
            <a:pPr marL="0" lvl="0" indent="0">
              <a:buNone/>
            </a:pPr>
            <a:r>
              <a:rPr lang="en-US" b="1" dirty="0">
                <a:solidFill>
                  <a:srgbClr val="000087"/>
                </a:solidFill>
                <a:latin typeface="Inconsolata Medium" panose="020B0609030003000000" pitchFamily="49" charset="77"/>
              </a:rPr>
              <a:t>	    message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response </a:t>
            </a:r>
            <a:endParaRPr lang="en-US" b="1" dirty="0">
              <a:solidFill>
                <a:prstClr val="black"/>
              </a:solidFill>
              <a:latin typeface="Inconsolata Medium" panose="020B0609030003000000" pitchFamily="49" charset="77"/>
            </a:endParaRPr>
          </a:p>
          <a:p>
            <a:pPr marL="0" lvl="0" indent="0">
              <a:buNone/>
            </a:pPr>
            <a:r>
              <a:rPr lang="en-US" b="1" dirty="0">
                <a:solidFill>
                  <a:prstClr val="black"/>
                </a:solidFill>
                <a:latin typeface="Inconsolata Medium" panose="020B0609030003000000" pitchFamily="49" charset="77"/>
              </a:rPr>
              <a:t>Out [21]: 'what do you </a:t>
            </a:r>
            <a:r>
              <a:rPr lang="en-US" b="1" dirty="0" err="1">
                <a:solidFill>
                  <a:prstClr val="black"/>
                </a:solidFill>
                <a:latin typeface="Inconsolata Medium" panose="020B0609030003000000" pitchFamily="49" charset="77"/>
              </a:rPr>
              <a:t>like?spam</a:t>
            </a:r>
            <a:r>
              <a:rPr lang="en-US" b="1" dirty="0">
                <a:solidFill>
                  <a:prstClr val="black"/>
                </a:solidFill>
                <a:latin typeface="Inconsolata Medium" panose="020B0609030003000000" pitchFamily="49" charset="77"/>
              </a:rPr>
              <a:t>’ </a:t>
            </a:r>
          </a:p>
          <a:p>
            <a:pPr marL="0" lvl="0" indent="0">
              <a:buNone/>
            </a:pPr>
            <a:endParaRPr lang="en-US" b="1" dirty="0">
              <a:solidFill>
                <a:srgbClr val="000087"/>
              </a:solidFill>
              <a:latin typeface="Inconsolata Medium" panose="020B0609030003000000" pitchFamily="49" charset="77"/>
            </a:endParaRPr>
          </a:p>
          <a:p>
            <a:pPr marL="0" lvl="0" indent="0">
              <a:buNone/>
            </a:pPr>
            <a:r>
              <a:rPr lang="en-US" b="1" dirty="0">
                <a:solidFill>
                  <a:srgbClr val="000087"/>
                </a:solidFill>
                <a:latin typeface="Inconsolata Medium" panose="020B0609030003000000" pitchFamily="49" charset="77"/>
              </a:rPr>
              <a:t>In </a:t>
            </a:r>
            <a:r>
              <a:rPr lang="en-US" b="1" dirty="0">
                <a:solidFill>
                  <a:prstClr val="black"/>
                </a:solidFill>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solidFill>
                  <a:prstClr val="black"/>
                </a:solidFill>
                <a:latin typeface="Inconsolata Medium" panose="020B0609030003000000" pitchFamily="49" charset="77"/>
              </a:rPr>
              <a:t>]: </a:t>
            </a:r>
            <a:r>
              <a:rPr lang="en-US" b="1" i="1" dirty="0">
                <a:solidFill>
                  <a:srgbClr val="33566B"/>
                </a:solidFill>
                <a:latin typeface="Inconsolata Medium" panose="020B0609030003000000" pitchFamily="49" charset="77"/>
              </a:rPr>
              <a:t># multiplication is multiple concatenation </a:t>
            </a:r>
          </a:p>
          <a:p>
            <a:pPr marL="0" lvl="0" indent="0">
              <a:buNone/>
            </a:pPr>
            <a:r>
              <a:rPr lang="en-US" b="1" i="1" dirty="0">
                <a:solidFill>
                  <a:srgbClr val="33566B"/>
                </a:solidFill>
                <a:latin typeface="Inconsolata Medium" panose="020B0609030003000000" pitchFamily="49" charset="77"/>
              </a:rPr>
              <a:t>	    </a:t>
            </a:r>
            <a:r>
              <a:rPr lang="en-US" b="1" dirty="0">
                <a:solidFill>
                  <a:srgbClr val="FF6600"/>
                </a:solidFill>
                <a:latin typeface="Inconsolata Medium" panose="020B0609030003000000" pitchFamily="49" charset="77"/>
              </a:rPr>
              <a:t>5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response </a:t>
            </a:r>
            <a:endParaRPr lang="en-US" b="1" dirty="0">
              <a:solidFill>
                <a:prstClr val="black"/>
              </a:solidFill>
              <a:latin typeface="Inconsolata Medium" panose="020B0609030003000000" pitchFamily="49" charset="77"/>
            </a:endParaRPr>
          </a:p>
          <a:p>
            <a:pPr marL="0" lvl="0" indent="0">
              <a:buNone/>
            </a:pPr>
            <a:r>
              <a:rPr lang="en-US" b="1" dirty="0">
                <a:solidFill>
                  <a:prstClr val="black"/>
                </a:solidFill>
                <a:latin typeface="Inconsolata Medium" panose="020B0609030003000000" pitchFamily="49" charset="77"/>
              </a:rPr>
              <a:t>Out [22]: '</a:t>
            </a:r>
            <a:r>
              <a:rPr lang="en-US" b="1" dirty="0" err="1">
                <a:solidFill>
                  <a:prstClr val="black"/>
                </a:solidFill>
                <a:latin typeface="Inconsolata Medium" panose="020B0609030003000000" pitchFamily="49" charset="77"/>
              </a:rPr>
              <a:t>spamspamspamspamspam</a:t>
            </a:r>
            <a:r>
              <a:rPr lang="en-US" b="1" dirty="0">
                <a:solidFill>
                  <a:prstClr val="black"/>
                </a:solidFill>
                <a:latin typeface="Inconsolata Medium" panose="020B0609030003000000" pitchFamily="49" charset="77"/>
              </a:rPr>
              <a:t>' </a:t>
            </a:r>
          </a:p>
          <a:p>
            <a:pPr marL="0" indent="0">
              <a:buNone/>
            </a:pPr>
            <a:endParaRPr lang="en-US" dirty="0">
              <a:solidFill>
                <a:prstClr val="black"/>
              </a:solidFill>
            </a:endParaRPr>
          </a:p>
        </p:txBody>
      </p:sp>
    </p:spTree>
    <p:extLst>
      <p:ext uri="{BB962C8B-B14F-4D97-AF65-F5344CB8AC3E}">
        <p14:creationId xmlns:p14="http://schemas.microsoft.com/office/powerpoint/2010/main" val="3908189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String Indexing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23</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"what do you like?" </a:t>
            </a:r>
            <a:endParaRPr lang="en-US" dirty="0"/>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24</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[24]: 'w'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24</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negative indices wraps around the end</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message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last character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[24]: ‘?'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9975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String Indexing and 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23</a:t>
            </a:r>
            <a:r>
              <a:rPr lang="en-US" sz="1900" b="1" dirty="0">
                <a:latin typeface="Inconsolata Medium" panose="020B0609030003000000" pitchFamily="49" charset="77"/>
              </a:rPr>
              <a:t>]: </a:t>
            </a:r>
            <a:r>
              <a:rPr lang="en-US" sz="1900" b="1" dirty="0">
                <a:solidFill>
                  <a:srgbClr val="000087"/>
                </a:solidFill>
                <a:latin typeface="Inconsolata Medium" panose="020B0609030003000000" pitchFamily="49" charset="77"/>
              </a:rPr>
              <a:t>message = </a:t>
            </a:r>
            <a:r>
              <a:rPr lang="en-US" sz="2000" dirty="0">
                <a:solidFill>
                  <a:srgbClr val="CC3300"/>
                </a:solidFill>
                <a:latin typeface="UbuntuMono"/>
              </a:rPr>
              <a:t>"what do you like?" </a:t>
            </a:r>
            <a:endParaRPr lang="en-US" sz="2000" dirty="0"/>
          </a:p>
          <a:p>
            <a:pPr marL="0" indent="0">
              <a:buNone/>
            </a:pPr>
            <a:endParaRPr lang="en-US" sz="19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24</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Access individual characters (zero-based indexing)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0</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Out [24]: 'w' </a:t>
            </a:r>
          </a:p>
          <a:p>
            <a:pPr marL="0" indent="0">
              <a:buNone/>
            </a:pPr>
            <a:endParaRPr lang="en-US"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25</a:t>
            </a:r>
            <a:r>
              <a:rPr lang="en-US" sz="1900" b="1" dirty="0">
                <a:latin typeface="Inconsolata Medium" panose="020B0609030003000000" pitchFamily="49" charset="77"/>
              </a:rPr>
              <a:t>]: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0:4</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up to but not including index 4</a:t>
            </a: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Out [25]: ‘what’ </a:t>
            </a:r>
          </a:p>
          <a:p>
            <a:pPr marL="0" indent="0">
              <a:buNone/>
            </a:pPr>
            <a:endParaRPr lang="en-US"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25</a:t>
            </a:r>
            <a:r>
              <a:rPr lang="en-US" sz="1900" b="1" dirty="0">
                <a:latin typeface="Inconsolata Medium" panose="020B0609030003000000" pitchFamily="49" charset="77"/>
              </a:rPr>
              <a:t>]: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0:7:2</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step size of 2</a:t>
            </a: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Out [25]: ‘</a:t>
            </a:r>
            <a:r>
              <a:rPr lang="en-US" sz="1900" b="1" dirty="0" err="1">
                <a:latin typeface="Inconsolata Medium" panose="020B0609030003000000" pitchFamily="49" charset="77"/>
              </a:rPr>
              <a:t>wa</a:t>
            </a:r>
            <a:r>
              <a:rPr lang="en-US" sz="1900" b="1" dirty="0">
                <a:latin typeface="Inconsolata Medium" panose="020B0609030003000000" pitchFamily="49" charset="77"/>
              </a:rPr>
              <a:t> o'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111472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String Indexing and 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26</a:t>
            </a:r>
            <a:r>
              <a:rPr lang="en-US" sz="1900" b="1" dirty="0">
                <a:latin typeface="Inconsolata Medium" panose="020B0609030003000000" pitchFamily="49" charset="77"/>
              </a:rPr>
              <a:t>]: </a:t>
            </a:r>
            <a:r>
              <a:rPr lang="en-US" sz="1900" b="1" dirty="0">
                <a:solidFill>
                  <a:srgbClr val="000087"/>
                </a:solidFill>
                <a:latin typeface="Inconsolata Medium" panose="020B0609030003000000" pitchFamily="49" charset="77"/>
              </a:rPr>
              <a:t>message = </a:t>
            </a:r>
            <a:r>
              <a:rPr lang="en-US" sz="2000" dirty="0">
                <a:solidFill>
                  <a:srgbClr val="CC3300"/>
                </a:solidFill>
                <a:latin typeface="UbuntuMono"/>
              </a:rPr>
              <a:t>”python" </a:t>
            </a:r>
            <a:endParaRPr lang="en-US" sz="19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26</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default start index is 0</a:t>
            </a:r>
          </a:p>
          <a:p>
            <a:pPr marL="0" indent="0">
              <a:buNone/>
            </a:pPr>
            <a:r>
              <a:rPr lang="en-US" sz="1900" b="1" i="1" dirty="0">
                <a:solidFill>
                  <a:srgbClr val="33566B"/>
                </a:solidFill>
                <a:latin typeface="Inconsolata Medium" panose="020B0609030003000000" pitchFamily="49" charset="77"/>
              </a:rPr>
              <a:t>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:4</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Out [26]: ‘</a:t>
            </a:r>
            <a:r>
              <a:rPr lang="en-US" sz="1900" b="1" dirty="0" err="1">
                <a:latin typeface="Inconsolata Medium" panose="020B0609030003000000" pitchFamily="49" charset="77"/>
              </a:rPr>
              <a:t>pyth</a:t>
            </a: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27</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default end index is length of string</a:t>
            </a:r>
          </a:p>
          <a:p>
            <a:pPr marL="0" indent="0">
              <a:buNone/>
            </a:pPr>
            <a:r>
              <a:rPr lang="en-US" sz="1900" b="1" i="1" dirty="0">
                <a:solidFill>
                  <a:srgbClr val="33566B"/>
                </a:solidFill>
                <a:latin typeface="Inconsolata Medium" panose="020B0609030003000000" pitchFamily="49" charset="77"/>
              </a:rPr>
              <a:t>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4:</a:t>
            </a:r>
            <a:r>
              <a:rPr lang="en-US" sz="1900" b="1" dirty="0">
                <a:latin typeface="Inconsolata Medium" panose="020B0609030003000000" pitchFamily="49" charset="77"/>
              </a:rPr>
              <a:t>] </a:t>
            </a:r>
            <a:endParaRPr lang="en-US" sz="1900" b="1" i="1" dirty="0">
              <a:solidFill>
                <a:srgbClr val="33566B"/>
              </a:solidFill>
              <a:latin typeface="Inconsolata Medium" panose="020B0609030003000000" pitchFamily="49" charset="77"/>
            </a:endParaRPr>
          </a:p>
          <a:p>
            <a:pPr marL="0" indent="0">
              <a:buNone/>
            </a:pPr>
            <a:r>
              <a:rPr lang="en-US" sz="1900" b="1" dirty="0">
                <a:latin typeface="Inconsolata Medium" panose="020B0609030003000000" pitchFamily="49" charset="77"/>
              </a:rPr>
              <a:t>Out [27]: ‘on’ </a:t>
            </a:r>
          </a:p>
          <a:p>
            <a:pPr marL="0" indent="0">
              <a:buNone/>
            </a:pPr>
            <a:endParaRPr lang="en-US"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28</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a:t>
            </a:r>
            <a:r>
              <a:rPr lang="en-US" sz="1900" b="1" dirty="0">
                <a:latin typeface="Inconsolata Medium" panose="020B0609030003000000" pitchFamily="49" charset="77"/>
              </a:rPr>
              <a:t>] </a:t>
            </a:r>
            <a:endParaRPr lang="en-US" sz="1900" b="1" i="1" dirty="0">
              <a:solidFill>
                <a:srgbClr val="33566B"/>
              </a:solidFill>
              <a:latin typeface="Inconsolata Medium" panose="020B0609030003000000" pitchFamily="49" charset="77"/>
            </a:endParaRPr>
          </a:p>
          <a:p>
            <a:pPr marL="0" indent="0">
              <a:buNone/>
            </a:pPr>
            <a:r>
              <a:rPr lang="en-US" sz="1900" b="1" dirty="0">
                <a:latin typeface="Inconsolata Medium" panose="020B0609030003000000" pitchFamily="49" charset="77"/>
              </a:rPr>
              <a:t>Out [28]: ‘python’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3369363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String Indexing and 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26</a:t>
            </a:r>
            <a:r>
              <a:rPr lang="en-US" sz="1900" b="1" dirty="0">
                <a:latin typeface="Inconsolata Medium" panose="020B0609030003000000" pitchFamily="49" charset="77"/>
              </a:rPr>
              <a:t>]: </a:t>
            </a:r>
            <a:r>
              <a:rPr lang="en-US" sz="1900" b="1" dirty="0">
                <a:solidFill>
                  <a:srgbClr val="000087"/>
                </a:solidFill>
                <a:latin typeface="Inconsolata Medium" panose="020B0609030003000000" pitchFamily="49" charset="77"/>
              </a:rPr>
              <a:t>message = </a:t>
            </a:r>
            <a:r>
              <a:rPr lang="en-US" sz="2000" dirty="0">
                <a:solidFill>
                  <a:srgbClr val="CC3300"/>
                </a:solidFill>
                <a:latin typeface="UbuntuMono"/>
              </a:rPr>
              <a:t>”python" </a:t>
            </a:r>
            <a:endParaRPr lang="en-US" sz="19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24</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negative indices wraps around the end</a:t>
            </a:r>
          </a:p>
          <a:p>
            <a:pPr marL="0" indent="0">
              <a:buNone/>
            </a:pPr>
            <a:r>
              <a:rPr lang="en-US" sz="1900" b="1" i="1" dirty="0">
                <a:solidFill>
                  <a:srgbClr val="33566B"/>
                </a:solidFill>
                <a:latin typeface="Inconsolata Medium" panose="020B0609030003000000" pitchFamily="49" charset="77"/>
              </a:rPr>
              <a:t>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last character </a:t>
            </a: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Out [24]: ‘n' </a:t>
            </a:r>
          </a:p>
          <a:p>
            <a:pPr marL="0" indent="0">
              <a:buNone/>
            </a:pPr>
            <a:endParaRPr lang="en-US"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25</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all except the last character</a:t>
            </a:r>
          </a:p>
          <a:p>
            <a:pPr marL="0" indent="0">
              <a:buNone/>
            </a:pPr>
            <a:r>
              <a:rPr lang="en-US" sz="1900" b="1" i="1" dirty="0">
                <a:solidFill>
                  <a:srgbClr val="33566B"/>
                </a:solidFill>
                <a:latin typeface="Inconsolata Medium" panose="020B0609030003000000" pitchFamily="49" charset="77"/>
              </a:rPr>
              <a:t>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a:t>
            </a:r>
            <a:endParaRPr lang="en-US" sz="1900" b="1" i="1" dirty="0">
              <a:solidFill>
                <a:srgbClr val="33566B"/>
              </a:solidFill>
              <a:latin typeface="Inconsolata Medium" panose="020B0609030003000000" pitchFamily="49" charset="77"/>
            </a:endParaRPr>
          </a:p>
          <a:p>
            <a:pPr marL="0" indent="0">
              <a:buNone/>
            </a:pPr>
            <a:r>
              <a:rPr lang="en-US" sz="1900" b="1" dirty="0">
                <a:latin typeface="Inconsolata Medium" panose="020B0609030003000000" pitchFamily="49" charset="77"/>
              </a:rPr>
              <a:t>Out [25]: ‘</a:t>
            </a:r>
            <a:r>
              <a:rPr lang="en-US" sz="1900" b="1" dirty="0" err="1">
                <a:latin typeface="Inconsolata Medium" panose="020B0609030003000000" pitchFamily="49" charset="77"/>
              </a:rPr>
              <a:t>pytho</a:t>
            </a: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25</a:t>
            </a:r>
            <a:r>
              <a:rPr lang="en-US" sz="1900" b="1" dirty="0">
                <a:latin typeface="Inconsolata Medium" panose="020B0609030003000000" pitchFamily="49" charset="77"/>
              </a:rPr>
              <a:t>]: </a:t>
            </a:r>
            <a:r>
              <a:rPr lang="en-US" sz="1900" b="1" i="1" dirty="0">
                <a:solidFill>
                  <a:srgbClr val="33566B"/>
                </a:solidFill>
                <a:latin typeface="Inconsolata Medium" panose="020B0609030003000000" pitchFamily="49" charset="77"/>
              </a:rPr>
              <a:t># negative step size traverses backwards</a:t>
            </a:r>
          </a:p>
          <a:p>
            <a:pPr marL="0" indent="0">
              <a:buNone/>
            </a:pPr>
            <a:r>
              <a:rPr lang="en-US" sz="1900" b="1" i="1" dirty="0">
                <a:solidFill>
                  <a:srgbClr val="33566B"/>
                </a:solidFill>
                <a:latin typeface="Inconsolata Medium" panose="020B0609030003000000" pitchFamily="49" charset="77"/>
              </a:rPr>
              <a:t>	    </a:t>
            </a:r>
            <a:r>
              <a:rPr lang="en-US" sz="1900" b="1" dirty="0">
                <a:solidFill>
                  <a:srgbClr val="000087"/>
                </a:solidFill>
                <a:latin typeface="Inconsolata Medium" panose="020B0609030003000000" pitchFamily="49" charset="77"/>
              </a:rPr>
              <a:t>message</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a:t>
            </a:r>
            <a:endParaRPr lang="en-US" sz="1900" b="1" i="1" dirty="0">
              <a:solidFill>
                <a:srgbClr val="33566B"/>
              </a:solidFill>
              <a:latin typeface="Inconsolata Medium" panose="020B0609030003000000" pitchFamily="49" charset="77"/>
            </a:endParaRPr>
          </a:p>
          <a:p>
            <a:pPr marL="0" indent="0">
              <a:buNone/>
            </a:pPr>
            <a:r>
              <a:rPr lang="en-US" sz="1900" b="1" dirty="0">
                <a:latin typeface="Inconsolata Medium" panose="020B0609030003000000" pitchFamily="49" charset="77"/>
              </a:rPr>
              <a:t>Out [25]: ‘</a:t>
            </a:r>
            <a:r>
              <a:rPr lang="en-US" sz="1900" b="1" dirty="0" err="1">
                <a:latin typeface="Inconsolata Medium" panose="020B0609030003000000" pitchFamily="49" charset="77"/>
              </a:rPr>
              <a:t>nohtyp</a:t>
            </a: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2479426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f-Strings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latin typeface="Gill Sans MT" panose="020B0502020104020203" pitchFamily="34" charset="77"/>
              </a:rPr>
              <a:t>f-Strings is the new way to format strings in Python. (v 3.6)</a:t>
            </a:r>
          </a:p>
          <a:p>
            <a:pPr marL="0" indent="0">
              <a:buNone/>
            </a:pPr>
            <a:endParaRPr lang="en-US" sz="19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name = </a:t>
            </a:r>
            <a:r>
              <a:rPr lang="en-US" b="1" dirty="0">
                <a:solidFill>
                  <a:srgbClr val="CC3300"/>
                </a:solidFill>
                <a:latin typeface="Inconsolata Medium" panose="020B0609030003000000" pitchFamily="49" charset="77"/>
              </a:rPr>
              <a:t>“Mike” </a:t>
            </a:r>
          </a:p>
          <a:p>
            <a:pPr marL="0" indent="0">
              <a:buNone/>
            </a:pPr>
            <a:r>
              <a:rPr lang="en-US" b="1" dirty="0">
                <a:solidFill>
                  <a:srgbClr val="CC3300"/>
                </a:solidFill>
                <a:latin typeface="Inconsolata Medium" panose="020B0609030003000000" pitchFamily="49" charset="77"/>
              </a:rPr>
              <a:t>	    </a:t>
            </a:r>
            <a:r>
              <a:rPr lang="en-US" b="1" dirty="0" err="1">
                <a:solidFill>
                  <a:srgbClr val="000087"/>
                </a:solidFill>
                <a:latin typeface="Inconsolata Medium" panose="020B0609030003000000" pitchFamily="49" charset="77"/>
              </a:rPr>
              <a:t>gpa</a:t>
            </a:r>
            <a:r>
              <a:rPr lang="en-US" b="1" dirty="0">
                <a:solidFill>
                  <a:srgbClr val="000087"/>
                </a:solidFill>
                <a:latin typeface="Inconsolata Medium" panose="020B0609030003000000" pitchFamily="49" charset="77"/>
              </a:rPr>
              <a:t> = </a:t>
            </a:r>
            <a:r>
              <a:rPr lang="en-US" b="1" dirty="0">
                <a:solidFill>
                  <a:srgbClr val="CC3300"/>
                </a:solidFill>
                <a:latin typeface="Inconsolata Medium" panose="020B0609030003000000" pitchFamily="49" charset="77"/>
              </a:rPr>
              <a:t>3.2 	</a:t>
            </a:r>
          </a:p>
          <a:p>
            <a:pPr marL="0" indent="0">
              <a:buNone/>
            </a:pPr>
            <a:r>
              <a:rPr lang="en-US" b="1" dirty="0">
                <a:solidFill>
                  <a:srgbClr val="CC3300"/>
                </a:solidFill>
                <a:latin typeface="Inconsolata Medium" panose="020B0609030003000000" pitchFamily="49" charset="77"/>
              </a:rPr>
              <a:t>         </a:t>
            </a:r>
            <a:r>
              <a:rPr lang="en-US" b="1" dirty="0" err="1">
                <a:solidFill>
                  <a:srgbClr val="000087"/>
                </a:solidFill>
                <a:latin typeface="Inconsolata Medium" panose="020B0609030003000000" pitchFamily="49" charset="77"/>
              </a:rPr>
              <a:t>f_str</a:t>
            </a:r>
            <a:r>
              <a:rPr lang="en-US" b="1" dirty="0">
                <a:solidFill>
                  <a:srgbClr val="000087"/>
                </a:solidFill>
                <a:latin typeface="Inconsolata Medium" panose="020B0609030003000000" pitchFamily="49" charset="77"/>
              </a:rPr>
              <a:t> = </a:t>
            </a:r>
            <a:r>
              <a:rPr lang="en-US" b="1" dirty="0" err="1">
                <a:solidFill>
                  <a:srgbClr val="000087"/>
                </a:solidFill>
                <a:latin typeface="Inconsolata Medium" panose="020B0609030003000000" pitchFamily="49" charset="77"/>
              </a:rPr>
              <a:t>f</a:t>
            </a:r>
            <a:r>
              <a:rPr lang="en-US" b="1" dirty="0" err="1">
                <a:solidFill>
                  <a:srgbClr val="CC3300"/>
                </a:solidFill>
                <a:latin typeface="Inconsolata Medium" panose="020B0609030003000000" pitchFamily="49" charset="77"/>
              </a:rPr>
              <a:t>“I</a:t>
            </a:r>
            <a:r>
              <a:rPr lang="en-US" b="1" dirty="0">
                <a:solidFill>
                  <a:srgbClr val="CC3300"/>
                </a:solidFill>
                <a:latin typeface="Inconsolata Medium" panose="020B0609030003000000" pitchFamily="49" charset="77"/>
              </a:rPr>
              <a:t> am {name} with a {</a:t>
            </a:r>
            <a:r>
              <a:rPr lang="en-US" b="1" dirty="0" err="1">
                <a:solidFill>
                  <a:srgbClr val="CC3300"/>
                </a:solidFill>
                <a:latin typeface="Inconsolata Medium" panose="020B0609030003000000" pitchFamily="49" charset="77"/>
              </a:rPr>
              <a:t>gpa</a:t>
            </a:r>
            <a:r>
              <a:rPr lang="en-US" b="1" dirty="0">
                <a:solidFill>
                  <a:srgbClr val="CC3300"/>
                </a:solidFill>
                <a:latin typeface="Inconsolata Medium" panose="020B0609030003000000" pitchFamily="49" charset="77"/>
              </a:rPr>
              <a:t>} </a:t>
            </a:r>
            <a:r>
              <a:rPr lang="en-US" b="1" dirty="0" err="1">
                <a:solidFill>
                  <a:srgbClr val="CC3300"/>
                </a:solidFill>
                <a:latin typeface="Inconsolata Medium" panose="020B0609030003000000" pitchFamily="49" charset="77"/>
              </a:rPr>
              <a:t>gpa</a:t>
            </a:r>
            <a:r>
              <a:rPr lang="en-US" b="1" dirty="0">
                <a:solidFill>
                  <a:srgbClr val="CC3300"/>
                </a:solidFill>
                <a:latin typeface="Inconsolata Medium" panose="020B0609030003000000" pitchFamily="49" charset="77"/>
              </a:rPr>
              <a:t>.”  </a:t>
            </a:r>
            <a:endParaRPr lang="en-US" b="1" dirty="0">
              <a:solidFill>
                <a:srgbClr val="000087"/>
              </a:solidFill>
              <a:latin typeface="Inconsolata Medium" panose="020B0609030003000000" pitchFamily="49" charset="77"/>
            </a:endParaRPr>
          </a:p>
          <a:p>
            <a:pPr marL="0" indent="0">
              <a:buNone/>
            </a:pPr>
            <a:r>
              <a:rPr lang="en-US" b="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print(</a:t>
            </a:r>
            <a:r>
              <a:rPr lang="en-US" b="1" dirty="0" err="1">
                <a:solidFill>
                  <a:srgbClr val="000087"/>
                </a:solidFill>
                <a:latin typeface="Inconsolata Medium" panose="020B0609030003000000" pitchFamily="49" charset="77"/>
              </a:rPr>
              <a:t>f_str</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[26]: ‘I am Mike with a 3.2 </a:t>
            </a:r>
            <a:r>
              <a:rPr lang="en-US" b="1" dirty="0" err="1">
                <a:latin typeface="Inconsolata Medium" panose="020B0609030003000000" pitchFamily="49" charset="77"/>
              </a:rPr>
              <a:t>gpa</a:t>
            </a:r>
            <a:r>
              <a:rPr lang="en-US" b="1" dirty="0">
                <a:latin typeface="Inconsolata Medium" panose="020B0609030003000000" pitchFamily="49" charset="77"/>
              </a:rPr>
              <a:t>.' </a:t>
            </a: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84707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NoneType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Python includes a special type, the </a:t>
            </a:r>
            <a:r>
              <a:rPr lang="en-US" dirty="0" err="1"/>
              <a:t>NoneType</a:t>
            </a:r>
            <a:r>
              <a:rPr lang="en-US" dirty="0"/>
              <a:t>, which has only a single possible value: None.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24</a:t>
            </a:r>
            <a:r>
              <a:rPr lang="en-US" b="1" dirty="0">
                <a:latin typeface="Inconsolata Medium" panose="020B0609030003000000" pitchFamily="49" charset="77"/>
              </a:rPr>
              <a:t>]: </a:t>
            </a:r>
            <a:r>
              <a:rPr lang="en-US" b="1" dirty="0">
                <a:solidFill>
                  <a:srgbClr val="336666"/>
                </a:solidFill>
                <a:latin typeface="Inconsolata Medium" panose="020B0609030003000000" pitchFamily="49" charset="77"/>
              </a:rPr>
              <a:t>type</a:t>
            </a:r>
            <a:r>
              <a:rPr lang="en-US" b="1" dirty="0">
                <a:latin typeface="Inconsolata Medium" panose="020B0609030003000000" pitchFamily="49" charset="77"/>
              </a:rPr>
              <a:t>(</a:t>
            </a:r>
            <a:r>
              <a:rPr lang="en-US" b="1" dirty="0">
                <a:solidFill>
                  <a:srgbClr val="336666"/>
                </a:solidFill>
                <a:latin typeface="Inconsolata Medium" panose="020B0609030003000000" pitchFamily="49" charset="77"/>
              </a:rPr>
              <a:t>None</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[24]: </a:t>
            </a:r>
            <a:r>
              <a:rPr lang="en-US" b="1" dirty="0" err="1">
                <a:latin typeface="Inconsolata Medium" panose="020B0609030003000000" pitchFamily="49" charset="77"/>
              </a:rPr>
              <a:t>NoneType</a:t>
            </a:r>
            <a:r>
              <a:rPr lang="en-US" b="1" dirty="0">
                <a:latin typeface="Inconsolata Medium" panose="020B0609030003000000" pitchFamily="49" charset="77"/>
              </a:rPr>
              <a:t> </a:t>
            </a:r>
          </a:p>
          <a:p>
            <a:pPr marL="0" indent="0">
              <a:buNone/>
            </a:pPr>
            <a:endParaRPr lang="en-US" dirty="0"/>
          </a:p>
          <a:p>
            <a:pPr marL="0" indent="0">
              <a:buNone/>
            </a:pPr>
            <a:r>
              <a:rPr lang="en-US" dirty="0"/>
              <a:t>You’ll see None used in many places, but perhaps most commonly it is used as the default return value of a function.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25</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return_value</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a:t>
            </a:r>
            <a:r>
              <a:rPr lang="en-US" b="1" dirty="0" err="1">
                <a:solidFill>
                  <a:srgbClr val="CC3300"/>
                </a:solidFill>
                <a:latin typeface="Inconsolata Medium" panose="020B0609030003000000" pitchFamily="49" charset="77"/>
              </a:rPr>
              <a:t>abc</a:t>
            </a:r>
            <a:r>
              <a:rPr lang="en-US" b="1" dirty="0">
                <a:solidFill>
                  <a:srgbClr val="CC3300"/>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err="1">
                <a:latin typeface="Inconsolata Medium" panose="020B0609030003000000" pitchFamily="49" charset="77"/>
              </a:rPr>
              <a:t>abc</a:t>
            </a:r>
            <a:br>
              <a:rPr lang="en-US" b="1" dirty="0">
                <a:latin typeface="Inconsolata Medium" panose="020B0609030003000000" pitchFamily="49" charset="77"/>
              </a:rPr>
            </a:b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err="1">
                <a:solidFill>
                  <a:srgbClr val="000087"/>
                </a:solidFill>
                <a:latin typeface="Inconsolata Medium" panose="020B0609030003000000" pitchFamily="49" charset="77"/>
              </a:rPr>
              <a:t>return_value</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None </a:t>
            </a:r>
          </a:p>
          <a:p>
            <a:pPr marL="0" indent="0">
              <a:buNone/>
            </a:pPr>
            <a:endParaRPr lang="en-US" dirty="0"/>
          </a:p>
          <a:p>
            <a:pPr marL="0" indent="0">
              <a:buNone/>
            </a:pPr>
            <a:endParaRPr lang="en-US" dirty="0"/>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1096082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Boolean Type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Boolean type is a simple type with two possible values: True and False.</a:t>
            </a:r>
          </a:p>
          <a:p>
            <a:pPr marL="0" indent="0">
              <a:buNone/>
            </a:pPr>
            <a:r>
              <a:rPr lang="en-US" dirty="0"/>
              <a:t>Boolean values are case-sensitive: unlike some other languages, True and False must be capitalized! </a:t>
            </a:r>
          </a:p>
          <a:p>
            <a:pPr marL="0" indent="0">
              <a:buNone/>
            </a:pPr>
            <a:endParaRPr lang="en-US" dirty="0"/>
          </a:p>
          <a:p>
            <a:pPr marL="0" indent="0">
              <a:buNone/>
            </a:pPr>
            <a:r>
              <a:rPr lang="en-US" dirty="0"/>
              <a:t>Comparison operators return </a:t>
            </a:r>
          </a:p>
          <a:p>
            <a:pPr marL="0" indent="0">
              <a:buNone/>
            </a:pPr>
            <a:r>
              <a:rPr lang="en-US" dirty="0"/>
              <a:t>True or False values.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00" b="1" dirty="0">
              <a:latin typeface="Inconsolata Medium" panose="020B0609030003000000" pitchFamily="49" charset="77"/>
            </a:endParaRPr>
          </a:p>
        </p:txBody>
      </p:sp>
      <p:sp>
        <p:nvSpPr>
          <p:cNvPr id="3" name="TextBox 2">
            <a:extLst>
              <a:ext uri="{FF2B5EF4-FFF2-40B4-BE49-F238E27FC236}">
                <a16:creationId xmlns:a16="http://schemas.microsoft.com/office/drawing/2014/main" id="{899F54E7-5FE4-EF45-9CE3-B2C76F14DE7B}"/>
              </a:ext>
            </a:extLst>
          </p:cNvPr>
          <p:cNvSpPr txBox="1"/>
          <p:nvPr/>
        </p:nvSpPr>
        <p:spPr>
          <a:xfrm>
            <a:off x="4201123" y="2970778"/>
            <a:ext cx="4686397" cy="2354491"/>
          </a:xfrm>
          <a:prstGeom prst="rect">
            <a:avLst/>
          </a:prstGeom>
          <a:noFill/>
        </p:spPr>
        <p:txBody>
          <a:bodyPr wrap="square" rtlCol="0">
            <a:spAutoFit/>
          </a:bodyPr>
          <a:lstStyle/>
          <a:p>
            <a:r>
              <a:rPr lang="en-US" sz="2100" b="1" dirty="0">
                <a:solidFill>
                  <a:srgbClr val="000087"/>
                </a:solidFill>
                <a:latin typeface="Inconsolata Medium" panose="020B0609030003000000" pitchFamily="49" charset="77"/>
              </a:rPr>
              <a:t>In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27</a:t>
            </a:r>
            <a:r>
              <a:rPr lang="en-US" sz="2100" b="1" dirty="0">
                <a:latin typeface="Inconsolata Medium" panose="020B0609030003000000" pitchFamily="49" charset="77"/>
              </a:rPr>
              <a:t>]: </a:t>
            </a:r>
            <a:r>
              <a:rPr lang="en-US" sz="2100" b="1" dirty="0">
                <a:solidFill>
                  <a:srgbClr val="000087"/>
                </a:solidFill>
                <a:latin typeface="Inconsolata Medium" panose="020B0609030003000000" pitchFamily="49" charset="77"/>
              </a:rPr>
              <a:t>result </a:t>
            </a:r>
            <a:r>
              <a:rPr lang="en-US" sz="2100" b="1" dirty="0">
                <a:solidFill>
                  <a:srgbClr val="545454"/>
                </a:solidFill>
                <a:latin typeface="Inconsolata Medium" panose="020B0609030003000000" pitchFamily="49" charset="77"/>
              </a:rPr>
              <a:t>=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4 </a:t>
            </a:r>
            <a:r>
              <a:rPr lang="en-US" sz="2100" b="1" dirty="0">
                <a:solidFill>
                  <a:srgbClr val="545454"/>
                </a:solidFill>
                <a:latin typeface="Inconsolata Medium" panose="020B0609030003000000" pitchFamily="49" charset="77"/>
              </a:rPr>
              <a:t>&lt; </a:t>
            </a:r>
            <a:r>
              <a:rPr lang="en-US" sz="2100" b="1" dirty="0">
                <a:solidFill>
                  <a:srgbClr val="FF6600"/>
                </a:solidFill>
                <a:latin typeface="Inconsolata Medium" panose="020B0609030003000000" pitchFamily="49" charset="77"/>
              </a:rPr>
              <a:t>5</a:t>
            </a:r>
            <a:r>
              <a:rPr lang="en-US" sz="2100" b="1" dirty="0">
                <a:latin typeface="Inconsolata Medium" panose="020B0609030003000000" pitchFamily="49" charset="77"/>
              </a:rPr>
              <a:t>) </a:t>
            </a:r>
          </a:p>
          <a:p>
            <a:r>
              <a:rPr lang="en-US" sz="2100" b="1" dirty="0">
                <a:solidFill>
                  <a:srgbClr val="000087"/>
                </a:solidFill>
                <a:latin typeface="Inconsolata Medium" panose="020B0609030003000000" pitchFamily="49" charset="77"/>
              </a:rPr>
              <a:t>			 result </a:t>
            </a:r>
          </a:p>
          <a:p>
            <a:r>
              <a:rPr lang="en-US" sz="2100" b="1" dirty="0">
                <a:latin typeface="Inconsolata Medium" panose="020B0609030003000000" pitchFamily="49" charset="77"/>
              </a:rPr>
              <a:t>Out [27]: True </a:t>
            </a:r>
          </a:p>
          <a:p>
            <a:endParaRPr lang="en-US" sz="2100" b="1" dirty="0">
              <a:solidFill>
                <a:srgbClr val="000087"/>
              </a:solidFill>
              <a:latin typeface="Inconsolata Medium" panose="020B0609030003000000" pitchFamily="49" charset="77"/>
            </a:endParaRPr>
          </a:p>
          <a:p>
            <a:r>
              <a:rPr lang="en-US" sz="2100" b="1" dirty="0">
                <a:solidFill>
                  <a:srgbClr val="000087"/>
                </a:solidFill>
                <a:latin typeface="Inconsolata Medium" panose="020B0609030003000000" pitchFamily="49" charset="77"/>
              </a:rPr>
              <a:t>In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28</a:t>
            </a:r>
            <a:r>
              <a:rPr lang="en-US" sz="2100" b="1" dirty="0">
                <a:latin typeface="Inconsolata Medium" panose="020B0609030003000000" pitchFamily="49" charset="77"/>
              </a:rPr>
              <a:t>]: </a:t>
            </a:r>
            <a:r>
              <a:rPr lang="en-US" sz="2100" b="1" dirty="0">
                <a:solidFill>
                  <a:srgbClr val="336666"/>
                </a:solidFill>
                <a:latin typeface="Inconsolata Medium" panose="020B0609030003000000" pitchFamily="49" charset="77"/>
              </a:rPr>
              <a:t>type</a:t>
            </a:r>
            <a:r>
              <a:rPr lang="en-US" sz="2100" b="1" dirty="0">
                <a:latin typeface="Inconsolata Medium" panose="020B0609030003000000" pitchFamily="49" charset="77"/>
              </a:rPr>
              <a:t>(</a:t>
            </a:r>
            <a:r>
              <a:rPr lang="en-US" sz="2100" b="1" dirty="0">
                <a:solidFill>
                  <a:srgbClr val="000087"/>
                </a:solidFill>
                <a:latin typeface="Inconsolata Medium" panose="020B0609030003000000" pitchFamily="49" charset="77"/>
              </a:rPr>
              <a:t>result</a:t>
            </a:r>
            <a:r>
              <a:rPr lang="en-US" sz="2100" b="1" dirty="0">
                <a:latin typeface="Inconsolata Medium" panose="020B0609030003000000" pitchFamily="49" charset="77"/>
              </a:rPr>
              <a:t>) </a:t>
            </a:r>
          </a:p>
          <a:p>
            <a:r>
              <a:rPr lang="en-US" sz="2100" b="1" dirty="0">
                <a:latin typeface="Inconsolata Medium" panose="020B0609030003000000" pitchFamily="49" charset="77"/>
              </a:rPr>
              <a:t>Out [28]: bool </a:t>
            </a:r>
          </a:p>
          <a:p>
            <a:endParaRPr lang="en-US" sz="2100" b="1" dirty="0">
              <a:latin typeface="Inconsolata Medium" panose="020B0609030003000000" pitchFamily="49" charset="77"/>
            </a:endParaRPr>
          </a:p>
        </p:txBody>
      </p:sp>
    </p:spTree>
    <p:extLst>
      <p:ext uri="{BB962C8B-B14F-4D97-AF65-F5344CB8AC3E}">
        <p14:creationId xmlns:p14="http://schemas.microsoft.com/office/powerpoint/2010/main" val="2702355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Comparison Operators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1900" b="1" dirty="0">
              <a:latin typeface="Inconsolata Medium" panose="020B0609030003000000" pitchFamily="49" charset="77"/>
            </a:endParaRPr>
          </a:p>
        </p:txBody>
      </p:sp>
      <p:pic>
        <p:nvPicPr>
          <p:cNvPr id="5" name="Picture 4">
            <a:extLst>
              <a:ext uri="{FF2B5EF4-FFF2-40B4-BE49-F238E27FC236}">
                <a16:creationId xmlns:a16="http://schemas.microsoft.com/office/drawing/2014/main" id="{A9EDB93F-76CE-6747-9589-BC88C1222D45}"/>
              </a:ext>
            </a:extLst>
          </p:cNvPr>
          <p:cNvPicPr>
            <a:picLocks noChangeAspect="1"/>
          </p:cNvPicPr>
          <p:nvPr/>
        </p:nvPicPr>
        <p:blipFill>
          <a:blip r:embed="rId2"/>
          <a:stretch>
            <a:fillRect/>
          </a:stretch>
        </p:blipFill>
        <p:spPr>
          <a:xfrm>
            <a:off x="483848" y="1150913"/>
            <a:ext cx="4604085" cy="3661728"/>
          </a:xfrm>
          <a:prstGeom prst="rect">
            <a:avLst/>
          </a:prstGeom>
        </p:spPr>
      </p:pic>
    </p:spTree>
    <p:extLst>
      <p:ext uri="{BB962C8B-B14F-4D97-AF65-F5344CB8AC3E}">
        <p14:creationId xmlns:p14="http://schemas.microsoft.com/office/powerpoint/2010/main" val="3692685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Boolean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3610"/>
            <a:ext cx="8051725" cy="4711390"/>
          </a:xfrm>
        </p:spPr>
        <p:txBody>
          <a:bodyPr>
            <a:noAutofit/>
          </a:bodyPr>
          <a:lstStyle/>
          <a:p>
            <a:pPr marL="0" indent="0">
              <a:buNone/>
            </a:pPr>
            <a:r>
              <a:rPr lang="en-US" dirty="0"/>
              <a:t>Python provides operators to combine the values using the standard concepts of “and”, “or”, and “not”. </a:t>
            </a:r>
          </a:p>
          <a:p>
            <a:pPr marL="0" indent="0">
              <a:buNone/>
            </a:pPr>
            <a:endParaRPr lang="en-US" dirty="0"/>
          </a:p>
          <a:p>
            <a:pPr marL="0" indent="0">
              <a:buNone/>
            </a:pPr>
            <a:r>
              <a:rPr lang="en-US" dirty="0"/>
              <a:t>Predictably, these operators are expressed using the words and, or,  and not: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a:t>
            </a:r>
            <a:r>
              <a:rPr lang="en-US" b="1" dirty="0">
                <a:solidFill>
                  <a:srgbClr val="545454"/>
                </a:solidFill>
                <a:latin typeface="Inconsolata Medium" panose="020B0609030003000000" pitchFamily="49" charset="77"/>
              </a:rPr>
              <a:t>=</a:t>
            </a:r>
            <a:r>
              <a:rPr lang="en-US" b="1" dirty="0">
                <a:solidFill>
                  <a:srgbClr val="FF6600"/>
                </a:solidFill>
                <a:latin typeface="Inconsolata Medium" panose="020B0609030003000000" pitchFamily="49" charset="77"/>
              </a:rPr>
              <a:t>4 </a:t>
            </a:r>
          </a:p>
          <a:p>
            <a:pPr marL="0" indent="0">
              <a:buNone/>
            </a:pPr>
            <a:r>
              <a:rPr lang="en-US" b="1" dirty="0">
                <a:solidFill>
                  <a:srgbClr val="FF6600"/>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&lt; </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and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&gt;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[15]: True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&gt; </a:t>
            </a:r>
            <a:r>
              <a:rPr lang="en-US" b="1" dirty="0">
                <a:solidFill>
                  <a:srgbClr val="FF6600"/>
                </a:solidFill>
                <a:latin typeface="Inconsolata Medium" panose="020B0609030003000000" pitchFamily="49" charset="77"/>
              </a:rPr>
              <a:t>10</a:t>
            </a:r>
            <a:r>
              <a:rPr lang="en-US" b="1" dirty="0">
                <a:latin typeface="Inconsolata Medium" panose="020B0609030003000000" pitchFamily="49" charset="77"/>
              </a:rPr>
              <a:t>) or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[16]: True</a:t>
            </a:r>
          </a:p>
          <a:p>
            <a:pPr marL="0" indent="0">
              <a:buNone/>
            </a:pP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17</a:t>
            </a:r>
            <a:r>
              <a:rPr lang="en-US" b="1" dirty="0">
                <a:latin typeface="Inconsolata Medium" panose="020B0609030003000000" pitchFamily="49" charset="77"/>
              </a:rPr>
              <a:t>]: not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&lt; </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a:t>
            </a:r>
            <a:br>
              <a:rPr lang="en-US" b="1" dirty="0">
                <a:latin typeface="Inconsolata Medium" panose="020B0609030003000000" pitchFamily="49" charset="77"/>
              </a:rPr>
            </a:br>
            <a:r>
              <a:rPr lang="en-US" b="1" dirty="0">
                <a:latin typeface="Inconsolata Medium" panose="020B0609030003000000" pitchFamily="49" charset="77"/>
              </a:rPr>
              <a:t>Out [17]: False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152026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Python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latin typeface="Gill Sans MT" panose="020B0502020104020203" pitchFamily="34" charset="77"/>
              </a:rPr>
              <a:t>The most basic way to execute Python code is line by line within the </a:t>
            </a:r>
            <a:r>
              <a:rPr lang="en-US" i="1" dirty="0">
                <a:latin typeface="Gill Sans MT" panose="020B0502020104020203" pitchFamily="34" charset="77"/>
              </a:rPr>
              <a:t>Python interpreter</a:t>
            </a:r>
            <a:r>
              <a:rPr lang="en-US" dirty="0">
                <a:latin typeface="Gill Sans MT" panose="020B0502020104020203" pitchFamily="34" charset="77"/>
              </a:rPr>
              <a:t>.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Assuming that Python is already installed, typing python at the command prompt (Terminal on Mac OS X and Unix/Linux systems,  Command Prompt in Windows): </a:t>
            </a: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pic>
        <p:nvPicPr>
          <p:cNvPr id="10" name="Picture 9">
            <a:extLst>
              <a:ext uri="{FF2B5EF4-FFF2-40B4-BE49-F238E27FC236}">
                <a16:creationId xmlns:a16="http://schemas.microsoft.com/office/drawing/2014/main" id="{0DE7622C-475C-9249-A79F-BAF9F8E7E6F1}"/>
              </a:ext>
            </a:extLst>
          </p:cNvPr>
          <p:cNvPicPr>
            <a:picLocks noChangeAspect="1"/>
          </p:cNvPicPr>
          <p:nvPr/>
        </p:nvPicPr>
        <p:blipFill>
          <a:blip r:embed="rId2"/>
          <a:stretch>
            <a:fillRect/>
          </a:stretch>
        </p:blipFill>
        <p:spPr>
          <a:xfrm>
            <a:off x="157586" y="3710969"/>
            <a:ext cx="8986414" cy="1438202"/>
          </a:xfrm>
          <a:prstGeom prst="rect">
            <a:avLst/>
          </a:prstGeom>
        </p:spPr>
      </p:pic>
    </p:spTree>
    <p:extLst>
      <p:ext uri="{BB962C8B-B14F-4D97-AF65-F5344CB8AC3E}">
        <p14:creationId xmlns:p14="http://schemas.microsoft.com/office/powerpoint/2010/main" val="558223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Membership and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00" b="1" dirty="0">
              <a:latin typeface="Inconsolata Medium" panose="020B0609030003000000" pitchFamily="49" charset="77"/>
            </a:endParaRPr>
          </a:p>
        </p:txBody>
      </p:sp>
      <p:pic>
        <p:nvPicPr>
          <p:cNvPr id="6" name="Picture 5">
            <a:extLst>
              <a:ext uri="{FF2B5EF4-FFF2-40B4-BE49-F238E27FC236}">
                <a16:creationId xmlns:a16="http://schemas.microsoft.com/office/drawing/2014/main" id="{FE6799D1-000E-F24E-9DA4-3EA460D9A16B}"/>
              </a:ext>
            </a:extLst>
          </p:cNvPr>
          <p:cNvPicPr>
            <a:picLocks noChangeAspect="1"/>
          </p:cNvPicPr>
          <p:nvPr/>
        </p:nvPicPr>
        <p:blipFill>
          <a:blip r:embed="rId2"/>
          <a:stretch>
            <a:fillRect/>
          </a:stretch>
        </p:blipFill>
        <p:spPr>
          <a:xfrm>
            <a:off x="255173" y="1382854"/>
            <a:ext cx="6870841" cy="3087663"/>
          </a:xfrm>
          <a:prstGeom prst="rect">
            <a:avLst/>
          </a:prstGeom>
        </p:spPr>
      </p:pic>
    </p:spTree>
    <p:extLst>
      <p:ext uri="{BB962C8B-B14F-4D97-AF65-F5344CB8AC3E}">
        <p14:creationId xmlns:p14="http://schemas.microsoft.com/office/powerpoint/2010/main" val="2169415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Identity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comparison operator == checks for </a:t>
            </a:r>
            <a:r>
              <a:rPr lang="en-US" i="1" dirty="0"/>
              <a:t>object equality</a:t>
            </a:r>
            <a:r>
              <a:rPr lang="en-US" dirty="0"/>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b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20</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b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[20]: True </a:t>
            </a:r>
            <a:endParaRPr lang="en-US" dirty="0"/>
          </a:p>
          <a:p>
            <a:pPr marL="0" indent="0">
              <a:buNone/>
            </a:pPr>
            <a:r>
              <a:rPr lang="en-US" dirty="0"/>
              <a:t>The identity operators, is and is not, check for </a:t>
            </a:r>
            <a:r>
              <a:rPr lang="en-US" i="1" dirty="0"/>
              <a:t>object identity</a:t>
            </a:r>
            <a:r>
              <a:rPr lang="en-US" dirty="0"/>
              <a: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latin typeface="Inconsolata Medium" panose="020B0609030003000000" pitchFamily="49" charset="77"/>
              </a:rPr>
              <a:t>is </a:t>
            </a:r>
            <a:r>
              <a:rPr lang="en-US" b="1" dirty="0">
                <a:solidFill>
                  <a:srgbClr val="000087"/>
                </a:solidFill>
                <a:latin typeface="Inconsolata Medium" panose="020B0609030003000000" pitchFamily="49" charset="77"/>
              </a:rPr>
              <a:t>b </a:t>
            </a:r>
          </a:p>
          <a:p>
            <a:pPr marL="0" indent="0">
              <a:buNone/>
            </a:pPr>
            <a:r>
              <a:rPr lang="en-US" b="1" dirty="0">
                <a:latin typeface="Inconsolata Medium" panose="020B0609030003000000" pitchFamily="49" charset="77"/>
              </a:rPr>
              <a:t>Out [21]: False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latin typeface="Inconsolata Medium" panose="020B0609030003000000" pitchFamily="49" charset="77"/>
              </a:rPr>
              <a:t>is not </a:t>
            </a:r>
            <a:r>
              <a:rPr lang="en-US" b="1" dirty="0">
                <a:solidFill>
                  <a:srgbClr val="000087"/>
                </a:solidFill>
                <a:latin typeface="Inconsolata Medium" panose="020B0609030003000000" pitchFamily="49" charset="77"/>
              </a:rPr>
              <a:t>b </a:t>
            </a:r>
          </a:p>
          <a:p>
            <a:pPr marL="0" indent="0">
              <a:buNone/>
            </a:pPr>
            <a:r>
              <a:rPr lang="en-US" b="1" dirty="0">
                <a:latin typeface="Inconsolata Medium" panose="020B0609030003000000" pitchFamily="49" charset="77"/>
              </a:rPr>
              <a:t>Out [22]: True </a:t>
            </a:r>
          </a:p>
          <a:p>
            <a:pPr marL="0" indent="0">
              <a:buNone/>
            </a:pPr>
            <a:endParaRPr lang="en-US" dirty="0"/>
          </a:p>
        </p:txBody>
      </p:sp>
      <p:sp>
        <p:nvSpPr>
          <p:cNvPr id="6" name="TextBox 5">
            <a:extLst>
              <a:ext uri="{FF2B5EF4-FFF2-40B4-BE49-F238E27FC236}">
                <a16:creationId xmlns:a16="http://schemas.microsoft.com/office/drawing/2014/main" id="{2B2AA30A-82DB-F148-8204-27387E5FE6F1}"/>
              </a:ext>
            </a:extLst>
          </p:cNvPr>
          <p:cNvSpPr txBox="1"/>
          <p:nvPr/>
        </p:nvSpPr>
        <p:spPr>
          <a:xfrm>
            <a:off x="4010619" y="3512634"/>
            <a:ext cx="3237674" cy="1708160"/>
          </a:xfrm>
          <a:prstGeom prst="rect">
            <a:avLst/>
          </a:prstGeom>
          <a:noFill/>
        </p:spPr>
        <p:txBody>
          <a:bodyPr wrap="square" rtlCol="0">
            <a:spAutoFit/>
          </a:bodyPr>
          <a:lstStyle/>
          <a:p>
            <a:r>
              <a:rPr lang="en-US" sz="2100" b="1" dirty="0">
                <a:solidFill>
                  <a:srgbClr val="000087"/>
                </a:solidFill>
                <a:latin typeface="Inconsolata Medium" panose="020B0609030003000000" pitchFamily="49" charset="77"/>
              </a:rPr>
              <a:t>In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23</a:t>
            </a:r>
            <a:r>
              <a:rPr lang="en-US" sz="2100" b="1" dirty="0">
                <a:latin typeface="Inconsolata Medium" panose="020B0609030003000000" pitchFamily="49" charset="77"/>
              </a:rPr>
              <a:t>]:	</a:t>
            </a:r>
            <a:r>
              <a:rPr lang="en-US" sz="2100" b="1" dirty="0">
                <a:solidFill>
                  <a:srgbClr val="000087"/>
                </a:solidFill>
                <a:latin typeface="Inconsolata Medium" panose="020B0609030003000000" pitchFamily="49" charset="77"/>
              </a:rPr>
              <a:t>a </a:t>
            </a:r>
            <a:r>
              <a:rPr lang="en-US" sz="2100" b="1" dirty="0">
                <a:solidFill>
                  <a:srgbClr val="545454"/>
                </a:solidFill>
                <a:latin typeface="Inconsolata Medium" panose="020B0609030003000000" pitchFamily="49" charset="77"/>
              </a:rPr>
              <a:t>=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1</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3</a:t>
            </a:r>
            <a:r>
              <a:rPr lang="en-US" sz="2100" b="1" dirty="0">
                <a:latin typeface="Inconsolata Medium" panose="020B0609030003000000" pitchFamily="49" charset="77"/>
              </a:rPr>
              <a:t>] </a:t>
            </a:r>
          </a:p>
          <a:p>
            <a:r>
              <a:rPr lang="en-US" sz="2100" b="1" dirty="0">
                <a:solidFill>
                  <a:srgbClr val="000087"/>
                </a:solidFill>
                <a:latin typeface="Inconsolata Medium" panose="020B0609030003000000" pitchFamily="49" charset="77"/>
              </a:rPr>
              <a:t>	   		b </a:t>
            </a:r>
            <a:r>
              <a:rPr lang="en-US" sz="2100" b="1" dirty="0">
                <a:solidFill>
                  <a:srgbClr val="545454"/>
                </a:solidFill>
                <a:latin typeface="Inconsolata Medium" panose="020B0609030003000000" pitchFamily="49" charset="77"/>
              </a:rPr>
              <a:t>= </a:t>
            </a:r>
            <a:r>
              <a:rPr lang="en-US" sz="2100" b="1" dirty="0">
                <a:solidFill>
                  <a:srgbClr val="000087"/>
                </a:solidFill>
                <a:latin typeface="Inconsolata Medium" panose="020B0609030003000000" pitchFamily="49" charset="77"/>
              </a:rPr>
              <a:t>a </a:t>
            </a:r>
            <a:endParaRPr lang="en-US" sz="2100" b="1" dirty="0">
              <a:latin typeface="Inconsolata Medium" panose="020B0609030003000000" pitchFamily="49" charset="77"/>
            </a:endParaRPr>
          </a:p>
          <a:p>
            <a:r>
              <a:rPr lang="en-US" sz="2100" b="1" dirty="0">
                <a:solidFill>
                  <a:srgbClr val="000087"/>
                </a:solidFill>
                <a:latin typeface="Inconsolata Medium" panose="020B0609030003000000" pitchFamily="49" charset="77"/>
              </a:rPr>
              <a:t>				a </a:t>
            </a:r>
            <a:r>
              <a:rPr lang="en-US" sz="2100" b="1" dirty="0">
                <a:latin typeface="Inconsolata Medium" panose="020B0609030003000000" pitchFamily="49" charset="77"/>
              </a:rPr>
              <a:t>is </a:t>
            </a:r>
            <a:r>
              <a:rPr lang="en-US" sz="2100" b="1" dirty="0">
                <a:solidFill>
                  <a:srgbClr val="000087"/>
                </a:solidFill>
                <a:latin typeface="Inconsolata Medium" panose="020B0609030003000000" pitchFamily="49" charset="77"/>
              </a:rPr>
              <a:t>b </a:t>
            </a:r>
          </a:p>
          <a:p>
            <a:r>
              <a:rPr lang="en-US" sz="2100" b="1" dirty="0">
                <a:latin typeface="Inconsolata Medium" panose="020B0609030003000000" pitchFamily="49" charset="77"/>
              </a:rPr>
              <a:t>Out [23]: True </a:t>
            </a:r>
          </a:p>
          <a:p>
            <a:endParaRPr lang="en-US" sz="2100" b="1" dirty="0">
              <a:latin typeface="Inconsolata Medium" panose="020B0609030003000000" pitchFamily="49" charset="77"/>
            </a:endParaRPr>
          </a:p>
        </p:txBody>
      </p:sp>
    </p:spTree>
    <p:extLst>
      <p:ext uri="{BB962C8B-B14F-4D97-AF65-F5344CB8AC3E}">
        <p14:creationId xmlns:p14="http://schemas.microsoft.com/office/powerpoint/2010/main" val="2996779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Membership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62828" y="1056320"/>
            <a:ext cx="8051725" cy="4440590"/>
          </a:xfrm>
        </p:spPr>
        <p:txBody>
          <a:bodyPr>
            <a:noAutofit/>
          </a:bodyPr>
          <a:lstStyle/>
          <a:p>
            <a:pPr marL="0" indent="0">
              <a:buNone/>
            </a:pPr>
            <a:r>
              <a:rPr lang="en-US" dirty="0"/>
              <a:t>Membership operators check for membership within compound objects like lists.</a:t>
            </a:r>
          </a:p>
          <a:p>
            <a:pPr marL="0" indent="0">
              <a:buNone/>
            </a:pPr>
            <a:r>
              <a:rPr lang="en-US" dirty="0"/>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 </a:t>
            </a:r>
            <a:r>
              <a:rPr lang="en-US" b="1" dirty="0">
                <a:latin typeface="Inconsolata Medium" panose="020B0609030003000000" pitchFamily="49" charset="77"/>
              </a:rPr>
              <a:t>in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[24]: True </a:t>
            </a:r>
          </a:p>
          <a:p>
            <a:pPr marL="0" indent="0">
              <a:buNone/>
            </a:pPr>
            <a:endParaRPr lang="en-US" b="1">
              <a:solidFill>
                <a:srgbClr val="000087"/>
              </a:solidFill>
              <a:latin typeface="Inconsolata Medium" panose="020B0609030003000000" pitchFamily="49" charset="77"/>
            </a:endParaRPr>
          </a:p>
          <a:p>
            <a:pPr marL="0" indent="0">
              <a:buNone/>
            </a:pPr>
            <a:r>
              <a:rPr lang="en-US" b="1">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25</a:t>
            </a:r>
            <a:r>
              <a:rPr lang="en-US" b="1" dirty="0">
                <a:latin typeface="Inconsolata Medium" panose="020B0609030003000000" pitchFamily="49" charset="77"/>
              </a:rPr>
              <a:t>]: </a:t>
            </a:r>
            <a:r>
              <a:rPr lang="en-US" b="1">
                <a:solidFill>
                  <a:srgbClr val="FF6600"/>
                </a:solidFill>
                <a:latin typeface="Inconsolata Medium" panose="020B0609030003000000" pitchFamily="49" charset="77"/>
              </a:rPr>
              <a:t>2 </a:t>
            </a:r>
            <a:r>
              <a:rPr lang="en-US" b="1">
                <a:latin typeface="Inconsolata Medium" panose="020B0609030003000000" pitchFamily="49" charset="77"/>
              </a:rPr>
              <a:t>not in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[25]: False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61095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Python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latin typeface="Gill Sans MT" panose="020B0502020104020203" pitchFamily="34" charset="77"/>
              </a:rPr>
              <a:t>With Python interpreter, we can execute Python code line by line.</a:t>
            </a:r>
          </a:p>
          <a:p>
            <a:pPr marL="0" indent="0">
              <a:buNone/>
            </a:pPr>
            <a:endParaRPr lang="en-US" sz="2400" dirty="0">
              <a:solidFill>
                <a:srgbClr val="545454"/>
              </a:solidFill>
              <a:latin typeface="UbuntuMono"/>
            </a:endParaRPr>
          </a:p>
          <a:p>
            <a:pPr marL="0" indent="0">
              <a:buNone/>
            </a:pPr>
            <a:r>
              <a:rPr lang="en-US" sz="2400" dirty="0">
                <a:solidFill>
                  <a:srgbClr val="545454"/>
                </a:solidFill>
                <a:latin typeface="UbuntuMono"/>
              </a:rPr>
              <a:t>&gt;&gt;&gt; </a:t>
            </a:r>
            <a:r>
              <a:rPr lang="en-US" sz="2400" dirty="0">
                <a:solidFill>
                  <a:srgbClr val="FF6600"/>
                </a:solidFill>
                <a:latin typeface="UbuntuMono"/>
              </a:rPr>
              <a:t>1 </a:t>
            </a:r>
            <a:r>
              <a:rPr lang="en-US" sz="2400" dirty="0">
                <a:solidFill>
                  <a:srgbClr val="545454"/>
                </a:solidFill>
                <a:latin typeface="UbuntuMono"/>
              </a:rPr>
              <a:t>+ </a:t>
            </a:r>
            <a:r>
              <a:rPr lang="en-US" sz="2400" dirty="0">
                <a:solidFill>
                  <a:srgbClr val="FF6600"/>
                </a:solidFill>
                <a:latin typeface="UbuntuMono"/>
              </a:rPr>
              <a:t>1 </a:t>
            </a:r>
          </a:p>
          <a:p>
            <a:pPr marL="0" indent="0">
              <a:buNone/>
            </a:pPr>
            <a:r>
              <a:rPr lang="en-US" sz="2400" dirty="0">
                <a:solidFill>
                  <a:srgbClr val="FF6600"/>
                </a:solidFill>
                <a:latin typeface="UbuntuMono"/>
              </a:rPr>
              <a:t>2 </a:t>
            </a:r>
          </a:p>
          <a:p>
            <a:pPr marL="0" indent="0">
              <a:buNone/>
            </a:pPr>
            <a:r>
              <a:rPr lang="en-US" sz="2400" dirty="0">
                <a:solidFill>
                  <a:srgbClr val="545454"/>
                </a:solidFill>
                <a:latin typeface="UbuntuMono"/>
              </a:rPr>
              <a:t>&gt;&gt;&gt; </a:t>
            </a:r>
            <a:r>
              <a:rPr lang="en-US" sz="2400" dirty="0">
                <a:solidFill>
                  <a:srgbClr val="000087"/>
                </a:solidFill>
                <a:latin typeface="UbuntuMono"/>
              </a:rPr>
              <a:t>x </a:t>
            </a:r>
            <a:r>
              <a:rPr lang="en-US" sz="2400" dirty="0">
                <a:solidFill>
                  <a:srgbClr val="545454"/>
                </a:solidFill>
                <a:latin typeface="UbuntuMono"/>
              </a:rPr>
              <a:t>= </a:t>
            </a:r>
            <a:r>
              <a:rPr lang="en-US" sz="2400" dirty="0">
                <a:solidFill>
                  <a:srgbClr val="FF6600"/>
                </a:solidFill>
                <a:latin typeface="UbuntuMono"/>
              </a:rPr>
              <a:t>5 </a:t>
            </a:r>
          </a:p>
          <a:p>
            <a:pPr marL="0" indent="0">
              <a:buNone/>
            </a:pPr>
            <a:endParaRPr lang="en-US" sz="2400" dirty="0">
              <a:solidFill>
                <a:srgbClr val="FF6600"/>
              </a:solidFill>
              <a:latin typeface="UbuntuMono"/>
            </a:endParaRPr>
          </a:p>
          <a:p>
            <a:pPr marL="0" indent="0">
              <a:buNone/>
            </a:pPr>
            <a:r>
              <a:rPr lang="en-US" sz="2400" dirty="0">
                <a:solidFill>
                  <a:srgbClr val="545454"/>
                </a:solidFill>
                <a:latin typeface="UbuntuMono"/>
              </a:rPr>
              <a:t>&gt;&gt;&gt; </a:t>
            </a:r>
            <a:r>
              <a:rPr lang="en-US" sz="2400" dirty="0">
                <a:solidFill>
                  <a:srgbClr val="000087"/>
                </a:solidFill>
                <a:latin typeface="UbuntuMono"/>
              </a:rPr>
              <a:t>x </a:t>
            </a:r>
            <a:r>
              <a:rPr lang="en-US" sz="2400" dirty="0">
                <a:solidFill>
                  <a:srgbClr val="545454"/>
                </a:solidFill>
                <a:latin typeface="UbuntuMono"/>
              </a:rPr>
              <a:t>* </a:t>
            </a:r>
            <a:r>
              <a:rPr lang="en-US" sz="2400" dirty="0">
                <a:solidFill>
                  <a:srgbClr val="FF6600"/>
                </a:solidFill>
                <a:latin typeface="UbuntuMono"/>
              </a:rPr>
              <a:t>3 </a:t>
            </a:r>
          </a:p>
          <a:p>
            <a:pPr marL="0" indent="0">
              <a:buNone/>
            </a:pPr>
            <a:r>
              <a:rPr lang="en-US" sz="2400" dirty="0">
                <a:solidFill>
                  <a:srgbClr val="FF6600"/>
                </a:solidFill>
                <a:latin typeface="UbuntuMono"/>
              </a:rPr>
              <a:t>15 </a:t>
            </a:r>
            <a:endParaRPr lang="en-US" dirty="0"/>
          </a:p>
          <a:p>
            <a:pPr marL="0" indent="0">
              <a:buNone/>
            </a:pPr>
            <a:endParaRPr lang="en-US" dirty="0">
              <a:latin typeface="MinionPro"/>
            </a:endParaRPr>
          </a:p>
          <a:p>
            <a:pPr marL="0" indent="0">
              <a:buNone/>
            </a:pPr>
            <a:endParaRPr lang="en-US" dirty="0"/>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164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IPython</a:t>
            </a:r>
            <a:r>
              <a:rPr lang="en-US" dirty="0"/>
              <a:t>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latin typeface="Gill Sans MT" panose="020B0502020104020203" pitchFamily="34" charset="77"/>
                <a:ea typeface="Tahoma" panose="020B0604030504040204" pitchFamily="34" charset="0"/>
                <a:cs typeface="Tahoma" panose="020B0604030504040204" pitchFamily="34" charset="0"/>
              </a:rPr>
              <a:t>It is recommended that you install Anaconda distribution which includes Python and many useful packages for scientific computing and data science.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Bundled with Anaconda is the </a:t>
            </a:r>
            <a:r>
              <a:rPr lang="en-US" dirty="0" err="1">
                <a:latin typeface="Gill Sans MT" panose="020B0502020104020203" pitchFamily="34" charset="77"/>
              </a:rPr>
              <a:t>IPython</a:t>
            </a:r>
            <a:r>
              <a:rPr lang="en-US" dirty="0">
                <a:latin typeface="Gill Sans MT" panose="020B0502020104020203" pitchFamily="34" charset="77"/>
              </a:rPr>
              <a:t> interpreter. </a:t>
            </a: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pic>
        <p:nvPicPr>
          <p:cNvPr id="4" name="Picture 3">
            <a:extLst>
              <a:ext uri="{FF2B5EF4-FFF2-40B4-BE49-F238E27FC236}">
                <a16:creationId xmlns:a16="http://schemas.microsoft.com/office/drawing/2014/main" id="{73F37A0B-B0EE-6844-BD8E-4A35679250DE}"/>
              </a:ext>
            </a:extLst>
          </p:cNvPr>
          <p:cNvPicPr>
            <a:picLocks noChangeAspect="1"/>
          </p:cNvPicPr>
          <p:nvPr/>
        </p:nvPicPr>
        <p:blipFill>
          <a:blip r:embed="rId2"/>
          <a:stretch>
            <a:fillRect/>
          </a:stretch>
        </p:blipFill>
        <p:spPr>
          <a:xfrm>
            <a:off x="483848" y="3313822"/>
            <a:ext cx="8429625" cy="1628775"/>
          </a:xfrm>
          <a:prstGeom prst="rect">
            <a:avLst/>
          </a:prstGeom>
        </p:spPr>
      </p:pic>
    </p:spTree>
    <p:extLst>
      <p:ext uri="{BB962C8B-B14F-4D97-AF65-F5344CB8AC3E}">
        <p14:creationId xmlns:p14="http://schemas.microsoft.com/office/powerpoint/2010/main" val="188990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IPython</a:t>
            </a:r>
            <a:r>
              <a:rPr lang="en-US" dirty="0"/>
              <a:t> Interpreter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t>The main difference between the Python interpreter and the enhanced </a:t>
            </a:r>
            <a:r>
              <a:rPr lang="en-US" dirty="0" err="1"/>
              <a:t>IPython</a:t>
            </a:r>
            <a:r>
              <a:rPr lang="en-US" dirty="0"/>
              <a:t> interpreter lies in the command prompt: </a:t>
            </a:r>
          </a:p>
          <a:p>
            <a:pPr marL="0" indent="0">
              <a:buNone/>
            </a:pPr>
            <a:endParaRPr lang="en-US" dirty="0"/>
          </a:p>
          <a:p>
            <a:pPr marL="0" indent="0">
              <a:buNone/>
            </a:pPr>
            <a:r>
              <a:rPr lang="en-US" dirty="0"/>
              <a:t>Python uses &gt;&gt;&gt; by default, while </a:t>
            </a:r>
            <a:r>
              <a:rPr lang="en-US" dirty="0" err="1"/>
              <a:t>IPython</a:t>
            </a:r>
            <a:r>
              <a:rPr lang="en-US" dirty="0"/>
              <a:t> uses numbered commands.</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 </a:t>
            </a:r>
          </a:p>
          <a:p>
            <a:pPr marL="0" indent="0">
              <a:buNone/>
            </a:pPr>
            <a:r>
              <a:rPr lang="en-US" b="1" dirty="0">
                <a:solidFill>
                  <a:srgbClr val="000087"/>
                </a:solidFill>
                <a:latin typeface="Inconsolata Medium" panose="020B0609030003000000" pitchFamily="49" charset="77"/>
              </a:rPr>
              <a:t>Out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5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3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Out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15 </a:t>
            </a: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958537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Python Scripts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r>
              <a:rPr lang="en-US" dirty="0"/>
              <a:t>Running Python snippets line by line is useful in some cases, but for more complicated programs it is more convenient to save code to file, and execute it all at once. </a:t>
            </a:r>
          </a:p>
          <a:p>
            <a:pPr marL="0" indent="0">
              <a:buNone/>
            </a:pPr>
            <a:r>
              <a:rPr lang="en-US" dirty="0"/>
              <a:t>By convention, Python scripts are saved in files with a </a:t>
            </a:r>
            <a:r>
              <a:rPr lang="en-US" i="1" dirty="0"/>
              <a:t>.</a:t>
            </a:r>
            <a:r>
              <a:rPr lang="en-US" i="1" dirty="0" err="1"/>
              <a:t>py</a:t>
            </a:r>
            <a:r>
              <a:rPr lang="en-US" i="1" dirty="0"/>
              <a:t> </a:t>
            </a:r>
            <a:r>
              <a:rPr lang="en-US" dirty="0"/>
              <a:t>extension. </a:t>
            </a:r>
          </a:p>
          <a:p>
            <a:pPr marL="0" indent="0">
              <a:buNone/>
            </a:pPr>
            <a:endParaRPr lang="en-US" dirty="0">
              <a:latin typeface="MinionPro"/>
            </a:endParaRPr>
          </a:p>
          <a:p>
            <a:pPr marL="0" indent="0">
              <a:buNone/>
            </a:pPr>
            <a:endParaRPr lang="en-US" dirty="0"/>
          </a:p>
          <a:p>
            <a:pPr marL="0" indent="0">
              <a:buNone/>
            </a:pPr>
            <a:endParaRPr lang="en-US" b="1" dirty="0">
              <a:latin typeface="Inconsolata Medium" panose="020B0609030003000000" pitchFamily="49" charset="77"/>
            </a:endParaRPr>
          </a:p>
        </p:txBody>
      </p:sp>
      <p:pic>
        <p:nvPicPr>
          <p:cNvPr id="4" name="Picture 3">
            <a:extLst>
              <a:ext uri="{FF2B5EF4-FFF2-40B4-BE49-F238E27FC236}">
                <a16:creationId xmlns:a16="http://schemas.microsoft.com/office/drawing/2014/main" id="{83CF82C8-FC88-4642-A338-FD014F4CAC2D}"/>
              </a:ext>
            </a:extLst>
          </p:cNvPr>
          <p:cNvPicPr>
            <a:picLocks noChangeAspect="1"/>
          </p:cNvPicPr>
          <p:nvPr/>
        </p:nvPicPr>
        <p:blipFill>
          <a:blip r:embed="rId2"/>
          <a:stretch>
            <a:fillRect/>
          </a:stretch>
        </p:blipFill>
        <p:spPr>
          <a:xfrm>
            <a:off x="483848" y="2869621"/>
            <a:ext cx="2942524" cy="1137872"/>
          </a:xfrm>
          <a:prstGeom prst="rect">
            <a:avLst/>
          </a:prstGeom>
        </p:spPr>
      </p:pic>
      <p:pic>
        <p:nvPicPr>
          <p:cNvPr id="5" name="Picture 4">
            <a:extLst>
              <a:ext uri="{FF2B5EF4-FFF2-40B4-BE49-F238E27FC236}">
                <a16:creationId xmlns:a16="http://schemas.microsoft.com/office/drawing/2014/main" id="{703FD9BD-7F29-8C40-B080-09EE1CB5D9E1}"/>
              </a:ext>
            </a:extLst>
          </p:cNvPr>
          <p:cNvPicPr>
            <a:picLocks noChangeAspect="1"/>
          </p:cNvPicPr>
          <p:nvPr/>
        </p:nvPicPr>
        <p:blipFill>
          <a:blip r:embed="rId3"/>
          <a:stretch>
            <a:fillRect/>
          </a:stretch>
        </p:blipFill>
        <p:spPr>
          <a:xfrm>
            <a:off x="397422" y="4323698"/>
            <a:ext cx="2587516" cy="1153033"/>
          </a:xfrm>
          <a:prstGeom prst="rect">
            <a:avLst/>
          </a:prstGeom>
        </p:spPr>
      </p:pic>
      <p:sp>
        <p:nvSpPr>
          <p:cNvPr id="6" name="TextBox 5">
            <a:extLst>
              <a:ext uri="{FF2B5EF4-FFF2-40B4-BE49-F238E27FC236}">
                <a16:creationId xmlns:a16="http://schemas.microsoft.com/office/drawing/2014/main" id="{76E456FD-D331-974E-9966-139D852DE6B8}"/>
              </a:ext>
            </a:extLst>
          </p:cNvPr>
          <p:cNvSpPr txBox="1"/>
          <p:nvPr/>
        </p:nvSpPr>
        <p:spPr>
          <a:xfrm>
            <a:off x="3909855" y="3313822"/>
            <a:ext cx="3700800" cy="1662635"/>
          </a:xfrm>
          <a:prstGeom prst="rect">
            <a:avLst/>
          </a:prstGeom>
          <a:noFill/>
        </p:spPr>
        <p:txBody>
          <a:bodyPr wrap="square" rtlCol="0">
            <a:spAutoFit/>
          </a:bodyPr>
          <a:lstStyle/>
          <a:p>
            <a:r>
              <a:rPr lang="en-US" sz="2200" dirty="0"/>
              <a:t>To run this file, we make sure it is in the current directory and type: python </a:t>
            </a:r>
            <a:r>
              <a:rPr lang="en-US" sz="2200" i="1" dirty="0"/>
              <a:t>filename </a:t>
            </a:r>
          </a:p>
          <a:p>
            <a:r>
              <a:rPr lang="en-US" sz="2200" dirty="0"/>
              <a:t>at the command prompt.</a:t>
            </a:r>
          </a:p>
          <a:p>
            <a:endParaRPr lang="en-US" dirty="0"/>
          </a:p>
        </p:txBody>
      </p:sp>
    </p:spTree>
    <p:extLst>
      <p:ext uri="{BB962C8B-B14F-4D97-AF65-F5344CB8AC3E}">
        <p14:creationId xmlns:p14="http://schemas.microsoft.com/office/powerpoint/2010/main" val="410306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Jupyter</a:t>
            </a:r>
            <a:r>
              <a:rPr lang="en-US" dirty="0"/>
              <a:t> Notebook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lstStyle/>
          <a:p>
            <a:pPr marL="0" indent="0">
              <a:buNone/>
            </a:pPr>
            <a:endParaRPr lang="en-US" dirty="0"/>
          </a:p>
          <a:p>
            <a:pPr marL="0" indent="0">
              <a:buNone/>
            </a:pPr>
            <a:r>
              <a:rPr lang="en-US" dirty="0"/>
              <a:t>A useful hybrid of the interactive terminal and the self-contained script is the </a:t>
            </a:r>
            <a:r>
              <a:rPr lang="en-US" i="1" dirty="0" err="1"/>
              <a:t>Jupyter</a:t>
            </a:r>
            <a:r>
              <a:rPr lang="en-US" i="1" dirty="0"/>
              <a:t> notebook.</a:t>
            </a:r>
          </a:p>
          <a:p>
            <a:pPr marL="0" indent="0">
              <a:buNone/>
            </a:pPr>
            <a:endParaRPr lang="en-US" i="1" dirty="0"/>
          </a:p>
          <a:p>
            <a:pPr marL="0" indent="0">
              <a:buNone/>
            </a:pPr>
            <a:r>
              <a:rPr lang="en-US" dirty="0"/>
              <a:t>A </a:t>
            </a:r>
            <a:r>
              <a:rPr lang="en-US" dirty="0" err="1"/>
              <a:t>Jupyter</a:t>
            </a:r>
            <a:r>
              <a:rPr lang="en-US" dirty="0"/>
              <a:t> notebook (.</a:t>
            </a:r>
            <a:r>
              <a:rPr lang="en-US" dirty="0" err="1"/>
              <a:t>ipynb</a:t>
            </a:r>
            <a:r>
              <a:rPr lang="en-US" dirty="0"/>
              <a:t>) document format allows executable code, formatted text, math formulas, graphics, and even interactive features to be combined into a single document. </a:t>
            </a:r>
          </a:p>
          <a:p>
            <a:pPr marL="0" indent="0">
              <a:buNone/>
            </a:pPr>
            <a:endParaRPr lang="en-US" dirty="0"/>
          </a:p>
          <a:p>
            <a:pPr marL="0" indent="0">
              <a:buNone/>
            </a:pPr>
            <a:endParaRPr lang="en-US" dirty="0">
              <a:latin typeface="MinionPro"/>
            </a:endParaRPr>
          </a:p>
          <a:p>
            <a:pPr marL="0" indent="0">
              <a:buNone/>
            </a:pPr>
            <a:endParaRPr lang="en-US" dirty="0"/>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99232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 Syntax 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sz="2000" dirty="0">
                <a:solidFill>
                  <a:srgbClr val="000087"/>
                </a:solidFill>
                <a:latin typeface="UbuntuMono"/>
              </a:rPr>
              <a:t>In </a:t>
            </a:r>
            <a:r>
              <a:rPr lang="en-US" sz="2000" dirty="0">
                <a:latin typeface="UbuntuMono"/>
              </a:rPr>
              <a:t>[</a:t>
            </a:r>
            <a:r>
              <a:rPr lang="en-US" sz="2000" dirty="0">
                <a:solidFill>
                  <a:srgbClr val="FF6600"/>
                </a:solidFill>
                <a:latin typeface="UbuntuMono"/>
              </a:rPr>
              <a:t>1</a:t>
            </a:r>
            <a:r>
              <a:rPr lang="en-US" sz="2000" dirty="0">
                <a:latin typeface="UbuntuMono"/>
              </a:rPr>
              <a:t>]: </a:t>
            </a:r>
          </a:p>
          <a:p>
            <a:pPr marL="342900" lvl="1" indent="0">
              <a:buNone/>
            </a:pPr>
            <a:r>
              <a:rPr lang="en-US" sz="1700" b="1" dirty="0">
                <a:solidFill>
                  <a:srgbClr val="33566B"/>
                </a:solidFill>
                <a:latin typeface="Inconsolata Medium" panose="020B0609030003000000" pitchFamily="49" charset="77"/>
              </a:rPr>
              <a:t># set the midpoint </a:t>
            </a:r>
          </a:p>
          <a:p>
            <a:pPr marL="342900" lvl="1" indent="0">
              <a:buNone/>
            </a:pPr>
            <a:r>
              <a:rPr lang="en-US" sz="1700" b="1" dirty="0">
                <a:solidFill>
                  <a:srgbClr val="000087"/>
                </a:solidFill>
                <a:latin typeface="Inconsolata Medium" panose="020B0609030003000000" pitchFamily="49" charset="77"/>
              </a:rPr>
              <a:t>midpoint </a:t>
            </a:r>
            <a:r>
              <a:rPr lang="en-US" sz="1700" b="1" dirty="0">
                <a:solidFill>
                  <a:srgbClr val="545454"/>
                </a:solidFill>
                <a:latin typeface="Inconsolata Medium" panose="020B0609030003000000" pitchFamily="49" charset="77"/>
              </a:rPr>
              <a:t>= </a:t>
            </a:r>
            <a:r>
              <a:rPr lang="en-US" sz="1700" b="1" dirty="0">
                <a:solidFill>
                  <a:srgbClr val="FF6600"/>
                </a:solidFill>
                <a:latin typeface="Inconsolata Medium" panose="020B0609030003000000" pitchFamily="49" charset="77"/>
              </a:rPr>
              <a:t>5 </a:t>
            </a:r>
            <a:endParaRPr lang="en-US" sz="1700" b="1" dirty="0">
              <a:latin typeface="Inconsolata Medium" panose="020B0609030003000000" pitchFamily="49" charset="77"/>
            </a:endParaRPr>
          </a:p>
          <a:p>
            <a:pPr marL="342900" lvl="1" indent="0">
              <a:buNone/>
            </a:pPr>
            <a:r>
              <a:rPr lang="en-US" sz="1700" b="1" dirty="0">
                <a:solidFill>
                  <a:srgbClr val="33566B"/>
                </a:solidFill>
                <a:latin typeface="Inconsolata Medium" panose="020B0609030003000000" pitchFamily="49" charset="77"/>
              </a:rPr>
              <a:t># make two empty lists </a:t>
            </a:r>
          </a:p>
          <a:p>
            <a:pPr marL="342900" lvl="1" indent="0">
              <a:buNone/>
            </a:pPr>
            <a:r>
              <a:rPr lang="en-US" sz="1700" b="1" dirty="0">
                <a:solidFill>
                  <a:srgbClr val="000087"/>
                </a:solidFill>
                <a:latin typeface="Inconsolata Medium" panose="020B0609030003000000" pitchFamily="49" charset="77"/>
              </a:rPr>
              <a:t>lower </a:t>
            </a:r>
            <a:r>
              <a:rPr lang="en-US" sz="1700" b="1" dirty="0">
                <a:solidFill>
                  <a:srgbClr val="545454"/>
                </a:solidFill>
                <a:latin typeface="Inconsolata Medium" panose="020B0609030003000000" pitchFamily="49" charset="77"/>
              </a:rPr>
              <a:t>= </a:t>
            </a:r>
            <a:r>
              <a:rPr lang="en-US" sz="1700" b="1" dirty="0">
                <a:latin typeface="Inconsolata Medium" panose="020B0609030003000000" pitchFamily="49" charset="77"/>
              </a:rPr>
              <a:t>[]</a:t>
            </a:r>
          </a:p>
          <a:p>
            <a:pPr marL="342900" lvl="1" indent="0">
              <a:buNone/>
            </a:pPr>
            <a:r>
              <a:rPr lang="en-US" sz="1700" b="1" dirty="0">
                <a:solidFill>
                  <a:srgbClr val="000087"/>
                </a:solidFill>
                <a:latin typeface="Inconsolata Medium" panose="020B0609030003000000" pitchFamily="49" charset="77"/>
              </a:rPr>
              <a:t>upper </a:t>
            </a:r>
            <a:r>
              <a:rPr lang="en-US" sz="1700" b="1" dirty="0">
                <a:solidFill>
                  <a:srgbClr val="545454"/>
                </a:solidFill>
                <a:latin typeface="Inconsolata Medium" panose="020B0609030003000000" pitchFamily="49" charset="77"/>
              </a:rPr>
              <a:t>= </a:t>
            </a:r>
            <a:r>
              <a:rPr lang="en-US" sz="1700" b="1" dirty="0">
                <a:latin typeface="Inconsolata Medium" panose="020B0609030003000000" pitchFamily="49" charset="77"/>
              </a:rPr>
              <a:t>[] </a:t>
            </a:r>
          </a:p>
          <a:p>
            <a:pPr marL="342900" lvl="1" indent="0">
              <a:buNone/>
            </a:pPr>
            <a:r>
              <a:rPr lang="en-US" sz="1700" b="1" dirty="0">
                <a:solidFill>
                  <a:srgbClr val="33566B"/>
                </a:solidFill>
                <a:latin typeface="Inconsolata Medium" panose="020B0609030003000000" pitchFamily="49" charset="77"/>
              </a:rPr>
              <a:t># split the numbers into lower and upper </a:t>
            </a:r>
          </a:p>
          <a:p>
            <a:pPr marL="342900" lvl="1" indent="0">
              <a:buNone/>
            </a:pPr>
            <a:r>
              <a:rPr lang="en-US" sz="1700" b="1" dirty="0">
                <a:solidFill>
                  <a:srgbClr val="006699"/>
                </a:solidFill>
                <a:latin typeface="Inconsolata Medium" panose="020B0609030003000000" pitchFamily="49" charset="77"/>
              </a:rPr>
              <a:t>for </a:t>
            </a:r>
            <a:r>
              <a:rPr lang="en-US" sz="1700" b="1" dirty="0" err="1">
                <a:solidFill>
                  <a:srgbClr val="000087"/>
                </a:solidFill>
                <a:latin typeface="Inconsolata Medium" panose="020B0609030003000000" pitchFamily="49" charset="77"/>
              </a:rPr>
              <a:t>i</a:t>
            </a:r>
            <a:r>
              <a:rPr lang="en-US" sz="1700" b="1" dirty="0">
                <a:solidFill>
                  <a:srgbClr val="000087"/>
                </a:solidFill>
                <a:latin typeface="Inconsolata Medium" panose="020B0609030003000000" pitchFamily="49" charset="77"/>
              </a:rPr>
              <a:t> </a:t>
            </a:r>
            <a:r>
              <a:rPr lang="en-US" sz="1700" b="1" dirty="0">
                <a:latin typeface="Inconsolata Medium" panose="020B0609030003000000" pitchFamily="49" charset="77"/>
              </a:rPr>
              <a:t>in </a:t>
            </a:r>
            <a:r>
              <a:rPr lang="en-US" sz="1700" b="1" dirty="0">
                <a:solidFill>
                  <a:srgbClr val="336666"/>
                </a:solidFill>
                <a:latin typeface="Inconsolata Medium" panose="020B0609030003000000" pitchFamily="49" charset="77"/>
              </a:rPr>
              <a:t>range</a:t>
            </a:r>
            <a:r>
              <a:rPr lang="en-US" sz="1700" b="1" dirty="0">
                <a:latin typeface="Inconsolata Medium" panose="020B0609030003000000" pitchFamily="49" charset="77"/>
              </a:rPr>
              <a:t>(</a:t>
            </a:r>
            <a:r>
              <a:rPr lang="en-US" sz="1700" b="1" dirty="0">
                <a:solidFill>
                  <a:srgbClr val="FF6600"/>
                </a:solidFill>
                <a:latin typeface="Inconsolata Medium" panose="020B0609030003000000" pitchFamily="49" charset="77"/>
              </a:rPr>
              <a:t>10</a:t>
            </a:r>
            <a:r>
              <a:rPr lang="en-US" sz="1700" b="1" dirty="0">
                <a:latin typeface="Inconsolata Medium" panose="020B0609030003000000" pitchFamily="49" charset="77"/>
              </a:rPr>
              <a:t>): </a:t>
            </a:r>
          </a:p>
          <a:p>
            <a:pPr marL="342900" lvl="1" indent="0">
              <a:buNone/>
            </a:pPr>
            <a:r>
              <a:rPr lang="en-US" sz="1700" b="1" dirty="0">
                <a:solidFill>
                  <a:srgbClr val="006699"/>
                </a:solidFill>
                <a:latin typeface="Inconsolata Medium" panose="020B0609030003000000" pitchFamily="49" charset="77"/>
              </a:rPr>
              <a:t>	if </a:t>
            </a:r>
            <a:r>
              <a:rPr lang="en-US" sz="1700" b="1" dirty="0">
                <a:latin typeface="Inconsolata Medium" panose="020B0609030003000000" pitchFamily="49" charset="77"/>
              </a:rPr>
              <a:t>(</a:t>
            </a:r>
            <a:r>
              <a:rPr lang="en-US" sz="1700" b="1" dirty="0" err="1">
                <a:solidFill>
                  <a:srgbClr val="000087"/>
                </a:solidFill>
                <a:latin typeface="Inconsolata Medium" panose="020B0609030003000000" pitchFamily="49" charset="77"/>
              </a:rPr>
              <a:t>i</a:t>
            </a:r>
            <a:r>
              <a:rPr lang="en-US" sz="1700" b="1" dirty="0">
                <a:solidFill>
                  <a:srgbClr val="000087"/>
                </a:solidFill>
                <a:latin typeface="Inconsolata Medium" panose="020B0609030003000000" pitchFamily="49" charset="77"/>
              </a:rPr>
              <a:t> </a:t>
            </a:r>
            <a:r>
              <a:rPr lang="en-US" sz="1700" b="1" dirty="0">
                <a:solidFill>
                  <a:srgbClr val="545454"/>
                </a:solidFill>
                <a:latin typeface="Inconsolata Medium" panose="020B0609030003000000" pitchFamily="49" charset="77"/>
              </a:rPr>
              <a:t>&lt; </a:t>
            </a:r>
            <a:r>
              <a:rPr lang="en-US" sz="1700" b="1" dirty="0">
                <a:solidFill>
                  <a:srgbClr val="000087"/>
                </a:solidFill>
                <a:latin typeface="Inconsolata Medium" panose="020B0609030003000000" pitchFamily="49" charset="77"/>
              </a:rPr>
              <a:t>midpoint</a:t>
            </a:r>
            <a:r>
              <a:rPr lang="en-US" sz="1700" b="1" dirty="0">
                <a:latin typeface="Inconsolata Medium" panose="020B0609030003000000" pitchFamily="49" charset="77"/>
              </a:rPr>
              <a:t>): </a:t>
            </a:r>
          </a:p>
          <a:p>
            <a:pPr marL="342900" lvl="1" indent="0">
              <a:buNone/>
            </a:pPr>
            <a:r>
              <a:rPr lang="en-US" sz="1700" b="1" dirty="0">
                <a:solidFill>
                  <a:srgbClr val="000087"/>
                </a:solidFill>
                <a:latin typeface="Inconsolata Medium" panose="020B0609030003000000" pitchFamily="49" charset="77"/>
              </a:rPr>
              <a:t>		</a:t>
            </a:r>
            <a:r>
              <a:rPr lang="en-US" sz="1700" b="1" dirty="0" err="1">
                <a:solidFill>
                  <a:srgbClr val="000087"/>
                </a:solidFill>
                <a:latin typeface="Inconsolata Medium" panose="020B0609030003000000" pitchFamily="49" charset="77"/>
              </a:rPr>
              <a:t>lower</a:t>
            </a:r>
            <a:r>
              <a:rPr lang="en-US" sz="1700" b="1" dirty="0" err="1">
                <a:solidFill>
                  <a:srgbClr val="545454"/>
                </a:solidFill>
                <a:latin typeface="Inconsolata Medium" panose="020B0609030003000000" pitchFamily="49" charset="77"/>
              </a:rPr>
              <a:t>.</a:t>
            </a:r>
            <a:r>
              <a:rPr lang="en-US" sz="1700" b="1" dirty="0" err="1">
                <a:solidFill>
                  <a:srgbClr val="000087"/>
                </a:solidFill>
                <a:latin typeface="Inconsolata Medium" panose="020B0609030003000000" pitchFamily="49" charset="77"/>
              </a:rPr>
              <a:t>append</a:t>
            </a:r>
            <a:r>
              <a:rPr lang="en-US" sz="1700" b="1" dirty="0">
                <a:latin typeface="Inconsolata Medium" panose="020B0609030003000000" pitchFamily="49" charset="77"/>
              </a:rPr>
              <a:t>(</a:t>
            </a:r>
            <a:r>
              <a:rPr lang="en-US" sz="1700" b="1" dirty="0" err="1">
                <a:solidFill>
                  <a:srgbClr val="000087"/>
                </a:solidFill>
                <a:latin typeface="Inconsolata Medium" panose="020B0609030003000000" pitchFamily="49" charset="77"/>
              </a:rPr>
              <a:t>i</a:t>
            </a:r>
            <a:r>
              <a:rPr lang="en-US" sz="1700" b="1" dirty="0">
                <a:latin typeface="Inconsolata Medium" panose="020B0609030003000000" pitchFamily="49" charset="77"/>
              </a:rPr>
              <a:t>) </a:t>
            </a:r>
          </a:p>
          <a:p>
            <a:pPr marL="342900" lvl="1" indent="0">
              <a:buNone/>
            </a:pPr>
            <a:r>
              <a:rPr lang="en-US" sz="1700" b="1" dirty="0">
                <a:solidFill>
                  <a:srgbClr val="006699"/>
                </a:solidFill>
                <a:latin typeface="Inconsolata Medium" panose="020B0609030003000000" pitchFamily="49" charset="77"/>
              </a:rPr>
              <a:t>	else</a:t>
            </a:r>
            <a:r>
              <a:rPr lang="en-US" sz="1700" b="1" dirty="0">
                <a:latin typeface="Inconsolata Medium" panose="020B0609030003000000" pitchFamily="49" charset="77"/>
              </a:rPr>
              <a:t>: </a:t>
            </a:r>
          </a:p>
          <a:p>
            <a:pPr marL="342900" lvl="1" indent="0">
              <a:buNone/>
            </a:pPr>
            <a:r>
              <a:rPr lang="en-US" sz="1700" b="1" dirty="0">
                <a:solidFill>
                  <a:srgbClr val="000087"/>
                </a:solidFill>
                <a:latin typeface="Inconsolata Medium" panose="020B0609030003000000" pitchFamily="49" charset="77"/>
              </a:rPr>
              <a:t>		</a:t>
            </a:r>
            <a:r>
              <a:rPr lang="en-US" sz="1700" b="1" dirty="0" err="1">
                <a:solidFill>
                  <a:srgbClr val="000087"/>
                </a:solidFill>
                <a:latin typeface="Inconsolata Medium" panose="020B0609030003000000" pitchFamily="49" charset="77"/>
              </a:rPr>
              <a:t>upper</a:t>
            </a:r>
            <a:r>
              <a:rPr lang="en-US" sz="1700" b="1" dirty="0" err="1">
                <a:solidFill>
                  <a:srgbClr val="545454"/>
                </a:solidFill>
                <a:latin typeface="Inconsolata Medium" panose="020B0609030003000000" pitchFamily="49" charset="77"/>
              </a:rPr>
              <a:t>.</a:t>
            </a:r>
            <a:r>
              <a:rPr lang="en-US" sz="1700" b="1" dirty="0" err="1">
                <a:solidFill>
                  <a:srgbClr val="000087"/>
                </a:solidFill>
                <a:latin typeface="Inconsolata Medium" panose="020B0609030003000000" pitchFamily="49" charset="77"/>
              </a:rPr>
              <a:t>append</a:t>
            </a:r>
            <a:r>
              <a:rPr lang="en-US" sz="1700" b="1" dirty="0">
                <a:latin typeface="Inconsolata Medium" panose="020B0609030003000000" pitchFamily="49" charset="77"/>
              </a:rPr>
              <a:t>(</a:t>
            </a:r>
            <a:r>
              <a:rPr lang="en-US" sz="1700" b="1" dirty="0" err="1">
                <a:solidFill>
                  <a:srgbClr val="000087"/>
                </a:solidFill>
                <a:latin typeface="Inconsolata Medium" panose="020B0609030003000000" pitchFamily="49" charset="77"/>
              </a:rPr>
              <a:t>i</a:t>
            </a:r>
            <a:r>
              <a:rPr lang="en-US" sz="1700" b="1" dirty="0">
                <a:latin typeface="Inconsolata Medium" panose="020B0609030003000000" pitchFamily="49" charset="77"/>
              </a:rPr>
              <a:t>) </a:t>
            </a:r>
          </a:p>
          <a:p>
            <a:pPr marL="342900" lvl="1" indent="0">
              <a:buNone/>
            </a:pPr>
            <a:r>
              <a:rPr lang="en-US" sz="1700" b="1" dirty="0">
                <a:solidFill>
                  <a:srgbClr val="006699"/>
                </a:solidFill>
                <a:latin typeface="Inconsolata Medium" panose="020B0609030003000000" pitchFamily="49" charset="77"/>
              </a:rPr>
              <a:t>print</a:t>
            </a:r>
            <a:r>
              <a:rPr lang="en-US" sz="1700" b="1" dirty="0">
                <a:latin typeface="Inconsolata Medium" panose="020B0609030003000000" pitchFamily="49" charset="77"/>
              </a:rPr>
              <a:t>(</a:t>
            </a:r>
            <a:r>
              <a:rPr lang="en-US" sz="1700" b="1" dirty="0">
                <a:solidFill>
                  <a:srgbClr val="CC3300"/>
                </a:solidFill>
                <a:latin typeface="Inconsolata Medium" panose="020B0609030003000000" pitchFamily="49" charset="77"/>
              </a:rPr>
              <a:t>"lower:"</a:t>
            </a:r>
            <a:r>
              <a:rPr lang="en-US" sz="1700" b="1" dirty="0">
                <a:latin typeface="Inconsolata Medium" panose="020B0609030003000000" pitchFamily="49" charset="77"/>
              </a:rPr>
              <a:t>, </a:t>
            </a:r>
            <a:r>
              <a:rPr lang="en-US" sz="1700" b="1" dirty="0">
                <a:solidFill>
                  <a:srgbClr val="000087"/>
                </a:solidFill>
                <a:latin typeface="Inconsolata Medium" panose="020B0609030003000000" pitchFamily="49" charset="77"/>
              </a:rPr>
              <a:t>lower</a:t>
            </a:r>
            <a:r>
              <a:rPr lang="en-US" sz="1700" b="1" dirty="0">
                <a:latin typeface="Inconsolata Medium" panose="020B0609030003000000" pitchFamily="49" charset="77"/>
              </a:rPr>
              <a:t>) </a:t>
            </a:r>
          </a:p>
          <a:p>
            <a:pPr marL="342900" lvl="1" indent="0">
              <a:buNone/>
            </a:pPr>
            <a:r>
              <a:rPr lang="en-US" sz="1700" b="1" dirty="0">
                <a:solidFill>
                  <a:srgbClr val="006699"/>
                </a:solidFill>
                <a:latin typeface="Inconsolata Medium" panose="020B0609030003000000" pitchFamily="49" charset="77"/>
              </a:rPr>
              <a:t>print</a:t>
            </a:r>
            <a:r>
              <a:rPr lang="en-US" sz="1700" b="1" dirty="0">
                <a:latin typeface="Inconsolata Medium" panose="020B0609030003000000" pitchFamily="49" charset="77"/>
              </a:rPr>
              <a:t>(</a:t>
            </a:r>
            <a:r>
              <a:rPr lang="en-US" sz="1700" b="1" dirty="0">
                <a:solidFill>
                  <a:srgbClr val="CC3300"/>
                </a:solidFill>
                <a:latin typeface="Inconsolata Medium" panose="020B0609030003000000" pitchFamily="49" charset="77"/>
              </a:rPr>
              <a:t>"upper:"</a:t>
            </a:r>
            <a:r>
              <a:rPr lang="en-US" sz="1700" b="1" dirty="0">
                <a:latin typeface="Inconsolata Medium" panose="020B0609030003000000" pitchFamily="49" charset="77"/>
              </a:rPr>
              <a:t>, </a:t>
            </a:r>
            <a:r>
              <a:rPr lang="en-US" sz="1700" b="1" dirty="0">
                <a:solidFill>
                  <a:srgbClr val="000087"/>
                </a:solidFill>
                <a:latin typeface="Inconsolata Medium" panose="020B0609030003000000" pitchFamily="49" charset="77"/>
              </a:rPr>
              <a:t>upper</a:t>
            </a:r>
            <a:r>
              <a:rPr lang="en-US" sz="1700" b="1" dirty="0">
                <a:latin typeface="Inconsolata Medium" panose="020B0609030003000000" pitchFamily="49" charset="77"/>
              </a:rPr>
              <a:t>) </a:t>
            </a:r>
            <a:endParaRPr lang="en-US" sz="2000" b="1" dirty="0">
              <a:latin typeface="Inconsolata Medium" panose="020B0609030003000000" pitchFamily="49" charset="77"/>
            </a:endParaRPr>
          </a:p>
          <a:p>
            <a:pPr marL="0" indent="0">
              <a:buNone/>
            </a:pPr>
            <a:endParaRPr lang="en-US" sz="2000" b="1" dirty="0">
              <a:latin typeface="Inconsolata Medium" panose="020B0609030003000000" pitchFamily="49" charset="77"/>
            </a:endParaRPr>
          </a:p>
        </p:txBody>
      </p:sp>
      <p:pic>
        <p:nvPicPr>
          <p:cNvPr id="4" name="Picture 3">
            <a:extLst>
              <a:ext uri="{FF2B5EF4-FFF2-40B4-BE49-F238E27FC236}">
                <a16:creationId xmlns:a16="http://schemas.microsoft.com/office/drawing/2014/main" id="{D25370B2-DE41-AD4B-BC83-7E699BF3BBAC}"/>
              </a:ext>
            </a:extLst>
          </p:cNvPr>
          <p:cNvPicPr>
            <a:picLocks noChangeAspect="1"/>
          </p:cNvPicPr>
          <p:nvPr/>
        </p:nvPicPr>
        <p:blipFill>
          <a:blip r:embed="rId2"/>
          <a:stretch>
            <a:fillRect/>
          </a:stretch>
        </p:blipFill>
        <p:spPr>
          <a:xfrm>
            <a:off x="5213131" y="1407639"/>
            <a:ext cx="2599340" cy="421515"/>
          </a:xfrm>
          <a:prstGeom prst="rect">
            <a:avLst/>
          </a:prstGeom>
        </p:spPr>
      </p:pic>
      <p:pic>
        <p:nvPicPr>
          <p:cNvPr id="5" name="Picture 4">
            <a:extLst>
              <a:ext uri="{FF2B5EF4-FFF2-40B4-BE49-F238E27FC236}">
                <a16:creationId xmlns:a16="http://schemas.microsoft.com/office/drawing/2014/main" id="{A95D34AC-544E-0747-85EC-3132C6002DB7}"/>
              </a:ext>
            </a:extLst>
          </p:cNvPr>
          <p:cNvPicPr>
            <a:picLocks noChangeAspect="1"/>
          </p:cNvPicPr>
          <p:nvPr/>
        </p:nvPicPr>
        <p:blipFill>
          <a:blip r:embed="rId3"/>
          <a:stretch>
            <a:fillRect/>
          </a:stretch>
        </p:blipFill>
        <p:spPr>
          <a:xfrm>
            <a:off x="5216222" y="2236153"/>
            <a:ext cx="3319351" cy="362618"/>
          </a:xfrm>
          <a:prstGeom prst="rect">
            <a:avLst/>
          </a:prstGeom>
        </p:spPr>
      </p:pic>
      <p:sp>
        <p:nvSpPr>
          <p:cNvPr id="6" name="TextBox 5">
            <a:extLst>
              <a:ext uri="{FF2B5EF4-FFF2-40B4-BE49-F238E27FC236}">
                <a16:creationId xmlns:a16="http://schemas.microsoft.com/office/drawing/2014/main" id="{6BAD279A-662B-2340-A1DC-179A92D4104E}"/>
              </a:ext>
            </a:extLst>
          </p:cNvPr>
          <p:cNvSpPr txBox="1"/>
          <p:nvPr/>
        </p:nvSpPr>
        <p:spPr>
          <a:xfrm>
            <a:off x="5509380" y="2774215"/>
            <a:ext cx="2249486" cy="1631216"/>
          </a:xfrm>
          <a:prstGeom prst="rect">
            <a:avLst/>
          </a:prstGeom>
          <a:noFill/>
        </p:spPr>
        <p:txBody>
          <a:bodyPr wrap="square" rtlCol="0">
            <a:spAutoFit/>
          </a:bodyPr>
          <a:lstStyle/>
          <a:p>
            <a:r>
              <a:rPr lang="en-US" sz="2000" b="1" dirty="0"/>
              <a:t>a </a:t>
            </a:r>
            <a:r>
              <a:rPr lang="en-US" sz="2000" b="1" i="1" dirty="0"/>
              <a:t>block </a:t>
            </a:r>
            <a:r>
              <a:rPr lang="en-US" sz="2000" b="1" dirty="0"/>
              <a:t>of code is a set of statements that should be treated as a unit. </a:t>
            </a:r>
          </a:p>
          <a:p>
            <a:endParaRPr lang="en-US" sz="2000" b="1" dirty="0"/>
          </a:p>
        </p:txBody>
      </p:sp>
      <p:sp>
        <p:nvSpPr>
          <p:cNvPr id="8" name="TextBox 7">
            <a:extLst>
              <a:ext uri="{FF2B5EF4-FFF2-40B4-BE49-F238E27FC236}">
                <a16:creationId xmlns:a16="http://schemas.microsoft.com/office/drawing/2014/main" id="{D6E9479C-6E60-544B-AB53-771C1DA554BF}"/>
              </a:ext>
            </a:extLst>
          </p:cNvPr>
          <p:cNvSpPr txBox="1"/>
          <p:nvPr/>
        </p:nvSpPr>
        <p:spPr>
          <a:xfrm>
            <a:off x="5562985" y="4217013"/>
            <a:ext cx="2249486" cy="1631216"/>
          </a:xfrm>
          <a:prstGeom prst="rect">
            <a:avLst/>
          </a:prstGeom>
          <a:noFill/>
        </p:spPr>
        <p:txBody>
          <a:bodyPr wrap="square" rtlCol="0">
            <a:spAutoFit/>
          </a:bodyPr>
          <a:lstStyle/>
          <a:p>
            <a:r>
              <a:rPr lang="en-US" sz="2000" b="1" dirty="0"/>
              <a:t>code blocks are denoted by </a:t>
            </a:r>
            <a:r>
              <a:rPr lang="en-US" sz="2000" b="1" i="1" dirty="0"/>
              <a:t>indentation</a:t>
            </a:r>
          </a:p>
          <a:p>
            <a:r>
              <a:rPr lang="en-US" sz="2000" b="1" i="1" dirty="0"/>
              <a:t>(4 spaces)</a:t>
            </a:r>
            <a:r>
              <a:rPr lang="en-US" sz="2000" b="1" dirty="0"/>
              <a:t> </a:t>
            </a:r>
          </a:p>
          <a:p>
            <a:endParaRPr lang="en-US" sz="2000" b="1" dirty="0"/>
          </a:p>
        </p:txBody>
      </p:sp>
    </p:spTree>
    <p:extLst>
      <p:ext uri="{BB962C8B-B14F-4D97-AF65-F5344CB8AC3E}">
        <p14:creationId xmlns:p14="http://schemas.microsoft.com/office/powerpoint/2010/main" val="4078050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TotalTime>
  <Words>1076</Words>
  <Application>Microsoft Macintosh PowerPoint</Application>
  <PresentationFormat>On-screen Show (16:10)</PresentationFormat>
  <Paragraphs>365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MinionPro</vt:lpstr>
      <vt:lpstr>UbuntuMono</vt:lpstr>
      <vt:lpstr>Arial</vt:lpstr>
      <vt:lpstr>Gill Sans MT</vt:lpstr>
      <vt:lpstr>Inconsolata Medium</vt:lpstr>
      <vt:lpstr>Tahoma</vt:lpstr>
      <vt:lpstr>Office Theme</vt:lpstr>
      <vt:lpstr>Coding Games in Python</vt:lpstr>
      <vt:lpstr>Topics</vt:lpstr>
      <vt:lpstr>Python Interpreter</vt:lpstr>
      <vt:lpstr>Python Interpreter</vt:lpstr>
      <vt:lpstr>IPython Interpreter</vt:lpstr>
      <vt:lpstr>IPython Interpreter</vt:lpstr>
      <vt:lpstr>Python Scripts</vt:lpstr>
      <vt:lpstr>Jupyter Notebook</vt:lpstr>
      <vt:lpstr>A Syntax Example</vt:lpstr>
      <vt:lpstr>Dynamic Typing</vt:lpstr>
      <vt:lpstr>Variables Are Pointers</vt:lpstr>
      <vt:lpstr>Basic Built-In Types</vt:lpstr>
      <vt:lpstr>Built In Function type()</vt:lpstr>
      <vt:lpstr>Arithmetic Operations</vt:lpstr>
      <vt:lpstr>Integers</vt:lpstr>
      <vt:lpstr>Integers</vt:lpstr>
      <vt:lpstr>Floating Point</vt:lpstr>
      <vt:lpstr>Floating Point Precision</vt:lpstr>
      <vt:lpstr>String</vt:lpstr>
      <vt:lpstr>String Concatenation</vt:lpstr>
      <vt:lpstr>String Indexing </vt:lpstr>
      <vt:lpstr>String Indexing and Slicing</vt:lpstr>
      <vt:lpstr>String Indexing and Slicing</vt:lpstr>
      <vt:lpstr>String Indexing and Slicing</vt:lpstr>
      <vt:lpstr>f-Strings</vt:lpstr>
      <vt:lpstr>NoneType</vt:lpstr>
      <vt:lpstr>Boolean Type</vt:lpstr>
      <vt:lpstr>Comparison Operators</vt:lpstr>
      <vt:lpstr>Boolean Operations</vt:lpstr>
      <vt:lpstr>Membership and  Operations</vt:lpstr>
      <vt:lpstr>Identity Operations</vt:lpstr>
      <vt:lpstr>Membership Operations</vt:lpstr>
      <vt:lpstr>References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2019-06-03T12:17:45Z</dcterms:modified>
</cp:coreProperties>
</file>