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5" r:id="rId4"/>
    <p:sldId id="25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310" r:id="rId26"/>
    <p:sldId id="308" r:id="rId27"/>
    <p:sldId id="311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83B71-C243-244B-B302-DE2E82069201}" v="2855" dt="2019-05-30T16:30:35.447"/>
    <p1510:client id="{359527BD-9D28-FA41-9B76-D4C412CACD55}" v="3283" dt="2019-05-31T13:35:34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6"/>
    <p:restoredTop sz="93692"/>
  </p:normalViewPr>
  <p:slideViewPr>
    <p:cSldViewPr snapToGrid="0" snapToObjects="1">
      <p:cViewPr varScale="1">
        <p:scale>
          <a:sx n="121" d="100"/>
          <a:sy n="121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del">
        <pc:chgData name="Long B Nguyen" userId="f59fb8f3-a021-417a-8bc1-65c8d471c621" providerId="ADAL" clId="{359527BD-9D28-FA41-9B76-D4C412CACD55}" dt="2019-05-31T01:56:04.347" v="1411" actId="2696"/>
        <pc:sldMkLst>
          <pc:docMk/>
          <pc:sldMk cId="1367690398" sldId="258"/>
        </pc:sldMkLst>
      </pc:sldChg>
      <pc:sldChg chg="del">
        <pc:chgData name="Long B Nguyen" userId="f59fb8f3-a021-417a-8bc1-65c8d471c621" providerId="ADAL" clId="{359527BD-9D28-FA41-9B76-D4C412CACD55}" dt="2019-05-31T01:56:04.357" v="1412" actId="2696"/>
        <pc:sldMkLst>
          <pc:docMk/>
          <pc:sldMk cId="2425899630" sldId="259"/>
        </pc:sldMkLst>
      </pc:sldChg>
      <pc:sldChg chg="del">
        <pc:chgData name="Long B Nguyen" userId="f59fb8f3-a021-417a-8bc1-65c8d471c621" providerId="ADAL" clId="{359527BD-9D28-FA41-9B76-D4C412CACD55}" dt="2019-05-31T01:56:04.369" v="1413" actId="2696"/>
        <pc:sldMkLst>
          <pc:docMk/>
          <pc:sldMk cId="558547185" sldId="260"/>
        </pc:sldMkLst>
      </pc:sldChg>
      <pc:sldChg chg="del">
        <pc:chgData name="Long B Nguyen" userId="f59fb8f3-a021-417a-8bc1-65c8d471c621" providerId="ADAL" clId="{359527BD-9D28-FA41-9B76-D4C412CACD55}" dt="2019-05-31T01:56:04.380" v="1414" actId="2696"/>
        <pc:sldMkLst>
          <pc:docMk/>
          <pc:sldMk cId="1998597291" sldId="261"/>
        </pc:sldMkLst>
      </pc:sldChg>
      <pc:sldChg chg="del">
        <pc:chgData name="Long B Nguyen" userId="f59fb8f3-a021-417a-8bc1-65c8d471c621" providerId="ADAL" clId="{359527BD-9D28-FA41-9B76-D4C412CACD55}" dt="2019-05-31T01:56:04.411" v="1415" actId="2696"/>
        <pc:sldMkLst>
          <pc:docMk/>
          <pc:sldMk cId="732371812" sldId="262"/>
        </pc:sldMkLst>
      </pc:sldChg>
      <pc:sldChg chg="del">
        <pc:chgData name="Long B Nguyen" userId="f59fb8f3-a021-417a-8bc1-65c8d471c621" providerId="ADAL" clId="{359527BD-9D28-FA41-9B76-D4C412CACD55}" dt="2019-05-31T01:56:04.421" v="1416" actId="2696"/>
        <pc:sldMkLst>
          <pc:docMk/>
          <pc:sldMk cId="2229616679" sldId="264"/>
        </pc:sldMkLst>
      </pc:sldChg>
      <pc:sldChg chg="del">
        <pc:chgData name="Long B Nguyen" userId="f59fb8f3-a021-417a-8bc1-65c8d471c621" providerId="ADAL" clId="{359527BD-9D28-FA41-9B76-D4C412CACD55}" dt="2019-05-31T01:56:04.428" v="1417" actId="2696"/>
        <pc:sldMkLst>
          <pc:docMk/>
          <pc:sldMk cId="3300257600" sldId="265"/>
        </pc:sldMkLst>
      </pc:sldChg>
      <pc:sldChg chg="del">
        <pc:chgData name="Long B Nguyen" userId="f59fb8f3-a021-417a-8bc1-65c8d471c621" providerId="ADAL" clId="{359527BD-9D28-FA41-9B76-D4C412CACD55}" dt="2019-05-31T01:56:04.435" v="1418" actId="2696"/>
        <pc:sldMkLst>
          <pc:docMk/>
          <pc:sldMk cId="3420452308" sldId="266"/>
        </pc:sldMkLst>
      </pc:sldChg>
      <pc:sldChg chg="del">
        <pc:chgData name="Long B Nguyen" userId="f59fb8f3-a021-417a-8bc1-65c8d471c621" providerId="ADAL" clId="{359527BD-9D28-FA41-9B76-D4C412CACD55}" dt="2019-05-31T01:56:04.441" v="1419" actId="2696"/>
        <pc:sldMkLst>
          <pc:docMk/>
          <pc:sldMk cId="3232093023" sldId="267"/>
        </pc:sldMkLst>
      </pc:sldChg>
      <pc:sldChg chg="del">
        <pc:chgData name="Long B Nguyen" userId="f59fb8f3-a021-417a-8bc1-65c8d471c621" providerId="ADAL" clId="{359527BD-9D28-FA41-9B76-D4C412CACD55}" dt="2019-05-31T01:56:04.447" v="1420" actId="2696"/>
        <pc:sldMkLst>
          <pc:docMk/>
          <pc:sldMk cId="1327462050" sldId="269"/>
        </pc:sldMkLst>
      </pc:sldChg>
      <pc:sldChg chg="del">
        <pc:chgData name="Long B Nguyen" userId="f59fb8f3-a021-417a-8bc1-65c8d471c621" providerId="ADAL" clId="{359527BD-9D28-FA41-9B76-D4C412CACD55}" dt="2019-05-31T01:56:04.466" v="1422" actId="2696"/>
        <pc:sldMkLst>
          <pc:docMk/>
          <pc:sldMk cId="4115145333" sldId="270"/>
        </pc:sldMkLst>
      </pc:sldChg>
      <pc:sldChg chg="del">
        <pc:chgData name="Long B Nguyen" userId="f59fb8f3-a021-417a-8bc1-65c8d471c621" providerId="ADAL" clId="{359527BD-9D28-FA41-9B76-D4C412CACD55}" dt="2019-05-31T01:56:04.475" v="1423" actId="2696"/>
        <pc:sldMkLst>
          <pc:docMk/>
          <pc:sldMk cId="4225145533" sldId="271"/>
        </pc:sldMkLst>
      </pc:sldChg>
      <pc:sldChg chg="del">
        <pc:chgData name="Long B Nguyen" userId="f59fb8f3-a021-417a-8bc1-65c8d471c621" providerId="ADAL" clId="{359527BD-9D28-FA41-9B76-D4C412CACD55}" dt="2019-05-31T01:56:04.489" v="1424" actId="2696"/>
        <pc:sldMkLst>
          <pc:docMk/>
          <pc:sldMk cId="2255393435" sldId="272"/>
        </pc:sldMkLst>
      </pc:sldChg>
      <pc:sldChg chg="del">
        <pc:chgData name="Long B Nguyen" userId="f59fb8f3-a021-417a-8bc1-65c8d471c621" providerId="ADAL" clId="{359527BD-9D28-FA41-9B76-D4C412CACD55}" dt="2019-05-31T01:56:04.498" v="1425" actId="2696"/>
        <pc:sldMkLst>
          <pc:docMk/>
          <pc:sldMk cId="1470797507" sldId="273"/>
        </pc:sldMkLst>
      </pc:sldChg>
      <pc:sldChg chg="del">
        <pc:chgData name="Long B Nguyen" userId="f59fb8f3-a021-417a-8bc1-65c8d471c621" providerId="ADAL" clId="{359527BD-9D28-FA41-9B76-D4C412CACD55}" dt="2019-05-31T01:56:04.505" v="1426" actId="2696"/>
        <pc:sldMkLst>
          <pc:docMk/>
          <pc:sldMk cId="774974919" sldId="274"/>
        </pc:sldMkLst>
      </pc:sldChg>
      <pc:sldChg chg="del">
        <pc:chgData name="Long B Nguyen" userId="f59fb8f3-a021-417a-8bc1-65c8d471c621" providerId="ADAL" clId="{359527BD-9D28-FA41-9B76-D4C412CACD55}" dt="2019-05-31T01:56:04.529" v="1427" actId="2696"/>
        <pc:sldMkLst>
          <pc:docMk/>
          <pc:sldMk cId="3182594023" sldId="275"/>
        </pc:sldMkLst>
      </pc:sldChg>
      <pc:sldChg chg="del">
        <pc:chgData name="Long B Nguyen" userId="f59fb8f3-a021-417a-8bc1-65c8d471c621" providerId="ADAL" clId="{359527BD-9D28-FA41-9B76-D4C412CACD55}" dt="2019-05-31T01:56:04.554" v="1428" actId="2696"/>
        <pc:sldMkLst>
          <pc:docMk/>
          <pc:sldMk cId="1309211203" sldId="276"/>
        </pc:sldMkLst>
      </pc:sldChg>
      <pc:sldChg chg="del">
        <pc:chgData name="Long B Nguyen" userId="f59fb8f3-a021-417a-8bc1-65c8d471c621" providerId="ADAL" clId="{359527BD-9D28-FA41-9B76-D4C412CACD55}" dt="2019-05-31T01:56:04.456" v="1421" actId="2696"/>
        <pc:sldMkLst>
          <pc:docMk/>
          <pc:sldMk cId="4068173912" sldId="277"/>
        </pc:sldMkLst>
      </pc:sldChg>
      <pc:sldChg chg="del">
        <pc:chgData name="Long B Nguyen" userId="f59fb8f3-a021-417a-8bc1-65c8d471c621" providerId="ADAL" clId="{359527BD-9D28-FA41-9B76-D4C412CACD55}" dt="2019-05-31T01:56:04.579" v="1429" actId="2696"/>
        <pc:sldMkLst>
          <pc:docMk/>
          <pc:sldMk cId="3566292662" sldId="278"/>
        </pc:sldMkLst>
      </pc:sldChg>
      <pc:sldChg chg="del">
        <pc:chgData name="Long B Nguyen" userId="f59fb8f3-a021-417a-8bc1-65c8d471c621" providerId="ADAL" clId="{359527BD-9D28-FA41-9B76-D4C412CACD55}" dt="2019-05-31T01:56:04.590" v="1430" actId="2696"/>
        <pc:sldMkLst>
          <pc:docMk/>
          <pc:sldMk cId="3407181131" sldId="279"/>
        </pc:sldMkLst>
      </pc:sldChg>
      <pc:sldChg chg="del">
        <pc:chgData name="Long B Nguyen" userId="f59fb8f3-a021-417a-8bc1-65c8d471c621" providerId="ADAL" clId="{359527BD-9D28-FA41-9B76-D4C412CACD55}" dt="2019-05-31T01:56:04.600" v="1431" actId="2696"/>
        <pc:sldMkLst>
          <pc:docMk/>
          <pc:sldMk cId="3966699924" sldId="280"/>
        </pc:sldMkLst>
      </pc:sldChg>
      <pc:sldChg chg="del">
        <pc:chgData name="Long B Nguyen" userId="f59fb8f3-a021-417a-8bc1-65c8d471c621" providerId="ADAL" clId="{359527BD-9D28-FA41-9B76-D4C412CACD55}" dt="2019-05-31T01:56:04.608" v="1432" actId="2696"/>
        <pc:sldMkLst>
          <pc:docMk/>
          <pc:sldMk cId="1503269497" sldId="281"/>
        </pc:sldMkLst>
      </pc:sldChg>
      <pc:sldChg chg="del">
        <pc:chgData name="Long B Nguyen" userId="f59fb8f3-a021-417a-8bc1-65c8d471c621" providerId="ADAL" clId="{359527BD-9D28-FA41-9B76-D4C412CACD55}" dt="2019-05-31T01:56:04.617" v="1433" actId="2696"/>
        <pc:sldMkLst>
          <pc:docMk/>
          <pc:sldMk cId="4109718749" sldId="282"/>
        </pc:sldMkLst>
      </pc:sldChg>
      <pc:sldChg chg="del">
        <pc:chgData name="Long B Nguyen" userId="f59fb8f3-a021-417a-8bc1-65c8d471c621" providerId="ADAL" clId="{359527BD-9D28-FA41-9B76-D4C412CACD55}" dt="2019-05-31T01:56:06.971" v="1434" actId="2696"/>
        <pc:sldMkLst>
          <pc:docMk/>
          <pc:sldMk cId="2503078345" sldId="283"/>
        </pc:sldMkLst>
      </pc:sldChg>
      <pc:sldChg chg="add del">
        <pc:chgData name="Long B Nguyen" userId="f59fb8f3-a021-417a-8bc1-65c8d471c621" providerId="ADAL" clId="{359527BD-9D28-FA41-9B76-D4C412CACD55}" dt="2019-05-30T16:40:17.913" v="13" actId="2696"/>
        <pc:sldMkLst>
          <pc:docMk/>
          <pc:sldMk cId="4128712952" sldId="285"/>
        </pc:sldMkLst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0T17:26:33.637" v="43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359527BD-9D28-FA41-9B76-D4C412CACD55}" dt="2019-05-30T17:22:29.797" v="259" actId="20577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6:33.637" v="43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16:52.190" v="586" actId="255"/>
        <pc:sldMkLst>
          <pc:docMk/>
          <pc:sldMk cId="2339437966" sldId="288"/>
        </pc:sldMkLst>
        <pc:spChg chg="mod">
          <ac:chgData name="Long B Nguyen" userId="f59fb8f3-a021-417a-8bc1-65c8d471c621" providerId="ADAL" clId="{359527BD-9D28-FA41-9B76-D4C412CACD55}" dt="2019-05-31T01:16:52.190" v="586" actId="255"/>
          <ac:spMkLst>
            <pc:docMk/>
            <pc:sldMk cId="2339437966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24:39.165" v="814" actId="20577"/>
        <pc:sldMkLst>
          <pc:docMk/>
          <pc:sldMk cId="1454012366" sldId="289"/>
        </pc:sldMkLst>
        <pc:spChg chg="mod">
          <ac:chgData name="Long B Nguyen" userId="f59fb8f3-a021-417a-8bc1-65c8d471c621" providerId="ADAL" clId="{359527BD-9D28-FA41-9B76-D4C412CACD55}" dt="2019-05-30T17:28:13.158" v="544" actId="20577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4:39.165" v="81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42:47.464" v="141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359527BD-9D28-FA41-9B76-D4C412CACD55}" dt="2019-05-31T01:23:31.248" v="802" actId="20577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42:47.464" v="141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23:00.811" v="780" actId="20577"/>
        <pc:sldMkLst>
          <pc:docMk/>
          <pc:sldMk cId="3525539036" sldId="291"/>
        </pc:sldMkLst>
        <pc:spChg chg="mod">
          <ac:chgData name="Long B Nguyen" userId="f59fb8f3-a021-417a-8bc1-65c8d471c621" providerId="ADAL" clId="{359527BD-9D28-FA41-9B76-D4C412CACD55}" dt="2019-05-31T01:22:11.934" v="687" actId="20577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3:00.811" v="780" actId="20577"/>
          <ac:spMkLst>
            <pc:docMk/>
            <pc:sldMk cId="3525539036" sldId="29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359527BD-9D28-FA41-9B76-D4C412CACD55}" dt="2019-05-31T01:23:43.333" v="803" actId="2696"/>
        <pc:sldMkLst>
          <pc:docMk/>
          <pc:sldMk cId="4029082517" sldId="292"/>
        </pc:sldMkLst>
      </pc:sldChg>
      <pc:sldChg chg="modSp add">
        <pc:chgData name="Long B Nguyen" userId="f59fb8f3-a021-417a-8bc1-65c8d471c621" providerId="ADAL" clId="{359527BD-9D28-FA41-9B76-D4C412CACD55}" dt="2019-05-31T01:28:54.829" v="968" actId="255"/>
        <pc:sldMkLst>
          <pc:docMk/>
          <pc:sldMk cId="4245538547" sldId="292"/>
        </pc:sldMkLst>
        <pc:spChg chg="mod">
          <ac:chgData name="Long B Nguyen" userId="f59fb8f3-a021-417a-8bc1-65c8d471c621" providerId="ADAL" clId="{359527BD-9D28-FA41-9B76-D4C412CACD55}" dt="2019-05-31T01:23:56.586" v="809" actId="20577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8:54.829" v="968" actId="255"/>
          <ac:spMkLst>
            <pc:docMk/>
            <pc:sldMk cId="4245538547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6:46.961" v="2063" actId="207"/>
        <pc:sldMkLst>
          <pc:docMk/>
          <pc:sldMk cId="439805773" sldId="293"/>
        </pc:sldMkLst>
        <pc:spChg chg="mod">
          <ac:chgData name="Long B Nguyen" userId="f59fb8f3-a021-417a-8bc1-65c8d471c621" providerId="ADAL" clId="{359527BD-9D28-FA41-9B76-D4C412CACD55}" dt="2019-05-31T01:30:16.666" v="990" actId="20577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6:46.961" v="2063" actId="207"/>
          <ac:spMkLst>
            <pc:docMk/>
            <pc:sldMk cId="43980577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39:33.759" v="1394" actId="255"/>
        <pc:sldMkLst>
          <pc:docMk/>
          <pc:sldMk cId="3539054576" sldId="294"/>
        </pc:sldMkLst>
        <pc:spChg chg="mod">
          <ac:chgData name="Long B Nguyen" userId="f59fb8f3-a021-417a-8bc1-65c8d471c621" providerId="ADAL" clId="{359527BD-9D28-FA41-9B76-D4C412CACD55}" dt="2019-05-31T01:35:39.497" v="1302" actId="20577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39:33.759" v="1394" actId="255"/>
          <ac:spMkLst>
            <pc:docMk/>
            <pc:sldMk cId="3539054576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59527BD-9D28-FA41-9B76-D4C412CACD55}" dt="2019-05-31T11:55:19.400" v="2051" actId="20577"/>
        <pc:sldMkLst>
          <pc:docMk/>
          <pc:sldMk cId="1816941262" sldId="295"/>
        </pc:sldMkLst>
        <pc:spChg chg="mod">
          <ac:chgData name="Long B Nguyen" userId="f59fb8f3-a021-417a-8bc1-65c8d471c621" providerId="ADAL" clId="{359527BD-9D28-FA41-9B76-D4C412CACD55}" dt="2019-05-31T02:15:48.988" v="1576" actId="20577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19.400" v="2051" actId="20577"/>
          <ac:spMkLst>
            <pc:docMk/>
            <pc:sldMk cId="1816941262" sldId="295"/>
            <ac:spMk id="9" creationId="{E3B2E017-30B2-884B-A113-B419A2ED51AD}"/>
          </ac:spMkLst>
        </pc:spChg>
        <pc:picChg chg="add del mod">
          <ac:chgData name="Long B Nguyen" userId="f59fb8f3-a021-417a-8bc1-65c8d471c621" providerId="ADAL" clId="{359527BD-9D28-FA41-9B76-D4C412CACD55}" dt="2019-05-31T02:19:44.382" v="1618" actId="478"/>
          <ac:picMkLst>
            <pc:docMk/>
            <pc:sldMk cId="1816941262" sldId="295"/>
            <ac:picMk id="3" creationId="{4200A54F-C1CE-0D49-A909-B629128E9643}"/>
          </ac:picMkLst>
        </pc:picChg>
      </pc:sldChg>
      <pc:sldChg chg="modSp add">
        <pc:chgData name="Long B Nguyen" userId="f59fb8f3-a021-417a-8bc1-65c8d471c621" providerId="ADAL" clId="{359527BD-9D28-FA41-9B76-D4C412CACD55}" dt="2019-05-31T11:55:09.870" v="2048" actId="20577"/>
        <pc:sldMkLst>
          <pc:docMk/>
          <pc:sldMk cId="553003360" sldId="296"/>
        </pc:sldMkLst>
        <pc:spChg chg="mod">
          <ac:chgData name="Long B Nguyen" userId="f59fb8f3-a021-417a-8bc1-65c8d471c621" providerId="ADAL" clId="{359527BD-9D28-FA41-9B76-D4C412CACD55}" dt="2019-05-31T02:26:00.699" v="1710" actId="20577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9.870" v="204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5:05.058" v="2046" actId="20577"/>
        <pc:sldMkLst>
          <pc:docMk/>
          <pc:sldMk cId="3006175481" sldId="297"/>
        </pc:sldMkLst>
        <pc:spChg chg="mod">
          <ac:chgData name="Long B Nguyen" userId="f59fb8f3-a021-417a-8bc1-65c8d471c621" providerId="ADAL" clId="{359527BD-9D28-FA41-9B76-D4C412CACD55}" dt="2019-05-31T02:31:54.084" v="1761" actId="20577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5.058" v="204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5:00.531" v="2044" actId="20577"/>
        <pc:sldMkLst>
          <pc:docMk/>
          <pc:sldMk cId="3150557076" sldId="298"/>
        </pc:sldMkLst>
        <pc:spChg chg="mod">
          <ac:chgData name="Long B Nguyen" userId="f59fb8f3-a021-417a-8bc1-65c8d471c621" providerId="ADAL" clId="{359527BD-9D28-FA41-9B76-D4C412CACD55}" dt="2019-05-31T02:32:42.831" v="1800" actId="20577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0.531" v="2044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4:52.667" v="2040" actId="20577"/>
        <pc:sldMkLst>
          <pc:docMk/>
          <pc:sldMk cId="1136048842" sldId="299"/>
        </pc:sldMkLst>
        <pc:spChg chg="mod">
          <ac:chgData name="Long B Nguyen" userId="f59fb8f3-a021-417a-8bc1-65c8d471c621" providerId="ADAL" clId="{359527BD-9D28-FA41-9B76-D4C412CACD55}" dt="2019-05-31T02:39:01.547" v="1926" actId="20577"/>
          <ac:spMkLst>
            <pc:docMk/>
            <pc:sldMk cId="1136048842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4:52.667" v="2040" actId="20577"/>
          <ac:spMkLst>
            <pc:docMk/>
            <pc:sldMk cId="1136048842" sldId="29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07:36.035" v="2336" actId="113"/>
        <pc:sldMkLst>
          <pc:docMk/>
          <pc:sldMk cId="1258455770" sldId="300"/>
        </pc:sldMkLst>
        <pc:spChg chg="mod">
          <ac:chgData name="Long B Nguyen" userId="f59fb8f3-a021-417a-8bc1-65c8d471c621" providerId="ADAL" clId="{359527BD-9D28-FA41-9B76-D4C412CACD55}" dt="2019-05-31T11:35:43.565" v="1962" actId="20577"/>
          <ac:spMkLst>
            <pc:docMk/>
            <pc:sldMk cId="1258455770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07:36.035" v="2336" actId="113"/>
          <ac:spMkLst>
            <pc:docMk/>
            <pc:sldMk cId="1258455770" sldId="300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59527BD-9D28-FA41-9B76-D4C412CACD55}" dt="2019-05-31T12:02:39.925" v="2214" actId="20577"/>
        <pc:sldMkLst>
          <pc:docMk/>
          <pc:sldMk cId="393328173" sldId="301"/>
        </pc:sldMkLst>
        <pc:spChg chg="add mod">
          <ac:chgData name="Long B Nguyen" userId="f59fb8f3-a021-417a-8bc1-65c8d471c621" providerId="ADAL" clId="{359527BD-9D28-FA41-9B76-D4C412CACD55}" dt="2019-05-31T12:01:48.480" v="2190" actId="20577"/>
          <ac:spMkLst>
            <pc:docMk/>
            <pc:sldMk cId="393328173" sldId="301"/>
            <ac:spMk id="3" creationId="{3887A274-051E-7F48-83D6-811E92A4025B}"/>
          </ac:spMkLst>
        </pc:spChg>
        <pc:spChg chg="mod">
          <ac:chgData name="Long B Nguyen" userId="f59fb8f3-a021-417a-8bc1-65c8d471c621" providerId="ADAL" clId="{359527BD-9D28-FA41-9B76-D4C412CACD55}" dt="2019-05-31T12:02:39.925" v="2214" actId="20577"/>
          <ac:spMkLst>
            <pc:docMk/>
            <pc:sldMk cId="393328173" sldId="30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07:45.748" v="2338" actId="113"/>
        <pc:sldMkLst>
          <pc:docMk/>
          <pc:sldMk cId="128704095" sldId="302"/>
        </pc:sldMkLst>
        <pc:spChg chg="mod">
          <ac:chgData name="Long B Nguyen" userId="f59fb8f3-a021-417a-8bc1-65c8d471c621" providerId="ADAL" clId="{359527BD-9D28-FA41-9B76-D4C412CACD55}" dt="2019-05-31T12:03:13.997" v="2231" actId="20577"/>
          <ac:spMkLst>
            <pc:docMk/>
            <pc:sldMk cId="128704095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07:45.748" v="2338" actId="113"/>
          <ac:spMkLst>
            <pc:docMk/>
            <pc:sldMk cId="128704095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59527BD-9D28-FA41-9B76-D4C412CACD55}" dt="2019-05-31T12:11:42.206" v="2356" actId="1076"/>
        <pc:sldMkLst>
          <pc:docMk/>
          <pc:sldMk cId="2086449897" sldId="303"/>
        </pc:sldMkLst>
        <pc:spChg chg="mod">
          <ac:chgData name="Long B Nguyen" userId="f59fb8f3-a021-417a-8bc1-65c8d471c621" providerId="ADAL" clId="{359527BD-9D28-FA41-9B76-D4C412CACD55}" dt="2019-05-31T12:11:42.206" v="2356" actId="1076"/>
          <ac:spMkLst>
            <pc:docMk/>
            <pc:sldMk cId="2086449897" sldId="303"/>
            <ac:spMk id="2" creationId="{EA8D4812-1329-D34B-BE17-6F2028DA3570}"/>
          </ac:spMkLst>
        </pc:spChg>
        <pc:spChg chg="del">
          <ac:chgData name="Long B Nguyen" userId="f59fb8f3-a021-417a-8bc1-65c8d471c621" providerId="ADAL" clId="{359527BD-9D28-FA41-9B76-D4C412CACD55}" dt="2019-05-31T12:11:19.411" v="2352" actId="478"/>
          <ac:spMkLst>
            <pc:docMk/>
            <pc:sldMk cId="2086449897" sldId="303"/>
            <ac:spMk id="3" creationId="{EE909E57-CBB6-844D-AFB9-143AB588831B}"/>
          </ac:spMkLst>
        </pc:spChg>
      </pc:sldChg>
      <pc:sldChg chg="modSp add del">
        <pc:chgData name="Long B Nguyen" userId="f59fb8f3-a021-417a-8bc1-65c8d471c621" providerId="ADAL" clId="{359527BD-9D28-FA41-9B76-D4C412CACD55}" dt="2019-05-31T12:10:37.313" v="2349" actId="2696"/>
        <pc:sldMkLst>
          <pc:docMk/>
          <pc:sldMk cId="2781307535" sldId="303"/>
        </pc:sldMkLst>
        <pc:spChg chg="mod">
          <ac:chgData name="Long B Nguyen" userId="f59fb8f3-a021-417a-8bc1-65c8d471c621" providerId="ADAL" clId="{359527BD-9D28-FA41-9B76-D4C412CACD55}" dt="2019-05-31T12:10:29.624" v="2348" actId="20577"/>
          <ac:spMkLst>
            <pc:docMk/>
            <pc:sldMk cId="2781307535" sldId="303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359527BD-9D28-FA41-9B76-D4C412CACD55}" dt="2019-05-31T12:45:02.073" v="2572" actId="20577"/>
        <pc:sldMkLst>
          <pc:docMk/>
          <pc:sldMk cId="3670596711" sldId="304"/>
        </pc:sldMkLst>
        <pc:spChg chg="mod">
          <ac:chgData name="Long B Nguyen" userId="f59fb8f3-a021-417a-8bc1-65c8d471c621" providerId="ADAL" clId="{359527BD-9D28-FA41-9B76-D4C412CACD55}" dt="2019-05-31T12:12:37.526" v="2396" actId="20577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45:02.073" v="2572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359527BD-9D28-FA41-9B76-D4C412CACD55}" dt="2019-05-31T12:12:12.059" v="2375" actId="20577"/>
        <pc:sldMkLst>
          <pc:docMk/>
          <pc:sldMk cId="1397036328" sldId="306"/>
        </pc:sldMkLst>
        <pc:spChg chg="mod">
          <ac:chgData name="Long B Nguyen" userId="f59fb8f3-a021-417a-8bc1-65c8d471c621" providerId="ADAL" clId="{359527BD-9D28-FA41-9B76-D4C412CACD55}" dt="2019-05-31T12:12:12.059" v="2375" actId="20577"/>
          <ac:spMkLst>
            <pc:docMk/>
            <pc:sldMk cId="1397036328" sldId="306"/>
            <ac:spMk id="2" creationId="{EA8D4812-1329-D34B-BE17-6F2028DA3570}"/>
          </ac:spMkLst>
        </pc:spChg>
      </pc:sldChg>
      <pc:sldChg chg="addSp modSp add">
        <pc:chgData name="Long B Nguyen" userId="f59fb8f3-a021-417a-8bc1-65c8d471c621" providerId="ADAL" clId="{359527BD-9D28-FA41-9B76-D4C412CACD55}" dt="2019-05-31T12:50:31.803" v="2772" actId="1076"/>
        <pc:sldMkLst>
          <pc:docMk/>
          <pc:sldMk cId="3984246490" sldId="307"/>
        </pc:sldMkLst>
        <pc:spChg chg="mod">
          <ac:chgData name="Long B Nguyen" userId="f59fb8f3-a021-417a-8bc1-65c8d471c621" providerId="ADAL" clId="{359527BD-9D28-FA41-9B76-D4C412CACD55}" dt="2019-05-31T12:43:50.388" v="2543" actId="20577"/>
          <ac:spMkLst>
            <pc:docMk/>
            <pc:sldMk cId="3984246490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359527BD-9D28-FA41-9B76-D4C412CACD55}" dt="2019-05-31T12:49:50.879" v="2752" actId="1076"/>
          <ac:spMkLst>
            <pc:docMk/>
            <pc:sldMk cId="3984246490" sldId="307"/>
            <ac:spMk id="4" creationId="{3C1D2CCE-B02B-8D4A-B006-6965D4D418F0}"/>
          </ac:spMkLst>
        </pc:spChg>
        <pc:spChg chg="add mod">
          <ac:chgData name="Long B Nguyen" userId="f59fb8f3-a021-417a-8bc1-65c8d471c621" providerId="ADAL" clId="{359527BD-9D28-FA41-9B76-D4C412CACD55}" dt="2019-05-31T12:50:31.803" v="2772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359527BD-9D28-FA41-9B76-D4C412CACD55}" dt="2019-05-31T12:49:15.749" v="2702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3:21:31.046" v="3097" actId="20577"/>
        <pc:sldMkLst>
          <pc:docMk/>
          <pc:sldMk cId="3672999173" sldId="308"/>
        </pc:sldMkLst>
        <pc:spChg chg="mod">
          <ac:chgData name="Long B Nguyen" userId="f59fb8f3-a021-417a-8bc1-65c8d471c621" providerId="ADAL" clId="{359527BD-9D28-FA41-9B76-D4C412CACD55}" dt="2019-05-31T13:21:31.046" v="3097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delSp modSp add del">
        <pc:chgData name="Long B Nguyen" userId="f59fb8f3-a021-417a-8bc1-65c8d471c621" providerId="ADAL" clId="{359527BD-9D28-FA41-9B76-D4C412CACD55}" dt="2019-05-31T13:16:07.693" v="2953" actId="2696"/>
        <pc:sldMkLst>
          <pc:docMk/>
          <pc:sldMk cId="768988303" sldId="309"/>
        </pc:sldMkLst>
        <pc:spChg chg="del mod">
          <ac:chgData name="Long B Nguyen" userId="f59fb8f3-a021-417a-8bc1-65c8d471c621" providerId="ADAL" clId="{359527BD-9D28-FA41-9B76-D4C412CACD55}" dt="2019-05-31T12:53:43.550" v="2782" actId="478"/>
          <ac:spMkLst>
            <pc:docMk/>
            <pc:sldMk cId="768988303" sldId="309"/>
            <ac:spMk id="4" creationId="{3C1D2CCE-B02B-8D4A-B006-6965D4D418F0}"/>
          </ac:spMkLst>
        </pc:spChg>
        <pc:spChg chg="del">
          <ac:chgData name="Long B Nguyen" userId="f59fb8f3-a021-417a-8bc1-65c8d471c621" providerId="ADAL" clId="{359527BD-9D28-FA41-9B76-D4C412CACD55}" dt="2019-05-31T12:53:46.904" v="2783" actId="478"/>
          <ac:spMkLst>
            <pc:docMk/>
            <pc:sldMk cId="768988303" sldId="309"/>
            <ac:spMk id="5" creationId="{098C8043-8C8C-AF4C-BF1C-D1D52C75A7B9}"/>
          </ac:spMkLst>
        </pc:spChg>
        <pc:spChg chg="mod">
          <ac:chgData name="Long B Nguyen" userId="f59fb8f3-a021-417a-8bc1-65c8d471c621" providerId="ADAL" clId="{359527BD-9D28-FA41-9B76-D4C412CACD55}" dt="2019-05-31T13:15:56.611" v="2952" actId="20577"/>
          <ac:spMkLst>
            <pc:docMk/>
            <pc:sldMk cId="7689883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3:15:32.180" v="2939" actId="20577"/>
        <pc:sldMkLst>
          <pc:docMk/>
          <pc:sldMk cId="4055245160" sldId="310"/>
        </pc:sldMkLst>
        <pc:spChg chg="mod">
          <ac:chgData name="Long B Nguyen" userId="f59fb8f3-a021-417a-8bc1-65c8d471c621" providerId="ADAL" clId="{359527BD-9D28-FA41-9B76-D4C412CACD55}" dt="2019-05-31T13:15:32.180" v="2939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59527BD-9D28-FA41-9B76-D4C412CACD55}" dt="2019-05-31T13:35:34.282" v="3276" actId="1035"/>
        <pc:sldMkLst>
          <pc:docMk/>
          <pc:sldMk cId="4210029770" sldId="311"/>
        </pc:sldMkLst>
        <pc:spChg chg="add mod">
          <ac:chgData name="Long B Nguyen" userId="f59fb8f3-a021-417a-8bc1-65c8d471c621" providerId="ADAL" clId="{359527BD-9D28-FA41-9B76-D4C412CACD55}" dt="2019-05-31T13:35:31.269" v="3275" actId="1035"/>
          <ac:spMkLst>
            <pc:docMk/>
            <pc:sldMk cId="4210029770" sldId="311"/>
            <ac:spMk id="3" creationId="{4023DC8A-3C5D-324F-8DB0-21911EC4DFD1}"/>
          </ac:spMkLst>
        </pc:spChg>
        <pc:spChg chg="add mod">
          <ac:chgData name="Long B Nguyen" userId="f59fb8f3-a021-417a-8bc1-65c8d471c621" providerId="ADAL" clId="{359527BD-9D28-FA41-9B76-D4C412CACD55}" dt="2019-05-31T13:35:34.282" v="3276" actId="1035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359527BD-9D28-FA41-9B76-D4C412CACD55}" dt="2019-05-31T13:28:05.519" v="3229" actId="20577"/>
          <ac:spMkLst>
            <pc:docMk/>
            <pc:sldMk cId="4210029770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3:42:55.635" v="1232" actId="2711"/>
        <pc:sldMkLst>
          <pc:docMk/>
          <pc:sldMk cId="1367690398" sldId="258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1367690398" sldId="258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3:42:55.635" v="1232" actId="2711"/>
          <ac:spMkLst>
            <pc:docMk/>
            <pc:sldMk cId="1367690398" sldId="258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29T18:04:41.429" v="720" actId="14100"/>
          <ac:picMkLst>
            <pc:docMk/>
            <pc:sldMk cId="1367690398" sldId="258"/>
            <ac:picMk id="3" creationId="{6CAE81FE-316D-6142-931B-CCF4EB246893}"/>
          </ac:picMkLst>
        </pc:picChg>
        <pc:picChg chg="del">
          <ac:chgData name="Long B Nguyen" userId="f59fb8f3-a021-417a-8bc1-65c8d471c621" providerId="ADAL" clId="{6CD83B71-C243-244B-B302-DE2E82069201}" dt="2019-05-29T17:56:34.754" v="330" actId="478"/>
          <ac:picMkLst>
            <pc:docMk/>
            <pc:sldMk cId="1367690398" sldId="258"/>
            <ac:picMk id="10" creationId="{0DE7622C-475C-9249-A79F-BAF9F8E7E6F1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3:42:26.220" v="1229" actId="2711"/>
        <pc:sldMkLst>
          <pc:docMk/>
          <pc:sldMk cId="2425899630" sldId="259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425899630" sldId="259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3:42:26.220" v="1229" actId="2711"/>
          <ac:spMkLst>
            <pc:docMk/>
            <pc:sldMk cId="2425899630" sldId="259"/>
            <ac:spMk id="9" creationId="{E3B2E017-30B2-884B-A113-B419A2ED51AD}"/>
          </ac:spMkLst>
        </pc:spChg>
        <pc:picChg chg="del mod">
          <ac:chgData name="Long B Nguyen" userId="f59fb8f3-a021-417a-8bc1-65c8d471c621" providerId="ADAL" clId="{6CD83B71-C243-244B-B302-DE2E82069201}" dt="2019-05-29T17:59:45.314" v="673" actId="478"/>
          <ac:picMkLst>
            <pc:docMk/>
            <pc:sldMk cId="2425899630" sldId="259"/>
            <ac:picMk id="3" creationId="{6CAE81FE-316D-6142-931B-CCF4EB246893}"/>
          </ac:picMkLst>
        </pc:picChg>
        <pc:picChg chg="add mod">
          <ac:chgData name="Long B Nguyen" userId="f59fb8f3-a021-417a-8bc1-65c8d471c621" providerId="ADAL" clId="{6CD83B71-C243-244B-B302-DE2E82069201}" dt="2019-05-29T18:04:27.369" v="719"/>
          <ac:picMkLst>
            <pc:docMk/>
            <pc:sldMk cId="2425899630" sldId="259"/>
            <ac:picMk id="4" creationId="{73F37A0B-B0EE-6844-BD8E-4A35679250D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3:50:52.172" v="1267" actId="20577"/>
        <pc:sldMkLst>
          <pc:docMk/>
          <pc:sldMk cId="3300257600" sldId="265"/>
        </pc:sldMkLst>
        <pc:spChg chg="mod">
          <ac:chgData name="Long B Nguyen" userId="f59fb8f3-a021-417a-8bc1-65c8d471c621" providerId="ADAL" clId="{6CD83B71-C243-244B-B302-DE2E82069201}" dt="2019-05-30T13:50:52.172" v="1267" actId="20577"/>
          <ac:spMkLst>
            <pc:docMk/>
            <pc:sldMk cId="3300257600" sldId="26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6CD83B71-C243-244B-B302-DE2E82069201}" dt="2019-05-29T18:39:23.120" v="1030" actId="478"/>
          <ac:spMkLst>
            <pc:docMk/>
            <pc:sldMk cId="3300257600" sldId="265"/>
            <ac:spMk id="6" creationId="{6BAD279A-662B-2340-A1DC-179A92D4104E}"/>
          </ac:spMkLst>
        </pc:spChg>
        <pc:spChg chg="add del">
          <ac:chgData name="Long B Nguyen" userId="f59fb8f3-a021-417a-8bc1-65c8d471c621" providerId="ADAL" clId="{6CD83B71-C243-244B-B302-DE2E82069201}" dt="2019-05-29T18:39:24.742" v="1031" actId="478"/>
          <ac:spMkLst>
            <pc:docMk/>
            <pc:sldMk cId="3300257600" sldId="265"/>
            <ac:spMk id="8" creationId="{D6E9479C-6E60-544B-AB53-771C1DA554BF}"/>
          </ac:spMkLst>
        </pc:spChg>
        <pc:spChg chg="add del mod">
          <ac:chgData name="Long B Nguyen" userId="f59fb8f3-a021-417a-8bc1-65c8d471c621" providerId="ADAL" clId="{6CD83B71-C243-244B-B302-DE2E82069201}" dt="2019-05-29T18:40:10.794" v="1101" actId="20577"/>
          <ac:spMkLst>
            <pc:docMk/>
            <pc:sldMk cId="3300257600" sldId="265"/>
            <ac:spMk id="9" creationId="{E3B2E017-30B2-884B-A113-B419A2ED51AD}"/>
          </ac:spMkLst>
        </pc:spChg>
        <pc:picChg chg="add del mod">
          <ac:chgData name="Long B Nguyen" userId="f59fb8f3-a021-417a-8bc1-65c8d471c621" providerId="ADAL" clId="{6CD83B71-C243-244B-B302-DE2E82069201}" dt="2019-05-29T18:39:20.146" v="1029"/>
          <ac:picMkLst>
            <pc:docMk/>
            <pc:sldMk cId="3300257600" sldId="265"/>
            <ac:picMk id="3" creationId="{D8C81D13-8E2F-DF4B-82B3-9A7FD26C5D45}"/>
          </ac:picMkLst>
        </pc:picChg>
        <pc:picChg chg="del">
          <ac:chgData name="Long B Nguyen" userId="f59fb8f3-a021-417a-8bc1-65c8d471c621" providerId="ADAL" clId="{6CD83B71-C243-244B-B302-DE2E82069201}" dt="2019-05-29T18:37:19.374" v="1014" actId="478"/>
          <ac:picMkLst>
            <pc:docMk/>
            <pc:sldMk cId="3300257600" sldId="265"/>
            <ac:picMk id="4" creationId="{D25370B2-DE41-AD4B-BC83-7E699BF3BBAC}"/>
          </ac:picMkLst>
        </pc:picChg>
        <pc:picChg chg="del">
          <ac:chgData name="Long B Nguyen" userId="f59fb8f3-a021-417a-8bc1-65c8d471c621" providerId="ADAL" clId="{6CD83B71-C243-244B-B302-DE2E82069201}" dt="2019-05-29T18:37:20.667" v="1015" actId="478"/>
          <ac:picMkLst>
            <pc:docMk/>
            <pc:sldMk cId="3300257600" sldId="265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6CD83B71-C243-244B-B302-DE2E82069201}" dt="2019-05-29T18:40:59.597" v="1106" actId="14100"/>
          <ac:picMkLst>
            <pc:docMk/>
            <pc:sldMk cId="3300257600" sldId="265"/>
            <ac:picMk id="7" creationId="{8ABF1664-7DE0-EF4B-B8B1-3EFC98B37666}"/>
          </ac:picMkLst>
        </pc:picChg>
        <pc:picChg chg="add del">
          <ac:chgData name="Long B Nguyen" userId="f59fb8f3-a021-417a-8bc1-65c8d471c621" providerId="ADAL" clId="{6CD83B71-C243-244B-B302-DE2E82069201}" dt="2019-05-29T18:41:46.752" v="1109" actId="478"/>
          <ac:picMkLst>
            <pc:docMk/>
            <pc:sldMk cId="3300257600" sldId="265"/>
            <ac:picMk id="10" creationId="{4FF29F18-E23E-A149-8F5F-6B370C842FB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6:25:57.371" v="2712" actId="1036"/>
        <pc:sldMkLst>
          <pc:docMk/>
          <pc:sldMk cId="3420452308" sldId="266"/>
        </pc:sldMkLst>
        <pc:spChg chg="mod">
          <ac:chgData name="Long B Nguyen" userId="f59fb8f3-a021-417a-8bc1-65c8d471c621" providerId="ADAL" clId="{6CD83B71-C243-244B-B302-DE2E82069201}" dt="2019-05-29T18:43:56.830" v="1111" actId="20577"/>
          <ac:spMkLst>
            <pc:docMk/>
            <pc:sldMk cId="3420452308" sldId="266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6:25:57.371" v="2712" actId="1036"/>
          <ac:picMkLst>
            <pc:docMk/>
            <pc:sldMk cId="3420452308" sldId="266"/>
            <ac:picMk id="3" creationId="{48914C56-2F36-2448-9993-84A96EC958DB}"/>
          </ac:picMkLst>
        </pc:picChg>
        <pc:picChg chg="add mod">
          <ac:chgData name="Long B Nguyen" userId="f59fb8f3-a021-417a-8bc1-65c8d471c621" providerId="ADAL" clId="{6CD83B71-C243-244B-B302-DE2E82069201}" dt="2019-05-30T16:25:54.788" v="2708" actId="1036"/>
          <ac:picMkLst>
            <pc:docMk/>
            <pc:sldMk cId="3420452308" sldId="266"/>
            <ac:picMk id="4" creationId="{D25735A7-CB16-DA47-94A9-D1E0F6870C63}"/>
          </ac:picMkLst>
        </pc:picChg>
        <pc:picChg chg="del">
          <ac:chgData name="Long B Nguyen" userId="f59fb8f3-a021-417a-8bc1-65c8d471c621" providerId="ADAL" clId="{6CD83B71-C243-244B-B302-DE2E82069201}" dt="2019-05-29T18:44:19.651" v="1117" actId="478"/>
          <ac:picMkLst>
            <pc:docMk/>
            <pc:sldMk cId="3420452308" sldId="266"/>
            <ac:picMk id="7" creationId="{8ABF1664-7DE0-EF4B-B8B1-3EFC98B37666}"/>
          </ac:picMkLst>
        </pc:picChg>
        <pc:picChg chg="mod">
          <ac:chgData name="Long B Nguyen" userId="f59fb8f3-a021-417a-8bc1-65c8d471c621" providerId="ADAL" clId="{6CD83B71-C243-244B-B302-DE2E82069201}" dt="2019-05-29T18:47:09.537" v="1124" actId="1076"/>
          <ac:picMkLst>
            <pc:docMk/>
            <pc:sldMk cId="3420452308" sldId="266"/>
            <ac:picMk id="10" creationId="{4FF29F18-E23E-A149-8F5F-6B370C842FB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5:10:03.565" v="1956" actId="478"/>
        <pc:sldMkLst>
          <pc:docMk/>
          <pc:sldMk cId="3232093023" sldId="267"/>
        </pc:sldMkLst>
        <pc:spChg chg="mod">
          <ac:chgData name="Long B Nguyen" userId="f59fb8f3-a021-417a-8bc1-65c8d471c621" providerId="ADAL" clId="{6CD83B71-C243-244B-B302-DE2E82069201}" dt="2019-05-30T13:52:15.147" v="1297" actId="20577"/>
          <ac:spMkLst>
            <pc:docMk/>
            <pc:sldMk cId="3232093023" sldId="267"/>
            <ac:spMk id="2" creationId="{AA3A228F-61D0-D949-A5E7-F83756230BF8}"/>
          </ac:spMkLst>
        </pc:spChg>
        <pc:picChg chg="del">
          <ac:chgData name="Long B Nguyen" userId="f59fb8f3-a021-417a-8bc1-65c8d471c621" providerId="ADAL" clId="{6CD83B71-C243-244B-B302-DE2E82069201}" dt="2019-05-29T18:47:35.460" v="1132" actId="478"/>
          <ac:picMkLst>
            <pc:docMk/>
            <pc:sldMk cId="3232093023" sldId="267"/>
            <ac:picMk id="3" creationId="{48914C56-2F36-2448-9993-84A96EC958DB}"/>
          </ac:picMkLst>
        </pc:picChg>
        <pc:picChg chg="add del mod">
          <ac:chgData name="Long B Nguyen" userId="f59fb8f3-a021-417a-8bc1-65c8d471c621" providerId="ADAL" clId="{6CD83B71-C243-244B-B302-DE2E82069201}" dt="2019-05-30T13:50:33.120" v="1251"/>
          <ac:picMkLst>
            <pc:docMk/>
            <pc:sldMk cId="3232093023" sldId="267"/>
            <ac:picMk id="3" creationId="{50EC2F3F-36CF-124B-AAF5-A686D48EB7FC}"/>
          </ac:picMkLst>
        </pc:picChg>
        <pc:picChg chg="add del mod">
          <ac:chgData name="Long B Nguyen" userId="f59fb8f3-a021-417a-8bc1-65c8d471c621" providerId="ADAL" clId="{6CD83B71-C243-244B-B302-DE2E82069201}" dt="2019-05-30T13:51:23.421" v="1275" actId="1076"/>
          <ac:picMkLst>
            <pc:docMk/>
            <pc:sldMk cId="3232093023" sldId="267"/>
            <ac:picMk id="4" creationId="{8F08BDCA-BAC1-7948-A2C1-4A8DA04059D3}"/>
          </ac:picMkLst>
        </pc:picChg>
        <pc:picChg chg="del">
          <ac:chgData name="Long B Nguyen" userId="f59fb8f3-a021-417a-8bc1-65c8d471c621" providerId="ADAL" clId="{6CD83B71-C243-244B-B302-DE2E82069201}" dt="2019-05-29T18:47:34.796" v="1131" actId="478"/>
          <ac:picMkLst>
            <pc:docMk/>
            <pc:sldMk cId="3232093023" sldId="267"/>
            <ac:picMk id="4" creationId="{D25735A7-CB16-DA47-94A9-D1E0F6870C63}"/>
          </ac:picMkLst>
        </pc:picChg>
        <pc:picChg chg="add del mod">
          <ac:chgData name="Long B Nguyen" userId="f59fb8f3-a021-417a-8bc1-65c8d471c621" providerId="ADAL" clId="{6CD83B71-C243-244B-B302-DE2E82069201}" dt="2019-05-29T18:50:52.889" v="1165" actId="478"/>
          <ac:picMkLst>
            <pc:docMk/>
            <pc:sldMk cId="3232093023" sldId="267"/>
            <ac:picMk id="5" creationId="{371F7904-DC79-B142-A5ED-84BDA2EB9508}"/>
          </ac:picMkLst>
        </pc:picChg>
        <pc:picChg chg="add del">
          <ac:chgData name="Long B Nguyen" userId="f59fb8f3-a021-417a-8bc1-65c8d471c621" providerId="ADAL" clId="{6CD83B71-C243-244B-B302-DE2E82069201}" dt="2019-05-30T15:10:03.565" v="1956" actId="478"/>
          <ac:picMkLst>
            <pc:docMk/>
            <pc:sldMk cId="3232093023" sldId="267"/>
            <ac:picMk id="5" creationId="{95A91F39-ED3A-DF40-A679-CCDEC730876D}"/>
          </ac:picMkLst>
        </pc:picChg>
        <pc:picChg chg="add del mod">
          <ac:chgData name="Long B Nguyen" userId="f59fb8f3-a021-417a-8bc1-65c8d471c621" providerId="ADAL" clId="{6CD83B71-C243-244B-B302-DE2E82069201}" dt="2019-05-30T13:51:19.932" v="1274" actId="478"/>
          <ac:picMkLst>
            <pc:docMk/>
            <pc:sldMk cId="3232093023" sldId="267"/>
            <ac:picMk id="6" creationId="{BA96FA80-260D-3743-979C-3100285241AF}"/>
          </ac:picMkLst>
        </pc:picChg>
        <pc:picChg chg="del">
          <ac:chgData name="Long B Nguyen" userId="f59fb8f3-a021-417a-8bc1-65c8d471c621" providerId="ADAL" clId="{6CD83B71-C243-244B-B302-DE2E82069201}" dt="2019-05-29T18:47:36.093" v="1133" actId="478"/>
          <ac:picMkLst>
            <pc:docMk/>
            <pc:sldMk cId="3232093023" sldId="267"/>
            <ac:picMk id="10" creationId="{4FF29F18-E23E-A149-8F5F-6B370C842FBE}"/>
          </ac:picMkLst>
        </pc:picChg>
      </pc:sldChg>
      <pc:sldChg chg="modSp add del">
        <pc:chgData name="Long B Nguyen" userId="f59fb8f3-a021-417a-8bc1-65c8d471c621" providerId="ADAL" clId="{6CD83B71-C243-244B-B302-DE2E82069201}" dt="2019-05-30T13:55:55.674" v="1327" actId="2696"/>
        <pc:sldMkLst>
          <pc:docMk/>
          <pc:sldMk cId="764041146" sldId="268"/>
        </pc:sldMkLst>
        <pc:spChg chg="mod">
          <ac:chgData name="Long B Nguyen" userId="f59fb8f3-a021-417a-8bc1-65c8d471c621" providerId="ADAL" clId="{6CD83B71-C243-244B-B302-DE2E82069201}" dt="2019-05-30T13:41:49.906" v="1227" actId="5793"/>
          <ac:spMkLst>
            <pc:docMk/>
            <pc:sldMk cId="764041146" sldId="268"/>
            <ac:spMk id="3" creationId="{FDC512E9-C035-7343-9285-C95AB6CA996D}"/>
          </ac:spMkLst>
        </pc:spChg>
      </pc:sldChg>
      <pc:sldChg chg="delSp modSp add">
        <pc:chgData name="Long B Nguyen" userId="f59fb8f3-a021-417a-8bc1-65c8d471c621" providerId="ADAL" clId="{6CD83B71-C243-244B-B302-DE2E82069201}" dt="2019-05-30T13:55:36.851" v="1326" actId="20577"/>
        <pc:sldMkLst>
          <pc:docMk/>
          <pc:sldMk cId="1327462050" sldId="269"/>
        </pc:sldMkLst>
        <pc:spChg chg="mod">
          <ac:chgData name="Long B Nguyen" userId="f59fb8f3-a021-417a-8bc1-65c8d471c621" providerId="ADAL" clId="{6CD83B71-C243-244B-B302-DE2E82069201}" dt="2019-05-30T13:55:36.851" v="1326" actId="20577"/>
          <ac:spMkLst>
            <pc:docMk/>
            <pc:sldMk cId="1327462050" sldId="269"/>
            <ac:spMk id="2" creationId="{AA3A228F-61D0-D949-A5E7-F83756230BF8}"/>
          </ac:spMkLst>
        </pc:spChg>
        <pc:picChg chg="del">
          <ac:chgData name="Long B Nguyen" userId="f59fb8f3-a021-417a-8bc1-65c8d471c621" providerId="ADAL" clId="{6CD83B71-C243-244B-B302-DE2E82069201}" dt="2019-05-30T13:51:16.741" v="1272" actId="478"/>
          <ac:picMkLst>
            <pc:docMk/>
            <pc:sldMk cId="1327462050" sldId="269"/>
            <ac:picMk id="4" creationId="{8F08BDCA-BAC1-7948-A2C1-4A8DA04059D3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3:59:44.136" v="1399" actId="20577"/>
        <pc:sldMkLst>
          <pc:docMk/>
          <pc:sldMk cId="4115145333" sldId="270"/>
        </pc:sldMkLst>
        <pc:spChg chg="mod">
          <ac:chgData name="Long B Nguyen" userId="f59fb8f3-a021-417a-8bc1-65c8d471c621" providerId="ADAL" clId="{6CD83B71-C243-244B-B302-DE2E82069201}" dt="2019-05-30T13:56:13.498" v="1336" actId="20577"/>
          <ac:spMkLst>
            <pc:docMk/>
            <pc:sldMk cId="4115145333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3:59:44.136" v="1399" actId="20577"/>
          <ac:spMkLst>
            <pc:docMk/>
            <pc:sldMk cId="4115145333" sldId="270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3:59:16.117" v="1378" actId="1076"/>
          <ac:picMkLst>
            <pc:docMk/>
            <pc:sldMk cId="4115145333" sldId="270"/>
            <ac:picMk id="3" creationId="{D55EC6CD-ED9A-B444-87E9-29A38878C68F}"/>
          </ac:picMkLst>
        </pc:picChg>
        <pc:picChg chg="add mod">
          <ac:chgData name="Long B Nguyen" userId="f59fb8f3-a021-417a-8bc1-65c8d471c621" providerId="ADAL" clId="{6CD83B71-C243-244B-B302-DE2E82069201}" dt="2019-05-30T13:59:38.605" v="1396" actId="1036"/>
          <ac:picMkLst>
            <pc:docMk/>
            <pc:sldMk cId="4115145333" sldId="270"/>
            <ac:picMk id="4" creationId="{D39D6CFD-15F2-104F-8846-2D13D6A06A52}"/>
          </ac:picMkLst>
        </pc:picChg>
        <pc:picChg chg="del">
          <ac:chgData name="Long B Nguyen" userId="f59fb8f3-a021-417a-8bc1-65c8d471c621" providerId="ADAL" clId="{6CD83B71-C243-244B-B302-DE2E82069201}" dt="2019-05-30T13:56:15.485" v="1337" actId="478"/>
          <ac:picMkLst>
            <pc:docMk/>
            <pc:sldMk cId="4115145333" sldId="270"/>
            <ac:picMk id="6" creationId="{BA96FA80-260D-3743-979C-3100285241AF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4:05:02.322" v="1447" actId="14100"/>
        <pc:sldMkLst>
          <pc:docMk/>
          <pc:sldMk cId="4225145533" sldId="271"/>
        </pc:sldMkLst>
        <pc:spChg chg="mod">
          <ac:chgData name="Long B Nguyen" userId="f59fb8f3-a021-417a-8bc1-65c8d471c621" providerId="ADAL" clId="{6CD83B71-C243-244B-B302-DE2E82069201}" dt="2019-05-30T14:04:16.908" v="1437" actId="20577"/>
          <ac:spMkLst>
            <pc:docMk/>
            <pc:sldMk cId="4225145533" sldId="271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4:02:48.619" v="1401" actId="478"/>
          <ac:picMkLst>
            <pc:docMk/>
            <pc:sldMk cId="4225145533" sldId="271"/>
            <ac:picMk id="3" creationId="{D55EC6CD-ED9A-B444-87E9-29A38878C68F}"/>
          </ac:picMkLst>
        </pc:picChg>
        <pc:picChg chg="del">
          <ac:chgData name="Long B Nguyen" userId="f59fb8f3-a021-417a-8bc1-65c8d471c621" providerId="ADAL" clId="{6CD83B71-C243-244B-B302-DE2E82069201}" dt="2019-05-30T14:02:51.928" v="1403" actId="478"/>
          <ac:picMkLst>
            <pc:docMk/>
            <pc:sldMk cId="4225145533" sldId="271"/>
            <ac:picMk id="4" creationId="{D39D6CFD-15F2-104F-8846-2D13D6A06A52}"/>
          </ac:picMkLst>
        </pc:picChg>
        <pc:picChg chg="add mod">
          <ac:chgData name="Long B Nguyen" userId="f59fb8f3-a021-417a-8bc1-65c8d471c621" providerId="ADAL" clId="{6CD83B71-C243-244B-B302-DE2E82069201}" dt="2019-05-30T14:03:51.112" v="1426" actId="14100"/>
          <ac:picMkLst>
            <pc:docMk/>
            <pc:sldMk cId="4225145533" sldId="271"/>
            <ac:picMk id="5" creationId="{C01D37B2-41AE-E241-8E1D-644766A6432C}"/>
          </ac:picMkLst>
        </pc:picChg>
        <pc:picChg chg="add mod">
          <ac:chgData name="Long B Nguyen" userId="f59fb8f3-a021-417a-8bc1-65c8d471c621" providerId="ADAL" clId="{6CD83B71-C243-244B-B302-DE2E82069201}" dt="2019-05-30T14:05:02.322" v="1447" actId="14100"/>
          <ac:picMkLst>
            <pc:docMk/>
            <pc:sldMk cId="4225145533" sldId="271"/>
            <ac:picMk id="6" creationId="{B04D93F7-FAF2-C14D-BBB6-F49F15055A8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4:43:41.990" v="1558" actId="1036"/>
        <pc:sldMkLst>
          <pc:docMk/>
          <pc:sldMk cId="2255393435" sldId="272"/>
        </pc:sldMkLst>
        <pc:spChg chg="mod">
          <ac:chgData name="Long B Nguyen" userId="f59fb8f3-a021-417a-8bc1-65c8d471c621" providerId="ADAL" clId="{6CD83B71-C243-244B-B302-DE2E82069201}" dt="2019-05-30T14:05:16.743" v="1463" actId="20577"/>
          <ac:spMkLst>
            <pc:docMk/>
            <pc:sldMk cId="2255393435" sldId="272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6CD83B71-C243-244B-B302-DE2E82069201}" dt="2019-05-30T14:05:35.043" v="1465"/>
          <ac:spMkLst>
            <pc:docMk/>
            <pc:sldMk cId="2255393435" sldId="272"/>
            <ac:spMk id="3" creationId="{A3498E02-3C68-6144-ABDA-4B4A4A6DC3F2}"/>
          </ac:spMkLst>
        </pc:spChg>
        <pc:spChg chg="mod">
          <ac:chgData name="Long B Nguyen" userId="f59fb8f3-a021-417a-8bc1-65c8d471c621" providerId="ADAL" clId="{6CD83B71-C243-244B-B302-DE2E82069201}" dt="2019-05-30T14:41:56.777" v="1523" actId="20577"/>
          <ac:spMkLst>
            <pc:docMk/>
            <pc:sldMk cId="2255393435" sldId="272"/>
            <ac:spMk id="9" creationId="{E3B2E017-30B2-884B-A113-B419A2ED51AD}"/>
          </ac:spMkLst>
        </pc:spChg>
        <pc:picChg chg="add del mod">
          <ac:chgData name="Long B Nguyen" userId="f59fb8f3-a021-417a-8bc1-65c8d471c621" providerId="ADAL" clId="{6CD83B71-C243-244B-B302-DE2E82069201}" dt="2019-05-30T14:42:18.773" v="1527" actId="478"/>
          <ac:picMkLst>
            <pc:docMk/>
            <pc:sldMk cId="2255393435" sldId="272"/>
            <ac:picMk id="4" creationId="{90704624-C45A-E740-95CD-AA3A51D661AE}"/>
          </ac:picMkLst>
        </pc:picChg>
        <pc:picChg chg="del">
          <ac:chgData name="Long B Nguyen" userId="f59fb8f3-a021-417a-8bc1-65c8d471c621" providerId="ADAL" clId="{6CD83B71-C243-244B-B302-DE2E82069201}" dt="2019-05-30T14:41:08.701" v="1510" actId="478"/>
          <ac:picMkLst>
            <pc:docMk/>
            <pc:sldMk cId="2255393435" sldId="272"/>
            <ac:picMk id="5" creationId="{C01D37B2-41AE-E241-8E1D-644766A6432C}"/>
          </ac:picMkLst>
        </pc:picChg>
        <pc:picChg chg="del">
          <ac:chgData name="Long B Nguyen" userId="f59fb8f3-a021-417a-8bc1-65c8d471c621" providerId="ADAL" clId="{6CD83B71-C243-244B-B302-DE2E82069201}" dt="2019-05-30T14:41:09.722" v="1511" actId="478"/>
          <ac:picMkLst>
            <pc:docMk/>
            <pc:sldMk cId="2255393435" sldId="272"/>
            <ac:picMk id="6" creationId="{B04D93F7-FAF2-C14D-BBB6-F49F15055A8E}"/>
          </ac:picMkLst>
        </pc:picChg>
        <pc:picChg chg="add mod">
          <ac:chgData name="Long B Nguyen" userId="f59fb8f3-a021-417a-8bc1-65c8d471c621" providerId="ADAL" clId="{6CD83B71-C243-244B-B302-DE2E82069201}" dt="2019-05-30T14:42:53.811" v="1544" actId="1035"/>
          <ac:picMkLst>
            <pc:docMk/>
            <pc:sldMk cId="2255393435" sldId="272"/>
            <ac:picMk id="7" creationId="{FAEC7318-0FB4-1F44-AC61-CC6629DF2AEC}"/>
          </ac:picMkLst>
        </pc:picChg>
        <pc:picChg chg="add mod">
          <ac:chgData name="Long B Nguyen" userId="f59fb8f3-a021-417a-8bc1-65c8d471c621" providerId="ADAL" clId="{6CD83B71-C243-244B-B302-DE2E82069201}" dt="2019-05-30T14:42:58.423" v="1551" actId="1035"/>
          <ac:picMkLst>
            <pc:docMk/>
            <pc:sldMk cId="2255393435" sldId="272"/>
            <ac:picMk id="8" creationId="{C031E8BA-C016-E44D-8FB0-BB3DE50C44AD}"/>
          </ac:picMkLst>
        </pc:picChg>
        <pc:picChg chg="add mod">
          <ac:chgData name="Long B Nguyen" userId="f59fb8f3-a021-417a-8bc1-65c8d471c621" providerId="ADAL" clId="{6CD83B71-C243-244B-B302-DE2E82069201}" dt="2019-05-30T14:43:41.990" v="1558" actId="1036"/>
          <ac:picMkLst>
            <pc:docMk/>
            <pc:sldMk cId="2255393435" sldId="272"/>
            <ac:picMk id="10" creationId="{CE6103FE-8BB1-364F-8D0B-2E48BAD341A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4:49:00.274" v="1683" actId="14100"/>
        <pc:sldMkLst>
          <pc:docMk/>
          <pc:sldMk cId="1470797507" sldId="273"/>
        </pc:sldMkLst>
        <pc:spChg chg="mod">
          <ac:chgData name="Long B Nguyen" userId="f59fb8f3-a021-417a-8bc1-65c8d471c621" providerId="ADAL" clId="{6CD83B71-C243-244B-B302-DE2E82069201}" dt="2019-05-30T14:46:06.534" v="1585" actId="20577"/>
          <ac:spMkLst>
            <pc:docMk/>
            <pc:sldMk cId="1470797507" sldId="273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4:48:43.421" v="1680" actId="20577"/>
          <ac:spMkLst>
            <pc:docMk/>
            <pc:sldMk cId="1470797507" sldId="273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4:49:00.274" v="1683" actId="14100"/>
          <ac:picMkLst>
            <pc:docMk/>
            <pc:sldMk cId="1470797507" sldId="273"/>
            <ac:picMk id="3" creationId="{1F949420-BFBE-924C-A3E7-957EA0EAF2E6}"/>
          </ac:picMkLst>
        </pc:picChg>
        <pc:picChg chg="del">
          <ac:chgData name="Long B Nguyen" userId="f59fb8f3-a021-417a-8bc1-65c8d471c621" providerId="ADAL" clId="{6CD83B71-C243-244B-B302-DE2E82069201}" dt="2019-05-30T14:46:19.572" v="1586" actId="478"/>
          <ac:picMkLst>
            <pc:docMk/>
            <pc:sldMk cId="1470797507" sldId="273"/>
            <ac:picMk id="7" creationId="{FAEC7318-0FB4-1F44-AC61-CC6629DF2AEC}"/>
          </ac:picMkLst>
        </pc:picChg>
        <pc:picChg chg="del">
          <ac:chgData name="Long B Nguyen" userId="f59fb8f3-a021-417a-8bc1-65c8d471c621" providerId="ADAL" clId="{6CD83B71-C243-244B-B302-DE2E82069201}" dt="2019-05-30T14:46:32.272" v="1594" actId="478"/>
          <ac:picMkLst>
            <pc:docMk/>
            <pc:sldMk cId="1470797507" sldId="273"/>
            <ac:picMk id="8" creationId="{C031E8BA-C016-E44D-8FB0-BB3DE50C44AD}"/>
          </ac:picMkLst>
        </pc:picChg>
        <pc:picChg chg="del">
          <ac:chgData name="Long B Nguyen" userId="f59fb8f3-a021-417a-8bc1-65c8d471c621" providerId="ADAL" clId="{6CD83B71-C243-244B-B302-DE2E82069201}" dt="2019-05-30T14:46:33.272" v="1595" actId="478"/>
          <ac:picMkLst>
            <pc:docMk/>
            <pc:sldMk cId="1470797507" sldId="273"/>
            <ac:picMk id="10" creationId="{CE6103FE-8BB1-364F-8D0B-2E48BAD341AE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6:27:14.099" v="2713" actId="20577"/>
        <pc:sldMkLst>
          <pc:docMk/>
          <pc:sldMk cId="774974919" sldId="274"/>
        </pc:sldMkLst>
        <pc:spChg chg="mod">
          <ac:chgData name="Long B Nguyen" userId="f59fb8f3-a021-417a-8bc1-65c8d471c621" providerId="ADAL" clId="{6CD83B71-C243-244B-B302-DE2E82069201}" dt="2019-05-30T14:53:30.523" v="1690" actId="20577"/>
          <ac:spMkLst>
            <pc:docMk/>
            <pc:sldMk cId="774974919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7:14.099" v="2713" actId="20577"/>
          <ac:spMkLst>
            <pc:docMk/>
            <pc:sldMk cId="774974919" sldId="274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4:55:28.163" v="1699" actId="1076"/>
          <ac:picMkLst>
            <pc:docMk/>
            <pc:sldMk cId="774974919" sldId="274"/>
            <ac:picMk id="3" creationId="{B6EFC2A4-076E-B542-88E0-3ADD029DFBD2}"/>
          </ac:picMkLst>
        </pc:picChg>
        <pc:picChg chg="add del mod">
          <ac:chgData name="Long B Nguyen" userId="f59fb8f3-a021-417a-8bc1-65c8d471c621" providerId="ADAL" clId="{6CD83B71-C243-244B-B302-DE2E82069201}" dt="2019-05-30T14:57:02.565" v="1710" actId="478"/>
          <ac:picMkLst>
            <pc:docMk/>
            <pc:sldMk cId="774974919" sldId="274"/>
            <ac:picMk id="4" creationId="{66A4E16E-4C26-3C43-9BF4-C81FD10CB0D6}"/>
          </ac:picMkLst>
        </pc:picChg>
        <pc:picChg chg="add del mod">
          <ac:chgData name="Long B Nguyen" userId="f59fb8f3-a021-417a-8bc1-65c8d471c621" providerId="ADAL" clId="{6CD83B71-C243-244B-B302-DE2E82069201}" dt="2019-05-30T14:57:04.158" v="1711" actId="478"/>
          <ac:picMkLst>
            <pc:docMk/>
            <pc:sldMk cId="774974919" sldId="274"/>
            <ac:picMk id="5" creationId="{F88E1A42-6107-4B4E-843A-EDC7F7469886}"/>
          </ac:picMkLst>
        </pc:picChg>
        <pc:picChg chg="add mod">
          <ac:chgData name="Long B Nguyen" userId="f59fb8f3-a021-417a-8bc1-65c8d471c621" providerId="ADAL" clId="{6CD83B71-C243-244B-B302-DE2E82069201}" dt="2019-05-30T14:58:32.958" v="1727" actId="1038"/>
          <ac:picMkLst>
            <pc:docMk/>
            <pc:sldMk cId="774974919" sldId="27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4:54:01.246" v="1694" actId="478"/>
          <ac:picMkLst>
            <pc:docMk/>
            <pc:sldMk cId="774974919" sldId="274"/>
            <ac:picMk id="7" creationId="{FAEC7318-0FB4-1F44-AC61-CC6629DF2AEC}"/>
          </ac:picMkLst>
        </pc:picChg>
        <pc:picChg chg="del">
          <ac:chgData name="Long B Nguyen" userId="f59fb8f3-a021-417a-8bc1-65c8d471c621" providerId="ADAL" clId="{6CD83B71-C243-244B-B302-DE2E82069201}" dt="2019-05-30T14:54:02.312" v="1695" actId="478"/>
          <ac:picMkLst>
            <pc:docMk/>
            <pc:sldMk cId="774974919" sldId="274"/>
            <ac:picMk id="8" creationId="{C031E8BA-C016-E44D-8FB0-BB3DE50C44AD}"/>
          </ac:picMkLst>
        </pc:picChg>
        <pc:picChg chg="del">
          <ac:chgData name="Long B Nguyen" userId="f59fb8f3-a021-417a-8bc1-65c8d471c621" providerId="ADAL" clId="{6CD83B71-C243-244B-B302-DE2E82069201}" dt="2019-05-30T14:54:03.418" v="1696" actId="478"/>
          <ac:picMkLst>
            <pc:docMk/>
            <pc:sldMk cId="774974919" sldId="274"/>
            <ac:picMk id="10" creationId="{CE6103FE-8BB1-364F-8D0B-2E48BAD341AE}"/>
          </ac:picMkLst>
        </pc:picChg>
        <pc:picChg chg="add mod">
          <ac:chgData name="Long B Nguyen" userId="f59fb8f3-a021-417a-8bc1-65c8d471c621" providerId="ADAL" clId="{6CD83B71-C243-244B-B302-DE2E82069201}" dt="2019-05-30T14:58:38.880" v="1733" actId="1035"/>
          <ac:picMkLst>
            <pc:docMk/>
            <pc:sldMk cId="774974919" sldId="274"/>
            <ac:picMk id="11" creationId="{86855BAA-6682-8744-9AA8-39951D7D37E9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6:27:47.172" v="2715" actId="14100"/>
        <pc:sldMkLst>
          <pc:docMk/>
          <pc:sldMk cId="3182594023" sldId="275"/>
        </pc:sldMkLst>
        <pc:spChg chg="mod">
          <ac:chgData name="Long B Nguyen" userId="f59fb8f3-a021-417a-8bc1-65c8d471c621" providerId="ADAL" clId="{6CD83B71-C243-244B-B302-DE2E82069201}" dt="2019-05-30T14:59:43.439" v="1755" actId="20577"/>
          <ac:spMkLst>
            <pc:docMk/>
            <pc:sldMk cId="3182594023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4:59:10.850" v="1735" actId="20577"/>
          <ac:spMkLst>
            <pc:docMk/>
            <pc:sldMk cId="3182594023" sldId="275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4:59:12.534" v="1736" actId="478"/>
          <ac:picMkLst>
            <pc:docMk/>
            <pc:sldMk cId="3182594023" sldId="275"/>
            <ac:picMk id="3" creationId="{B6EFC2A4-076E-B542-88E0-3ADD029DFBD2}"/>
          </ac:picMkLst>
        </pc:picChg>
        <pc:picChg chg="add mod">
          <ac:chgData name="Long B Nguyen" userId="f59fb8f3-a021-417a-8bc1-65c8d471c621" providerId="ADAL" clId="{6CD83B71-C243-244B-B302-DE2E82069201}" dt="2019-05-30T16:27:44.705" v="2714" actId="14100"/>
          <ac:picMkLst>
            <pc:docMk/>
            <pc:sldMk cId="3182594023" sldId="275"/>
            <ac:picMk id="4" creationId="{8BCB42F5-E242-D849-A99C-286DF63DF318}"/>
          </ac:picMkLst>
        </pc:picChg>
        <pc:picChg chg="add mod">
          <ac:chgData name="Long B Nguyen" userId="f59fb8f3-a021-417a-8bc1-65c8d471c621" providerId="ADAL" clId="{6CD83B71-C243-244B-B302-DE2E82069201}" dt="2019-05-30T16:27:47.172" v="2715" actId="14100"/>
          <ac:picMkLst>
            <pc:docMk/>
            <pc:sldMk cId="3182594023" sldId="275"/>
            <ac:picMk id="5" creationId="{9E4EA76C-0A13-D34E-9688-3A69E86A4644}"/>
          </ac:picMkLst>
        </pc:picChg>
        <pc:picChg chg="del">
          <ac:chgData name="Long B Nguyen" userId="f59fb8f3-a021-417a-8bc1-65c8d471c621" providerId="ADAL" clId="{6CD83B71-C243-244B-B302-DE2E82069201}" dt="2019-05-30T14:59:13.097" v="1737" actId="478"/>
          <ac:picMkLst>
            <pc:docMk/>
            <pc:sldMk cId="3182594023" sldId="275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4:59:14.384" v="1738" actId="478"/>
          <ac:picMkLst>
            <pc:docMk/>
            <pc:sldMk cId="3182594023" sldId="275"/>
            <ac:picMk id="11" creationId="{86855BAA-6682-8744-9AA8-39951D7D37E9}"/>
          </ac:picMkLst>
        </pc:picChg>
      </pc:sldChg>
      <pc:sldChg chg="delSp modSp add">
        <pc:chgData name="Long B Nguyen" userId="f59fb8f3-a021-417a-8bc1-65c8d471c621" providerId="ADAL" clId="{6CD83B71-C243-244B-B302-DE2E82069201}" dt="2019-05-30T15:30:20.593" v="2012" actId="20577"/>
        <pc:sldMkLst>
          <pc:docMk/>
          <pc:sldMk cId="1309211203" sldId="276"/>
        </pc:sldMkLst>
        <pc:spChg chg="mod">
          <ac:chgData name="Long B Nguyen" userId="f59fb8f3-a021-417a-8bc1-65c8d471c621" providerId="ADAL" clId="{6CD83B71-C243-244B-B302-DE2E82069201}" dt="2019-05-30T15:01:07.557" v="1788" actId="20577"/>
          <ac:spMkLst>
            <pc:docMk/>
            <pc:sldMk cId="1309211203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5:30:20.593" v="2012" actId="20577"/>
          <ac:spMkLst>
            <pc:docMk/>
            <pc:sldMk cId="1309211203" sldId="276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5:01:14.871" v="1789" actId="478"/>
          <ac:picMkLst>
            <pc:docMk/>
            <pc:sldMk cId="1309211203" sldId="276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5:01:16.188" v="1790" actId="478"/>
          <ac:picMkLst>
            <pc:docMk/>
            <pc:sldMk cId="1309211203" sldId="276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5:01:16.944" v="1791" actId="478"/>
          <ac:picMkLst>
            <pc:docMk/>
            <pc:sldMk cId="1309211203" sldId="276"/>
            <ac:picMk id="11" creationId="{86855BAA-6682-8744-9AA8-39951D7D37E9}"/>
          </ac:picMkLst>
        </pc:picChg>
      </pc:sldChg>
      <pc:sldChg chg="add del">
        <pc:chgData name="Long B Nguyen" userId="f59fb8f3-a021-417a-8bc1-65c8d471c621" providerId="ADAL" clId="{6CD83B71-C243-244B-B302-DE2E82069201}" dt="2019-05-30T15:01:21.587" v="1793"/>
        <pc:sldMkLst>
          <pc:docMk/>
          <pc:sldMk cId="965039192" sldId="277"/>
        </pc:sldMkLst>
      </pc:sldChg>
      <pc:sldChg chg="add">
        <pc:chgData name="Long B Nguyen" userId="f59fb8f3-a021-417a-8bc1-65c8d471c621" providerId="ADAL" clId="{6CD83B71-C243-244B-B302-DE2E82069201}" dt="2019-05-30T15:10:46.925" v="1985"/>
        <pc:sldMkLst>
          <pc:docMk/>
          <pc:sldMk cId="4068173912" sldId="277"/>
        </pc:sldMkLst>
      </pc:sldChg>
      <pc:sldChg chg="delSp modSp add del">
        <pc:chgData name="Long B Nguyen" userId="f59fb8f3-a021-417a-8bc1-65c8d471c621" providerId="ADAL" clId="{6CD83B71-C243-244B-B302-DE2E82069201}" dt="2019-05-30T15:10:45.806" v="1984" actId="2696"/>
        <pc:sldMkLst>
          <pc:docMk/>
          <pc:sldMk cId="4171373056" sldId="277"/>
        </pc:sldMkLst>
        <pc:spChg chg="mod">
          <ac:chgData name="Long B Nguyen" userId="f59fb8f3-a021-417a-8bc1-65c8d471c621" providerId="ADAL" clId="{6CD83B71-C243-244B-B302-DE2E82069201}" dt="2019-05-30T15:10:35.645" v="1983" actId="20577"/>
          <ac:spMkLst>
            <pc:docMk/>
            <pc:sldMk cId="4171373056" sldId="277"/>
            <ac:spMk id="2" creationId="{AA3A228F-61D0-D949-A5E7-F83756230BF8}"/>
          </ac:spMkLst>
        </pc:spChg>
        <pc:picChg chg="del">
          <ac:chgData name="Long B Nguyen" userId="f59fb8f3-a021-417a-8bc1-65c8d471c621" providerId="ADAL" clId="{6CD83B71-C243-244B-B302-DE2E82069201}" dt="2019-05-30T15:10:08.102" v="1958" actId="478"/>
          <ac:picMkLst>
            <pc:docMk/>
            <pc:sldMk cId="4171373056" sldId="277"/>
            <ac:picMk id="4" creationId="{8F08BDCA-BAC1-7948-A2C1-4A8DA04059D3}"/>
          </ac:picMkLst>
        </pc:picChg>
        <pc:picChg chg="mod">
          <ac:chgData name="Long B Nguyen" userId="f59fb8f3-a021-417a-8bc1-65c8d471c621" providerId="ADAL" clId="{6CD83B71-C243-244B-B302-DE2E82069201}" dt="2019-05-30T15:10:20.220" v="1962" actId="1076"/>
          <ac:picMkLst>
            <pc:docMk/>
            <pc:sldMk cId="4171373056" sldId="277"/>
            <ac:picMk id="5" creationId="{95A91F39-ED3A-DF40-A679-CCDEC730876D}"/>
          </ac:picMkLst>
        </pc:picChg>
      </pc:sldChg>
      <pc:sldChg chg="modSp add">
        <pc:chgData name="Long B Nguyen" userId="f59fb8f3-a021-417a-8bc1-65c8d471c621" providerId="ADAL" clId="{6CD83B71-C243-244B-B302-DE2E82069201}" dt="2019-05-30T16:03:27.762" v="2251" actId="20577"/>
        <pc:sldMkLst>
          <pc:docMk/>
          <pc:sldMk cId="3566292662" sldId="278"/>
        </pc:sldMkLst>
        <pc:spChg chg="mod">
          <ac:chgData name="Long B Nguyen" userId="f59fb8f3-a021-417a-8bc1-65c8d471c621" providerId="ADAL" clId="{6CD83B71-C243-244B-B302-DE2E82069201}" dt="2019-05-30T16:03:27.762" v="2251" actId="20577"/>
          <ac:spMkLst>
            <pc:docMk/>
            <pc:sldMk cId="3566292662" sldId="27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6CD83B71-C243-244B-B302-DE2E82069201}" dt="2019-05-30T16:07:06.985" v="2486" actId="20577"/>
        <pc:sldMkLst>
          <pc:docMk/>
          <pc:sldMk cId="3407181131" sldId="279"/>
        </pc:sldMkLst>
        <pc:spChg chg="mod">
          <ac:chgData name="Long B Nguyen" userId="f59fb8f3-a021-417a-8bc1-65c8d471c621" providerId="ADAL" clId="{6CD83B71-C243-244B-B302-DE2E82069201}" dt="2019-05-30T16:07:06.985" v="2486" actId="20577"/>
          <ac:spMkLst>
            <pc:docMk/>
            <pc:sldMk cId="3407181131" sldId="27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6CD83B71-C243-244B-B302-DE2E82069201}" dt="2019-05-30T16:12:22.812" v="2531" actId="1037"/>
        <pc:sldMkLst>
          <pc:docMk/>
          <pc:sldMk cId="3966699924" sldId="280"/>
        </pc:sldMkLst>
        <pc:spChg chg="mod">
          <ac:chgData name="Long B Nguyen" userId="f59fb8f3-a021-417a-8bc1-65c8d471c621" providerId="ADAL" clId="{6CD83B71-C243-244B-B302-DE2E82069201}" dt="2019-05-30T16:08:19.172" v="2495" actId="20577"/>
          <ac:spMkLst>
            <pc:docMk/>
            <pc:sldMk cId="3966699924" sldId="280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12:15.720" v="2524" actId="20577"/>
          <ac:spMkLst>
            <pc:docMk/>
            <pc:sldMk cId="3966699924" sldId="280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6:12:12.832" v="2523" actId="1035"/>
          <ac:picMkLst>
            <pc:docMk/>
            <pc:sldMk cId="3966699924" sldId="280"/>
            <ac:picMk id="3" creationId="{EC57C399-C6A9-2A43-A653-B93F4114625D}"/>
          </ac:picMkLst>
        </pc:picChg>
        <pc:picChg chg="add mod">
          <ac:chgData name="Long B Nguyen" userId="f59fb8f3-a021-417a-8bc1-65c8d471c621" providerId="ADAL" clId="{6CD83B71-C243-244B-B302-DE2E82069201}" dt="2019-05-30T16:12:22.812" v="2531" actId="1037"/>
          <ac:picMkLst>
            <pc:docMk/>
            <pc:sldMk cId="3966699924" sldId="280"/>
            <ac:picMk id="4" creationId="{12DD59E7-14DD-EB4D-9DE3-F315FCE78A77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6:28:12.523" v="2717" actId="1076"/>
        <pc:sldMkLst>
          <pc:docMk/>
          <pc:sldMk cId="1503269497" sldId="281"/>
        </pc:sldMkLst>
        <pc:spChg chg="mod">
          <ac:chgData name="Long B Nguyen" userId="f59fb8f3-a021-417a-8bc1-65c8d471c621" providerId="ADAL" clId="{6CD83B71-C243-244B-B302-DE2E82069201}" dt="2019-05-30T16:12:36.778" v="2544" actId="20577"/>
          <ac:spMkLst>
            <pc:docMk/>
            <pc:sldMk cId="1503269497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16:58.071" v="2655" actId="20577"/>
          <ac:spMkLst>
            <pc:docMk/>
            <pc:sldMk cId="1503269497" sldId="281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13:28.679" v="2550" actId="478"/>
          <ac:picMkLst>
            <pc:docMk/>
            <pc:sldMk cId="1503269497" sldId="281"/>
            <ac:picMk id="3" creationId="{EC57C399-C6A9-2A43-A653-B93F4114625D}"/>
          </ac:picMkLst>
        </pc:picChg>
        <pc:picChg chg="del">
          <ac:chgData name="Long B Nguyen" userId="f59fb8f3-a021-417a-8bc1-65c8d471c621" providerId="ADAL" clId="{6CD83B71-C243-244B-B302-DE2E82069201}" dt="2019-05-30T16:13:30.174" v="2551" actId="478"/>
          <ac:picMkLst>
            <pc:docMk/>
            <pc:sldMk cId="1503269497" sldId="281"/>
            <ac:picMk id="4" creationId="{12DD59E7-14DD-EB4D-9DE3-F315FCE78A77}"/>
          </ac:picMkLst>
        </pc:picChg>
        <pc:picChg chg="add del">
          <ac:chgData name="Long B Nguyen" userId="f59fb8f3-a021-417a-8bc1-65c8d471c621" providerId="ADAL" clId="{6CD83B71-C243-244B-B302-DE2E82069201}" dt="2019-05-30T16:15:18.818" v="2610" actId="478"/>
          <ac:picMkLst>
            <pc:docMk/>
            <pc:sldMk cId="1503269497" sldId="281"/>
            <ac:picMk id="5" creationId="{A9EDB93F-76CE-6747-9589-BC88C1222D45}"/>
          </ac:picMkLst>
        </pc:picChg>
        <pc:picChg chg="add mod">
          <ac:chgData name="Long B Nguyen" userId="f59fb8f3-a021-417a-8bc1-65c8d471c621" providerId="ADAL" clId="{6CD83B71-C243-244B-B302-DE2E82069201}" dt="2019-05-30T16:28:12.523" v="2717" actId="1076"/>
          <ac:picMkLst>
            <pc:docMk/>
            <pc:sldMk cId="1503269497" sldId="281"/>
            <ac:picMk id="6" creationId="{20F0B74F-343A-D348-8043-BBCC80BAEC9C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8:28.609" v="2719" actId="1076"/>
        <pc:sldMkLst>
          <pc:docMk/>
          <pc:sldMk cId="4109718749" sldId="282"/>
        </pc:sldMkLst>
        <pc:spChg chg="mod">
          <ac:chgData name="Long B Nguyen" userId="f59fb8f3-a021-417a-8bc1-65c8d471c621" providerId="ADAL" clId="{6CD83B71-C243-244B-B302-DE2E82069201}" dt="2019-05-30T16:15:48.314" v="2645" actId="20577"/>
          <ac:spMkLst>
            <pc:docMk/>
            <pc:sldMk cId="4109718749" sldId="282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15:38.070" v="2623" actId="20577"/>
          <ac:spMkLst>
            <pc:docMk/>
            <pc:sldMk cId="4109718749" sldId="282"/>
            <ac:spMk id="9" creationId="{E3B2E017-30B2-884B-A113-B419A2ED51AD}"/>
          </ac:spMkLst>
        </pc:spChg>
        <pc:picChg chg="mod">
          <ac:chgData name="Long B Nguyen" userId="f59fb8f3-a021-417a-8bc1-65c8d471c621" providerId="ADAL" clId="{6CD83B71-C243-244B-B302-DE2E82069201}" dt="2019-05-30T16:28:28.609" v="2719" actId="1076"/>
          <ac:picMkLst>
            <pc:docMk/>
            <pc:sldMk cId="4109718749" sldId="282"/>
            <ac:picMk id="5" creationId="{A9EDB93F-76CE-6747-9589-BC88C1222D45}"/>
          </ac:picMkLst>
        </pc:picChg>
        <pc:picChg chg="del mod">
          <ac:chgData name="Long B Nguyen" userId="f59fb8f3-a021-417a-8bc1-65c8d471c621" providerId="ADAL" clId="{6CD83B71-C243-244B-B302-DE2E82069201}" dt="2019-05-30T16:15:34.633" v="2621" actId="478"/>
          <ac:picMkLst>
            <pc:docMk/>
            <pc:sldMk cId="4109718749" sldId="282"/>
            <ac:picMk id="6" creationId="{20F0B74F-343A-D348-8043-BBCC80BAEC9C}"/>
          </ac:picMkLst>
        </pc:picChg>
      </pc:sldChg>
      <pc:sldChg chg="addSp delSp modSp add">
        <pc:chgData name="Long B Nguyen" userId="f59fb8f3-a021-417a-8bc1-65c8d471c621" providerId="ADAL" clId="{6CD83B71-C243-244B-B302-DE2E82069201}" dt="2019-05-30T16:22:52.573" v="2697" actId="1076"/>
        <pc:sldMkLst>
          <pc:docMk/>
          <pc:sldMk cId="2503078345" sldId="283"/>
        </pc:sldMkLst>
        <pc:spChg chg="mod">
          <ac:chgData name="Long B Nguyen" userId="f59fb8f3-a021-417a-8bc1-65c8d471c621" providerId="ADAL" clId="{6CD83B71-C243-244B-B302-DE2E82069201}" dt="2019-05-30T16:19:26.747" v="2678" actId="20577"/>
          <ac:spMkLst>
            <pc:docMk/>
            <pc:sldMk cId="2503078345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1:43.254" v="2683" actId="20577"/>
          <ac:spMkLst>
            <pc:docMk/>
            <pc:sldMk cId="2503078345" sldId="283"/>
            <ac:spMk id="9" creationId="{E3B2E017-30B2-884B-A113-B419A2ED51AD}"/>
          </ac:spMkLst>
        </pc:spChg>
        <pc:picChg chg="add mod">
          <ac:chgData name="Long B Nguyen" userId="f59fb8f3-a021-417a-8bc1-65c8d471c621" providerId="ADAL" clId="{6CD83B71-C243-244B-B302-DE2E82069201}" dt="2019-05-30T16:22:02.542" v="2688" actId="14100"/>
          <ac:picMkLst>
            <pc:docMk/>
            <pc:sldMk cId="2503078345" sldId="283"/>
            <ac:picMk id="3" creationId="{B20B2F71-8A5E-7B40-9A3A-B14D513BFFFD}"/>
          </ac:picMkLst>
        </pc:picChg>
        <pc:picChg chg="add mod">
          <ac:chgData name="Long B Nguyen" userId="f59fb8f3-a021-417a-8bc1-65c8d471c621" providerId="ADAL" clId="{6CD83B71-C243-244B-B302-DE2E82069201}" dt="2019-05-30T16:22:18.542" v="2691" actId="1076"/>
          <ac:picMkLst>
            <pc:docMk/>
            <pc:sldMk cId="2503078345" sldId="283"/>
            <ac:picMk id="4" creationId="{A0BDAE77-FCEF-4B4B-8CE0-FED4652F3915}"/>
          </ac:picMkLst>
        </pc:picChg>
        <pc:picChg chg="add mod">
          <ac:chgData name="Long B Nguyen" userId="f59fb8f3-a021-417a-8bc1-65c8d471c621" providerId="ADAL" clId="{6CD83B71-C243-244B-B302-DE2E82069201}" dt="2019-05-30T16:22:52.573" v="2697" actId="1076"/>
          <ac:picMkLst>
            <pc:docMk/>
            <pc:sldMk cId="2503078345" sldId="283"/>
            <ac:picMk id="5" creationId="{230C2714-4B31-C048-B4CB-BBE4F1F1F0A3}"/>
          </ac:picMkLst>
        </pc:picChg>
        <pc:picChg chg="del">
          <ac:chgData name="Long B Nguyen" userId="f59fb8f3-a021-417a-8bc1-65c8d471c621" providerId="ADAL" clId="{6CD83B71-C243-244B-B302-DE2E82069201}" dt="2019-05-30T16:21:44.479" v="2684" actId="478"/>
          <ac:picMkLst>
            <pc:docMk/>
            <pc:sldMk cId="2503078345" sldId="283"/>
            <ac:picMk id="6" creationId="{20F0B74F-343A-D348-8043-BBCC80BAEC9C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Coding Games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2. Python Crash Course Part 2</a:t>
            </a:r>
          </a:p>
          <a:p>
            <a:pPr algn="l"/>
            <a:r>
              <a:rPr lang="en-US" sz="2400" b="1" dirty="0"/>
              <a:t>Conditionals, Loops and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703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while</a:t>
            </a:r>
            <a:r>
              <a:rPr lang="en-US" dirty="0">
                <a:latin typeface="Gill Sans MT" panose="020B0502020104020203" pitchFamily="34" charset="77"/>
              </a:rPr>
              <a:t> loop executes a block of code while some condition is met.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b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0 1 2 3 4 5 6 7 8 9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604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i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break statement is used to exit a for loop or a while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1 3 5 7 9 11 13 15 17 19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4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While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 err="1">
                <a:latin typeface="Inconsolata Medium" panose="020B0609030003000000" pitchFamily="49" charset="77"/>
              </a:rPr>
              <a:t>,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L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latin typeface="Inconsolata Medium" panose="020B0609030003000000" pitchFamily="49" charset="77"/>
              </a:rPr>
              <a:t>[]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while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b = 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1, 2, 3, 5, 8, 13, 21, 34, 55, 89]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A274-051E-7F48-83D6-811E92A4025B}"/>
              </a:ext>
            </a:extLst>
          </p:cNvPr>
          <p:cNvSpPr txBox="1"/>
          <p:nvPr/>
        </p:nvSpPr>
        <p:spPr>
          <a:xfrm>
            <a:off x="5002923" y="2049518"/>
            <a:ext cx="22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Create a list with Fibonacci numbers</a:t>
            </a:r>
          </a:p>
          <a:p>
            <a:r>
              <a:rPr lang="en-US" sz="2100" dirty="0"/>
              <a:t>up to </a:t>
            </a:r>
            <a:r>
              <a:rPr lang="en-US" sz="2100" dirty="0" err="1"/>
              <a:t>amax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644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default, arguments are positional.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4010619" y="2081049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3237957" y="3612689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082294"/>
            <a:ext cx="381065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260263"/>
            <a:ext cx="422904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2240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if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first 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820</Words>
  <Application>Microsoft Macintosh PowerPoint</Application>
  <PresentationFormat>On-screen Show (16:10)</PresentationFormat>
  <Paragraphs>246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UbuntuMono</vt:lpstr>
      <vt:lpstr>Arial</vt:lpstr>
      <vt:lpstr>Gill Sans MT</vt:lpstr>
      <vt:lpstr>Inconsolata Medium</vt:lpstr>
      <vt:lpstr>Office Theme</vt:lpstr>
      <vt:lpstr>Coding Games in Python</vt:lpstr>
      <vt:lpstr>Topics</vt:lpstr>
      <vt:lpstr>Conditionals</vt:lpstr>
      <vt:lpstr>Conditionals</vt:lpstr>
      <vt:lpstr>If block</vt:lpstr>
      <vt:lpstr>If block</vt:lpstr>
      <vt:lpstr>Sequence of Ifs</vt:lpstr>
      <vt:lpstr>if-elif</vt:lpstr>
      <vt:lpstr>if-elif</vt:lpstr>
      <vt:lpstr>if-elif-else</vt:lpstr>
      <vt:lpstr>and, or, not</vt:lpstr>
      <vt:lpstr>Ternary Operators</vt:lpstr>
      <vt:lpstr>Loops</vt:lpstr>
      <vt:lpstr>For Loops</vt:lpstr>
      <vt:lpstr>range(stop)</vt:lpstr>
      <vt:lpstr>range(start, stop)</vt:lpstr>
      <vt:lpstr>range(start, stop, step)</vt:lpstr>
      <vt:lpstr>While Loops</vt:lpstr>
      <vt:lpstr>continue vs. break</vt:lpstr>
      <vt:lpstr>continue vs. break</vt:lpstr>
      <vt:lpstr>Nested Loops</vt:lpstr>
      <vt:lpstr>Functions</vt:lpstr>
      <vt:lpstr>Functions</vt:lpstr>
      <vt:lpstr>Functions</vt:lpstr>
      <vt:lpstr>Functions</vt:lpstr>
      <vt:lpstr>Functions</vt:lpstr>
      <vt:lpstr>Functions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2019-05-31T13:35:40Z</dcterms:modified>
</cp:coreProperties>
</file>