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86" r:id="rId3"/>
    <p:sldId id="305" r:id="rId4"/>
    <p:sldId id="257" r:id="rId5"/>
    <p:sldId id="287" r:id="rId6"/>
    <p:sldId id="306" r:id="rId7"/>
    <p:sldId id="308" r:id="rId8"/>
    <p:sldId id="307" r:id="rId9"/>
    <p:sldId id="309" r:id="rId10"/>
    <p:sldId id="310" r:id="rId11"/>
    <p:sldId id="311" r:id="rId12"/>
    <p:sldId id="312" r:id="rId13"/>
    <p:sldId id="320" r:id="rId14"/>
    <p:sldId id="274" r:id="rId15"/>
    <p:sldId id="319" r:id="rId16"/>
    <p:sldId id="321" r:id="rId17"/>
    <p:sldId id="322" r:id="rId18"/>
    <p:sldId id="323" r:id="rId19"/>
    <p:sldId id="313" r:id="rId20"/>
    <p:sldId id="314" r:id="rId21"/>
    <p:sldId id="316" r:id="rId22"/>
    <p:sldId id="315" r:id="rId23"/>
    <p:sldId id="318" r:id="rId24"/>
    <p:sldId id="317" r:id="rId25"/>
    <p:sldId id="284" r:id="rId26"/>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C46D5B-E520-F241-AC42-A009D51A9244}" v="2" dt="2019-06-04T15:10:12.2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16"/>
    <p:restoredTop sz="93692"/>
  </p:normalViewPr>
  <p:slideViewPr>
    <p:cSldViewPr snapToGrid="0" snapToObjects="1">
      <p:cViewPr varScale="1">
        <p:scale>
          <a:sx n="121" d="100"/>
          <a:sy n="121" d="100"/>
        </p:scale>
        <p:origin x="184"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359527BD-9D28-FA41-9B76-D4C412CACD55}"/>
    <pc:docChg chg="undo custSel addSld delSld modSld">
      <pc:chgData name="Long B Nguyen" userId="f59fb8f3-a021-417a-8bc1-65c8d471c621" providerId="ADAL" clId="{359527BD-9D28-FA41-9B76-D4C412CACD55}" dt="2019-05-31T13:35:34.282" v="3276" actId="1035"/>
      <pc:docMkLst>
        <pc:docMk/>
      </pc:docMkLst>
      <pc:sldChg chg="addSp modSp">
        <pc:chgData name="Long B Nguyen" userId="f59fb8f3-a021-417a-8bc1-65c8d471c621" providerId="ADAL" clId="{359527BD-9D28-FA41-9B76-D4C412CACD55}" dt="2019-05-31T01:56:35.415" v="1458" actId="14100"/>
        <pc:sldMkLst>
          <pc:docMk/>
          <pc:sldMk cId="4247104139" sldId="256"/>
        </pc:sldMkLst>
        <pc:spChg chg="mod">
          <ac:chgData name="Long B Nguyen" userId="f59fb8f3-a021-417a-8bc1-65c8d471c621" providerId="ADAL" clId="{359527BD-9D28-FA41-9B76-D4C412CACD55}" dt="2019-05-31T01:56:35.415" v="1458" actId="14100"/>
          <ac:spMkLst>
            <pc:docMk/>
            <pc:sldMk cId="4247104139" sldId="256"/>
            <ac:spMk id="3" creationId="{1BDC47C8-6776-7B44-9CD4-95FC91452D62}"/>
          </ac:spMkLst>
        </pc:spChg>
        <pc:spChg chg="add mod">
          <ac:chgData name="Long B Nguyen" userId="f59fb8f3-a021-417a-8bc1-65c8d471c621" providerId="ADAL" clId="{359527BD-9D28-FA41-9B76-D4C412CACD55}" dt="2019-05-30T16:32:04.038" v="8" actId="20577"/>
          <ac:spMkLst>
            <pc:docMk/>
            <pc:sldMk cId="4247104139" sldId="256"/>
            <ac:spMk id="4" creationId="{C4071586-F58C-CD48-BB49-60F4B2277ED8}"/>
          </ac:spMkLst>
        </pc:spChg>
      </pc:sldChg>
      <pc:sldChg chg="delSp modSp">
        <pc:chgData name="Long B Nguyen" userId="f59fb8f3-a021-417a-8bc1-65c8d471c621" providerId="ADAL" clId="{359527BD-9D28-FA41-9B76-D4C412CACD55}" dt="2019-05-30T17:22:04.558" v="249" actId="20577"/>
        <pc:sldMkLst>
          <pc:docMk/>
          <pc:sldMk cId="278045358" sldId="257"/>
        </pc:sldMkLst>
        <pc:spChg chg="mod">
          <ac:chgData name="Long B Nguyen" userId="f59fb8f3-a021-417a-8bc1-65c8d471c621" providerId="ADAL" clId="{359527BD-9D28-FA41-9B76-D4C412CACD55}" dt="2019-05-30T17:20:27.646" v="199" actId="20577"/>
          <ac:spMkLst>
            <pc:docMk/>
            <pc:sldMk cId="278045358" sldId="257"/>
            <ac:spMk id="2" creationId="{AA3A228F-61D0-D949-A5E7-F83756230BF8}"/>
          </ac:spMkLst>
        </pc:spChg>
        <pc:spChg chg="mod">
          <ac:chgData name="Long B Nguyen" userId="f59fb8f3-a021-417a-8bc1-65c8d471c621" providerId="ADAL" clId="{359527BD-9D28-FA41-9B76-D4C412CACD55}" dt="2019-05-30T17:22:04.558" v="249" actId="20577"/>
          <ac:spMkLst>
            <pc:docMk/>
            <pc:sldMk cId="278045358" sldId="257"/>
            <ac:spMk id="9" creationId="{E3B2E017-30B2-884B-A113-B419A2ED51AD}"/>
          </ac:spMkLst>
        </pc:spChg>
        <pc:picChg chg="del">
          <ac:chgData name="Long B Nguyen" userId="f59fb8f3-a021-417a-8bc1-65c8d471c621" providerId="ADAL" clId="{359527BD-9D28-FA41-9B76-D4C412CACD55}" dt="2019-05-30T17:18:15.325" v="157" actId="478"/>
          <ac:picMkLst>
            <pc:docMk/>
            <pc:sldMk cId="278045358" sldId="257"/>
            <ac:picMk id="10" creationId="{0DE7622C-475C-9249-A79F-BAF9F8E7E6F1}"/>
          </ac:picMkLst>
        </pc:picChg>
      </pc:sldChg>
      <pc:sldChg chg="modSp add">
        <pc:chgData name="Long B Nguyen" userId="f59fb8f3-a021-417a-8bc1-65c8d471c621" providerId="ADAL" clId="{359527BD-9D28-FA41-9B76-D4C412CACD55}" dt="2019-05-31T02:17:06.620" v="1587" actId="255"/>
        <pc:sldMkLst>
          <pc:docMk/>
          <pc:sldMk cId="131840209" sldId="286"/>
        </pc:sldMkLst>
        <pc:spChg chg="mod">
          <ac:chgData name="Long B Nguyen" userId="f59fb8f3-a021-417a-8bc1-65c8d471c621" providerId="ADAL" clId="{359527BD-9D28-FA41-9B76-D4C412CACD55}" dt="2019-05-31T02:17:06.620" v="1587" actId="255"/>
          <ac:spMkLst>
            <pc:docMk/>
            <pc:sldMk cId="131840209" sldId="286"/>
            <ac:spMk id="9" creationId="{E3B2E017-30B2-884B-A113-B419A2ED51AD}"/>
          </ac:spMkLst>
        </pc:spChg>
      </pc:sldChg>
      <pc:sldChg chg="modSp add">
        <pc:chgData name="Long B Nguyen" userId="f59fb8f3-a021-417a-8bc1-65c8d471c621" providerId="ADAL" clId="{359527BD-9D28-FA41-9B76-D4C412CACD55}" dt="2019-05-30T17:26:33.637" v="437" actId="20577"/>
        <pc:sldMkLst>
          <pc:docMk/>
          <pc:sldMk cId="1313115290" sldId="287"/>
        </pc:sldMkLst>
        <pc:spChg chg="mod">
          <ac:chgData name="Long B Nguyen" userId="f59fb8f3-a021-417a-8bc1-65c8d471c621" providerId="ADAL" clId="{359527BD-9D28-FA41-9B76-D4C412CACD55}" dt="2019-05-30T17:22:29.797" v="259" actId="20577"/>
          <ac:spMkLst>
            <pc:docMk/>
            <pc:sldMk cId="1313115290" sldId="287"/>
            <ac:spMk id="2" creationId="{AA3A228F-61D0-D949-A5E7-F83756230BF8}"/>
          </ac:spMkLst>
        </pc:spChg>
        <pc:spChg chg="mod">
          <ac:chgData name="Long B Nguyen" userId="f59fb8f3-a021-417a-8bc1-65c8d471c621" providerId="ADAL" clId="{359527BD-9D28-FA41-9B76-D4C412CACD55}" dt="2019-05-30T17:26:33.637" v="437" actId="20577"/>
          <ac:spMkLst>
            <pc:docMk/>
            <pc:sldMk cId="1313115290" sldId="287"/>
            <ac:spMk id="9" creationId="{E3B2E017-30B2-884B-A113-B419A2ED51AD}"/>
          </ac:spMkLst>
        </pc:spChg>
      </pc:sldChg>
      <pc:sldChg chg="modSp add">
        <pc:chgData name="Long B Nguyen" userId="f59fb8f3-a021-417a-8bc1-65c8d471c621" providerId="ADAL" clId="{359527BD-9D28-FA41-9B76-D4C412CACD55}" dt="2019-05-31T12:11:56.074" v="2369" actId="20577"/>
        <pc:sldMkLst>
          <pc:docMk/>
          <pc:sldMk cId="2224045576" sldId="305"/>
        </pc:sldMkLst>
        <pc:spChg chg="mod">
          <ac:chgData name="Long B Nguyen" userId="f59fb8f3-a021-417a-8bc1-65c8d471c621" providerId="ADAL" clId="{359527BD-9D28-FA41-9B76-D4C412CACD55}" dt="2019-05-31T12:11:56.074" v="2369" actId="20577"/>
          <ac:spMkLst>
            <pc:docMk/>
            <pc:sldMk cId="2224045576" sldId="305"/>
            <ac:spMk id="2" creationId="{EA8D4812-1329-D34B-BE17-6F2028DA3570}"/>
          </ac:spMkLst>
        </pc:spChg>
      </pc:sldChg>
    </pc:docChg>
  </pc:docChgLst>
  <pc:docChgLst>
    <pc:chgData name="Long B Nguyen" userId="f59fb8f3-a021-417a-8bc1-65c8d471c621" providerId="ADAL" clId="{069311B8-5E56-E24D-993B-38D0A9C45058}"/>
    <pc:docChg chg="undo custSel addSld delSld modSld">
      <pc:chgData name="Long B Nguyen" userId="f59fb8f3-a021-417a-8bc1-65c8d471c621" providerId="ADAL" clId="{069311B8-5E56-E24D-993B-38D0A9C45058}" dt="2019-05-31T17:10:48.967" v="3530" actId="20577"/>
      <pc:docMkLst>
        <pc:docMk/>
      </pc:docMkLst>
      <pc:sldChg chg="modSp">
        <pc:chgData name="Long B Nguyen" userId="f59fb8f3-a021-417a-8bc1-65c8d471c621" providerId="ADAL" clId="{069311B8-5E56-E24D-993B-38D0A9C45058}" dt="2019-05-31T14:55:12.468" v="324" actId="20577"/>
        <pc:sldMkLst>
          <pc:docMk/>
          <pc:sldMk cId="4247104139" sldId="256"/>
        </pc:sldMkLst>
        <pc:spChg chg="mod">
          <ac:chgData name="Long B Nguyen" userId="f59fb8f3-a021-417a-8bc1-65c8d471c621" providerId="ADAL" clId="{069311B8-5E56-E24D-993B-38D0A9C45058}" dt="2019-05-31T14:55:12.468" v="324" actId="20577"/>
          <ac:spMkLst>
            <pc:docMk/>
            <pc:sldMk cId="4247104139" sldId="256"/>
            <ac:spMk id="3" creationId="{1BDC47C8-6776-7B44-9CD4-95FC91452D62}"/>
          </ac:spMkLst>
        </pc:spChg>
      </pc:sldChg>
      <pc:sldChg chg="modSp">
        <pc:chgData name="Long B Nguyen" userId="f59fb8f3-a021-417a-8bc1-65c8d471c621" providerId="ADAL" clId="{069311B8-5E56-E24D-993B-38D0A9C45058}" dt="2019-05-31T15:05:01.540" v="1063" actId="114"/>
        <pc:sldMkLst>
          <pc:docMk/>
          <pc:sldMk cId="278045358" sldId="257"/>
        </pc:sldMkLst>
        <pc:spChg chg="mod">
          <ac:chgData name="Long B Nguyen" userId="f59fb8f3-a021-417a-8bc1-65c8d471c621" providerId="ADAL" clId="{069311B8-5E56-E24D-993B-38D0A9C45058}" dt="2019-05-31T14:33:09.459" v="181" actId="20577"/>
          <ac:spMkLst>
            <pc:docMk/>
            <pc:sldMk cId="278045358" sldId="257"/>
            <ac:spMk id="2" creationId="{AA3A228F-61D0-D949-A5E7-F83756230BF8}"/>
          </ac:spMkLst>
        </pc:spChg>
        <pc:spChg chg="mod">
          <ac:chgData name="Long B Nguyen" userId="f59fb8f3-a021-417a-8bc1-65c8d471c621" providerId="ADAL" clId="{069311B8-5E56-E24D-993B-38D0A9C45058}" dt="2019-05-31T15:05:01.540" v="1063" actId="114"/>
          <ac:spMkLst>
            <pc:docMk/>
            <pc:sldMk cId="278045358" sldId="257"/>
            <ac:spMk id="9" creationId="{E3B2E017-30B2-884B-A113-B419A2ED51AD}"/>
          </ac:spMkLst>
        </pc:spChg>
      </pc:sldChg>
      <pc:sldChg chg="addSp delSp modSp add">
        <pc:chgData name="Long B Nguyen" userId="f59fb8f3-a021-417a-8bc1-65c8d471c621" providerId="ADAL" clId="{069311B8-5E56-E24D-993B-38D0A9C45058}" dt="2019-05-31T16:52:14.647" v="2754" actId="20577"/>
        <pc:sldMkLst>
          <pc:docMk/>
          <pc:sldMk cId="1736827735" sldId="274"/>
        </pc:sldMkLst>
        <pc:spChg chg="add mod">
          <ac:chgData name="Long B Nguyen" userId="f59fb8f3-a021-417a-8bc1-65c8d471c621" providerId="ADAL" clId="{069311B8-5E56-E24D-993B-38D0A9C45058}" dt="2019-05-31T16:31:17.389" v="2338" actId="1076"/>
          <ac:spMkLst>
            <pc:docMk/>
            <pc:sldMk cId="1736827735" sldId="274"/>
            <ac:spMk id="4" creationId="{BDD10210-4CB1-A445-A044-8F6B310ADA41}"/>
          </ac:spMkLst>
        </pc:spChg>
        <pc:spChg chg="mod">
          <ac:chgData name="Long B Nguyen" userId="f59fb8f3-a021-417a-8bc1-65c8d471c621" providerId="ADAL" clId="{069311B8-5E56-E24D-993B-38D0A9C45058}" dt="2019-05-31T16:52:14.647" v="2754" actId="20577"/>
          <ac:spMkLst>
            <pc:docMk/>
            <pc:sldMk cId="1736827735" sldId="274"/>
            <ac:spMk id="9" creationId="{E3B2E017-30B2-884B-A113-B419A2ED51AD}"/>
          </ac:spMkLst>
        </pc:spChg>
        <pc:picChg chg="del">
          <ac:chgData name="Long B Nguyen" userId="f59fb8f3-a021-417a-8bc1-65c8d471c621" providerId="ADAL" clId="{069311B8-5E56-E24D-993B-38D0A9C45058}" dt="2019-05-31T16:26:53.839" v="2186" actId="478"/>
          <ac:picMkLst>
            <pc:docMk/>
            <pc:sldMk cId="1736827735" sldId="274"/>
            <ac:picMk id="3" creationId="{B6EFC2A4-076E-B542-88E0-3ADD029DFBD2}"/>
          </ac:picMkLst>
        </pc:picChg>
        <pc:picChg chg="del">
          <ac:chgData name="Long B Nguyen" userId="f59fb8f3-a021-417a-8bc1-65c8d471c621" providerId="ADAL" clId="{069311B8-5E56-E24D-993B-38D0A9C45058}" dt="2019-05-31T16:26:54.696" v="2187" actId="478"/>
          <ac:picMkLst>
            <pc:docMk/>
            <pc:sldMk cId="1736827735" sldId="274"/>
            <ac:picMk id="6" creationId="{ED3B505F-33D8-E345-AA16-437D7D5E151E}"/>
          </ac:picMkLst>
        </pc:picChg>
        <pc:picChg chg="del">
          <ac:chgData name="Long B Nguyen" userId="f59fb8f3-a021-417a-8bc1-65c8d471c621" providerId="ADAL" clId="{069311B8-5E56-E24D-993B-38D0A9C45058}" dt="2019-05-31T16:26:55.712" v="2188" actId="478"/>
          <ac:picMkLst>
            <pc:docMk/>
            <pc:sldMk cId="1736827735" sldId="274"/>
            <ac:picMk id="11" creationId="{86855BAA-6682-8744-9AA8-39951D7D37E9}"/>
          </ac:picMkLst>
        </pc:picChg>
      </pc:sldChg>
      <pc:sldChg chg="modSp">
        <pc:chgData name="Long B Nguyen" userId="f59fb8f3-a021-417a-8bc1-65c8d471c621" providerId="ADAL" clId="{069311B8-5E56-E24D-993B-38D0A9C45058}" dt="2019-05-31T17:10:48.967" v="3530" actId="20577"/>
        <pc:sldMkLst>
          <pc:docMk/>
          <pc:sldMk cId="131840209" sldId="286"/>
        </pc:sldMkLst>
        <pc:spChg chg="mod">
          <ac:chgData name="Long B Nguyen" userId="f59fb8f3-a021-417a-8bc1-65c8d471c621" providerId="ADAL" clId="{069311B8-5E56-E24D-993B-38D0A9C45058}" dt="2019-05-31T17:10:48.967" v="3530" actId="20577"/>
          <ac:spMkLst>
            <pc:docMk/>
            <pc:sldMk cId="131840209" sldId="286"/>
            <ac:spMk id="9" creationId="{E3B2E017-30B2-884B-A113-B419A2ED51AD}"/>
          </ac:spMkLst>
        </pc:spChg>
      </pc:sldChg>
      <pc:sldChg chg="modSp">
        <pc:chgData name="Long B Nguyen" userId="f59fb8f3-a021-417a-8bc1-65c8d471c621" providerId="ADAL" clId="{069311B8-5E56-E24D-993B-38D0A9C45058}" dt="2019-05-31T15:07:47.385" v="1147" actId="20577"/>
        <pc:sldMkLst>
          <pc:docMk/>
          <pc:sldMk cId="1313115290" sldId="287"/>
        </pc:sldMkLst>
        <pc:spChg chg="mod">
          <ac:chgData name="Long B Nguyen" userId="f59fb8f3-a021-417a-8bc1-65c8d471c621" providerId="ADAL" clId="{069311B8-5E56-E24D-993B-38D0A9C45058}" dt="2019-05-31T15:05:27.766" v="1068" actId="20577"/>
          <ac:spMkLst>
            <pc:docMk/>
            <pc:sldMk cId="1313115290" sldId="287"/>
            <ac:spMk id="2" creationId="{AA3A228F-61D0-D949-A5E7-F83756230BF8}"/>
          </ac:spMkLst>
        </pc:spChg>
        <pc:spChg chg="mod">
          <ac:chgData name="Long B Nguyen" userId="f59fb8f3-a021-417a-8bc1-65c8d471c621" providerId="ADAL" clId="{069311B8-5E56-E24D-993B-38D0A9C45058}" dt="2019-05-31T15:07:47.385" v="1147" actId="20577"/>
          <ac:spMkLst>
            <pc:docMk/>
            <pc:sldMk cId="1313115290" sldId="287"/>
            <ac:spMk id="9" creationId="{E3B2E017-30B2-884B-A113-B419A2ED51AD}"/>
          </ac:spMkLst>
        </pc:spChg>
      </pc:sldChg>
      <pc:sldChg chg="addSp delSp modSp">
        <pc:chgData name="Long B Nguyen" userId="f59fb8f3-a021-417a-8bc1-65c8d471c621" providerId="ADAL" clId="{069311B8-5E56-E24D-993B-38D0A9C45058}" dt="2019-05-31T14:56:59.472" v="370"/>
        <pc:sldMkLst>
          <pc:docMk/>
          <pc:sldMk cId="2224045576" sldId="305"/>
        </pc:sldMkLst>
        <pc:spChg chg="mod">
          <ac:chgData name="Long B Nguyen" userId="f59fb8f3-a021-417a-8bc1-65c8d471c621" providerId="ADAL" clId="{069311B8-5E56-E24D-993B-38D0A9C45058}" dt="2019-05-31T14:56:57.767" v="368" actId="20577"/>
          <ac:spMkLst>
            <pc:docMk/>
            <pc:sldMk cId="2224045576" sldId="305"/>
            <ac:spMk id="2" creationId="{EA8D4812-1329-D34B-BE17-6F2028DA3570}"/>
          </ac:spMkLst>
        </pc:spChg>
        <pc:spChg chg="add del mod">
          <ac:chgData name="Long B Nguyen" userId="f59fb8f3-a021-417a-8bc1-65c8d471c621" providerId="ADAL" clId="{069311B8-5E56-E24D-993B-38D0A9C45058}" dt="2019-05-31T14:56:59.472" v="370"/>
          <ac:spMkLst>
            <pc:docMk/>
            <pc:sldMk cId="2224045576" sldId="305"/>
            <ac:spMk id="3" creationId="{4849AB22-E8F7-B245-8D5C-4E465B37EB8A}"/>
          </ac:spMkLst>
        </pc:spChg>
      </pc:sldChg>
      <pc:sldChg chg="modSp add">
        <pc:chgData name="Long B Nguyen" userId="f59fb8f3-a021-417a-8bc1-65c8d471c621" providerId="ADAL" clId="{069311B8-5E56-E24D-993B-38D0A9C45058}" dt="2019-05-31T15:12:52.684" v="1409" actId="20577"/>
        <pc:sldMkLst>
          <pc:docMk/>
          <pc:sldMk cId="2191731321" sldId="306"/>
        </pc:sldMkLst>
        <pc:spChg chg="mod">
          <ac:chgData name="Long B Nguyen" userId="f59fb8f3-a021-417a-8bc1-65c8d471c621" providerId="ADAL" clId="{069311B8-5E56-E24D-993B-38D0A9C45058}" dt="2019-05-31T15:12:52.684" v="1409" actId="20577"/>
          <ac:spMkLst>
            <pc:docMk/>
            <pc:sldMk cId="2191731321" sldId="306"/>
            <ac:spMk id="9" creationId="{E3B2E017-30B2-884B-A113-B419A2ED51AD}"/>
          </ac:spMkLst>
        </pc:spChg>
      </pc:sldChg>
      <pc:sldChg chg="addSp modSp add">
        <pc:chgData name="Long B Nguyen" userId="f59fb8f3-a021-417a-8bc1-65c8d471c621" providerId="ADAL" clId="{069311B8-5E56-E24D-993B-38D0A9C45058}" dt="2019-05-31T15:24:28.410" v="1695" actId="1076"/>
        <pc:sldMkLst>
          <pc:docMk/>
          <pc:sldMk cId="2816034367" sldId="307"/>
        </pc:sldMkLst>
        <pc:spChg chg="mod">
          <ac:chgData name="Long B Nguyen" userId="f59fb8f3-a021-417a-8bc1-65c8d471c621" providerId="ADAL" clId="{069311B8-5E56-E24D-993B-38D0A9C45058}" dt="2019-05-31T15:18:44.079" v="1477" actId="20577"/>
          <ac:spMkLst>
            <pc:docMk/>
            <pc:sldMk cId="2816034367" sldId="307"/>
            <ac:spMk id="2" creationId="{AA3A228F-61D0-D949-A5E7-F83756230BF8}"/>
          </ac:spMkLst>
        </pc:spChg>
        <pc:spChg chg="add mod">
          <ac:chgData name="Long B Nguyen" userId="f59fb8f3-a021-417a-8bc1-65c8d471c621" providerId="ADAL" clId="{069311B8-5E56-E24D-993B-38D0A9C45058}" dt="2019-05-31T15:24:24.729" v="1694" actId="20577"/>
          <ac:spMkLst>
            <pc:docMk/>
            <pc:sldMk cId="2816034367" sldId="307"/>
            <ac:spMk id="4" creationId="{05D0FF44-ED85-F649-9E37-57AC59AB411C}"/>
          </ac:spMkLst>
        </pc:spChg>
        <pc:spChg chg="add mod">
          <ac:chgData name="Long B Nguyen" userId="f59fb8f3-a021-417a-8bc1-65c8d471c621" providerId="ADAL" clId="{069311B8-5E56-E24D-993B-38D0A9C45058}" dt="2019-05-31T15:24:28.410" v="1695" actId="1076"/>
          <ac:spMkLst>
            <pc:docMk/>
            <pc:sldMk cId="2816034367" sldId="307"/>
            <ac:spMk id="6" creationId="{3B49FF43-4D4F-704B-A9F1-A113EABE5440}"/>
          </ac:spMkLst>
        </pc:spChg>
        <pc:spChg chg="mod">
          <ac:chgData name="Long B Nguyen" userId="f59fb8f3-a021-417a-8bc1-65c8d471c621" providerId="ADAL" clId="{069311B8-5E56-E24D-993B-38D0A9C45058}" dt="2019-05-31T15:22:30.802" v="1602" actId="20577"/>
          <ac:spMkLst>
            <pc:docMk/>
            <pc:sldMk cId="2816034367" sldId="307"/>
            <ac:spMk id="9" creationId="{E3B2E017-30B2-884B-A113-B419A2ED51AD}"/>
          </ac:spMkLst>
        </pc:spChg>
        <pc:picChg chg="mod">
          <ac:chgData name="Long B Nguyen" userId="f59fb8f3-a021-417a-8bc1-65c8d471c621" providerId="ADAL" clId="{069311B8-5E56-E24D-993B-38D0A9C45058}" dt="2019-05-31T15:23:17.287" v="1606" actId="1076"/>
          <ac:picMkLst>
            <pc:docMk/>
            <pc:sldMk cId="2816034367" sldId="307"/>
            <ac:picMk id="3" creationId="{01205C96-4873-E74D-9647-F792C437AC65}"/>
          </ac:picMkLst>
        </pc:picChg>
      </pc:sldChg>
      <pc:sldChg chg="modSp add">
        <pc:chgData name="Long B Nguyen" userId="f59fb8f3-a021-417a-8bc1-65c8d471c621" providerId="ADAL" clId="{069311B8-5E56-E24D-993B-38D0A9C45058}" dt="2019-05-31T15:23:23.741" v="1609" actId="1076"/>
        <pc:sldMkLst>
          <pc:docMk/>
          <pc:sldMk cId="3037403460" sldId="308"/>
        </pc:sldMkLst>
        <pc:spChg chg="mod">
          <ac:chgData name="Long B Nguyen" userId="f59fb8f3-a021-417a-8bc1-65c8d471c621" providerId="ADAL" clId="{069311B8-5E56-E24D-993B-38D0A9C45058}" dt="2019-05-31T15:18:27.971" v="1466" actId="20577"/>
          <ac:spMkLst>
            <pc:docMk/>
            <pc:sldMk cId="3037403460" sldId="308"/>
            <ac:spMk id="2" creationId="{AA3A228F-61D0-D949-A5E7-F83756230BF8}"/>
          </ac:spMkLst>
        </pc:spChg>
        <pc:spChg chg="mod">
          <ac:chgData name="Long B Nguyen" userId="f59fb8f3-a021-417a-8bc1-65c8d471c621" providerId="ADAL" clId="{069311B8-5E56-E24D-993B-38D0A9C45058}" dt="2019-05-31T15:19:35.946" v="1506" actId="14100"/>
          <ac:spMkLst>
            <pc:docMk/>
            <pc:sldMk cId="3037403460" sldId="308"/>
            <ac:spMk id="9" creationId="{E3B2E017-30B2-884B-A113-B419A2ED51AD}"/>
          </ac:spMkLst>
        </pc:spChg>
        <pc:picChg chg="mod">
          <ac:chgData name="Long B Nguyen" userId="f59fb8f3-a021-417a-8bc1-65c8d471c621" providerId="ADAL" clId="{069311B8-5E56-E24D-993B-38D0A9C45058}" dt="2019-05-31T15:23:23.741" v="1609" actId="1076"/>
          <ac:picMkLst>
            <pc:docMk/>
            <pc:sldMk cId="3037403460" sldId="308"/>
            <ac:picMk id="3" creationId="{01205C96-4873-E74D-9647-F792C437AC65}"/>
          </ac:picMkLst>
        </pc:picChg>
      </pc:sldChg>
      <pc:sldChg chg="delSp modSp add">
        <pc:chgData name="Long B Nguyen" userId="f59fb8f3-a021-417a-8bc1-65c8d471c621" providerId="ADAL" clId="{069311B8-5E56-E24D-993B-38D0A9C45058}" dt="2019-05-31T15:28:02.685" v="1734" actId="1076"/>
        <pc:sldMkLst>
          <pc:docMk/>
          <pc:sldMk cId="3130680389" sldId="309"/>
        </pc:sldMkLst>
        <pc:spChg chg="del">
          <ac:chgData name="Long B Nguyen" userId="f59fb8f3-a021-417a-8bc1-65c8d471c621" providerId="ADAL" clId="{069311B8-5E56-E24D-993B-38D0A9C45058}" dt="2019-05-31T15:26:12.515" v="1714" actId="478"/>
          <ac:spMkLst>
            <pc:docMk/>
            <pc:sldMk cId="3130680389" sldId="309"/>
            <ac:spMk id="4" creationId="{05D0FF44-ED85-F649-9E37-57AC59AB411C}"/>
          </ac:spMkLst>
        </pc:spChg>
        <pc:spChg chg="del">
          <ac:chgData name="Long B Nguyen" userId="f59fb8f3-a021-417a-8bc1-65c8d471c621" providerId="ADAL" clId="{069311B8-5E56-E24D-993B-38D0A9C45058}" dt="2019-05-31T15:26:14.620" v="1715" actId="478"/>
          <ac:spMkLst>
            <pc:docMk/>
            <pc:sldMk cId="3130680389" sldId="309"/>
            <ac:spMk id="6" creationId="{3B49FF43-4D4F-704B-A9F1-A113EABE5440}"/>
          </ac:spMkLst>
        </pc:spChg>
        <pc:spChg chg="mod">
          <ac:chgData name="Long B Nguyen" userId="f59fb8f3-a021-417a-8bc1-65c8d471c621" providerId="ADAL" clId="{069311B8-5E56-E24D-993B-38D0A9C45058}" dt="2019-05-31T15:27:57.004" v="1731" actId="20577"/>
          <ac:spMkLst>
            <pc:docMk/>
            <pc:sldMk cId="3130680389" sldId="309"/>
            <ac:spMk id="9" creationId="{E3B2E017-30B2-884B-A113-B419A2ED51AD}"/>
          </ac:spMkLst>
        </pc:spChg>
        <pc:picChg chg="mod">
          <ac:chgData name="Long B Nguyen" userId="f59fb8f3-a021-417a-8bc1-65c8d471c621" providerId="ADAL" clId="{069311B8-5E56-E24D-993B-38D0A9C45058}" dt="2019-05-31T15:28:02.685" v="1734" actId="1076"/>
          <ac:picMkLst>
            <pc:docMk/>
            <pc:sldMk cId="3130680389" sldId="309"/>
            <ac:picMk id="3" creationId="{01205C96-4873-E74D-9647-F792C437AC65}"/>
          </ac:picMkLst>
        </pc:picChg>
      </pc:sldChg>
      <pc:sldChg chg="addSp delSp modSp add">
        <pc:chgData name="Long B Nguyen" userId="f59fb8f3-a021-417a-8bc1-65c8d471c621" providerId="ADAL" clId="{069311B8-5E56-E24D-993B-38D0A9C45058}" dt="2019-05-31T15:33:45.541" v="1787" actId="20577"/>
        <pc:sldMkLst>
          <pc:docMk/>
          <pc:sldMk cId="3718152399" sldId="310"/>
        </pc:sldMkLst>
        <pc:spChg chg="add del">
          <ac:chgData name="Long B Nguyen" userId="f59fb8f3-a021-417a-8bc1-65c8d471c621" providerId="ADAL" clId="{069311B8-5E56-E24D-993B-38D0A9C45058}" dt="2019-05-31T15:29:40.885" v="1740"/>
          <ac:spMkLst>
            <pc:docMk/>
            <pc:sldMk cId="3718152399" sldId="310"/>
            <ac:spMk id="4" creationId="{6FA6C518-790C-864D-960B-3AEC5EA986B0}"/>
          </ac:spMkLst>
        </pc:spChg>
        <pc:spChg chg="add del">
          <ac:chgData name="Long B Nguyen" userId="f59fb8f3-a021-417a-8bc1-65c8d471c621" providerId="ADAL" clId="{069311B8-5E56-E24D-993B-38D0A9C45058}" dt="2019-05-31T15:29:43.711" v="1742"/>
          <ac:spMkLst>
            <pc:docMk/>
            <pc:sldMk cId="3718152399" sldId="310"/>
            <ac:spMk id="5" creationId="{FE4B8CC1-2255-E449-B843-D1DF0577ADD6}"/>
          </ac:spMkLst>
        </pc:spChg>
        <pc:spChg chg="mod">
          <ac:chgData name="Long B Nguyen" userId="f59fb8f3-a021-417a-8bc1-65c8d471c621" providerId="ADAL" clId="{069311B8-5E56-E24D-993B-38D0A9C45058}" dt="2019-05-31T15:33:45.541" v="1787" actId="20577"/>
          <ac:spMkLst>
            <pc:docMk/>
            <pc:sldMk cId="3718152399" sldId="310"/>
            <ac:spMk id="9" creationId="{E3B2E017-30B2-884B-A113-B419A2ED51AD}"/>
          </ac:spMkLst>
        </pc:spChg>
        <pc:picChg chg="mod">
          <ac:chgData name="Long B Nguyen" userId="f59fb8f3-a021-417a-8bc1-65c8d471c621" providerId="ADAL" clId="{069311B8-5E56-E24D-993B-38D0A9C45058}" dt="2019-05-31T15:33:16.454" v="1783" actId="1076"/>
          <ac:picMkLst>
            <pc:docMk/>
            <pc:sldMk cId="3718152399" sldId="310"/>
            <ac:picMk id="3" creationId="{01205C96-4873-E74D-9647-F792C437AC65}"/>
          </ac:picMkLst>
        </pc:picChg>
        <pc:picChg chg="add del">
          <ac:chgData name="Long B Nguyen" userId="f59fb8f3-a021-417a-8bc1-65c8d471c621" providerId="ADAL" clId="{069311B8-5E56-E24D-993B-38D0A9C45058}" dt="2019-05-31T15:29:40.885" v="1740"/>
          <ac:picMkLst>
            <pc:docMk/>
            <pc:sldMk cId="3718152399" sldId="310"/>
            <ac:picMk id="1026" creationId="{8B09588B-5703-3A47-8F9D-1F855198B03D}"/>
          </ac:picMkLst>
        </pc:picChg>
        <pc:picChg chg="add del">
          <ac:chgData name="Long B Nguyen" userId="f59fb8f3-a021-417a-8bc1-65c8d471c621" providerId="ADAL" clId="{069311B8-5E56-E24D-993B-38D0A9C45058}" dt="2019-05-31T15:29:43.711" v="1742"/>
          <ac:picMkLst>
            <pc:docMk/>
            <pc:sldMk cId="3718152399" sldId="310"/>
            <ac:picMk id="1028" creationId="{3AA1FAD0-DEB4-A44F-87F5-4D20BDF02634}"/>
          </ac:picMkLst>
        </pc:picChg>
      </pc:sldChg>
      <pc:sldChg chg="delSp modSp add">
        <pc:chgData name="Long B Nguyen" userId="f59fb8f3-a021-417a-8bc1-65c8d471c621" providerId="ADAL" clId="{069311B8-5E56-E24D-993B-38D0A9C45058}" dt="2019-05-31T16:19:56.332" v="1827" actId="20577"/>
        <pc:sldMkLst>
          <pc:docMk/>
          <pc:sldMk cId="2605170782" sldId="311"/>
        </pc:sldMkLst>
        <pc:spChg chg="mod">
          <ac:chgData name="Long B Nguyen" userId="f59fb8f3-a021-417a-8bc1-65c8d471c621" providerId="ADAL" clId="{069311B8-5E56-E24D-993B-38D0A9C45058}" dt="2019-05-31T16:17:26.860" v="1794" actId="20577"/>
          <ac:spMkLst>
            <pc:docMk/>
            <pc:sldMk cId="2605170782" sldId="311"/>
            <ac:spMk id="2" creationId="{AA3A228F-61D0-D949-A5E7-F83756230BF8}"/>
          </ac:spMkLst>
        </pc:spChg>
        <pc:spChg chg="mod">
          <ac:chgData name="Long B Nguyen" userId="f59fb8f3-a021-417a-8bc1-65c8d471c621" providerId="ADAL" clId="{069311B8-5E56-E24D-993B-38D0A9C45058}" dt="2019-05-31T16:19:56.332" v="1827" actId="20577"/>
          <ac:spMkLst>
            <pc:docMk/>
            <pc:sldMk cId="2605170782" sldId="311"/>
            <ac:spMk id="9" creationId="{E3B2E017-30B2-884B-A113-B419A2ED51AD}"/>
          </ac:spMkLst>
        </pc:spChg>
        <pc:picChg chg="del">
          <ac:chgData name="Long B Nguyen" userId="f59fb8f3-a021-417a-8bc1-65c8d471c621" providerId="ADAL" clId="{069311B8-5E56-E24D-993B-38D0A9C45058}" dt="2019-05-31T16:18:20.415" v="1797" actId="478"/>
          <ac:picMkLst>
            <pc:docMk/>
            <pc:sldMk cId="2605170782" sldId="311"/>
            <ac:picMk id="3" creationId="{01205C96-4873-E74D-9647-F792C437AC65}"/>
          </ac:picMkLst>
        </pc:picChg>
      </pc:sldChg>
      <pc:sldChg chg="modSp add">
        <pc:chgData name="Long B Nguyen" userId="f59fb8f3-a021-417a-8bc1-65c8d471c621" providerId="ADAL" clId="{069311B8-5E56-E24D-993B-38D0A9C45058}" dt="2019-05-31T16:28:20.465" v="2297" actId="20577"/>
        <pc:sldMkLst>
          <pc:docMk/>
          <pc:sldMk cId="1753618663" sldId="312"/>
        </pc:sldMkLst>
        <pc:spChg chg="mod">
          <ac:chgData name="Long B Nguyen" userId="f59fb8f3-a021-417a-8bc1-65c8d471c621" providerId="ADAL" clId="{069311B8-5E56-E24D-993B-38D0A9C45058}" dt="2019-05-31T16:28:20.465" v="2297" actId="20577"/>
          <ac:spMkLst>
            <pc:docMk/>
            <pc:sldMk cId="1753618663" sldId="312"/>
            <ac:spMk id="9" creationId="{E3B2E017-30B2-884B-A113-B419A2ED51AD}"/>
          </ac:spMkLst>
        </pc:spChg>
      </pc:sldChg>
      <pc:sldChg chg="delSp modSp add">
        <pc:chgData name="Long B Nguyen" userId="f59fb8f3-a021-417a-8bc1-65c8d471c621" providerId="ADAL" clId="{069311B8-5E56-E24D-993B-38D0A9C45058}" dt="2019-05-31T16:37:39.384" v="2387"/>
        <pc:sldMkLst>
          <pc:docMk/>
          <pc:sldMk cId="114946794" sldId="313"/>
        </pc:sldMkLst>
        <pc:spChg chg="mod">
          <ac:chgData name="Long B Nguyen" userId="f59fb8f3-a021-417a-8bc1-65c8d471c621" providerId="ADAL" clId="{069311B8-5E56-E24D-993B-38D0A9C45058}" dt="2019-05-31T16:32:11.505" v="2352" actId="20577"/>
          <ac:spMkLst>
            <pc:docMk/>
            <pc:sldMk cId="114946794" sldId="313"/>
            <ac:spMk id="2" creationId="{AA3A228F-61D0-D949-A5E7-F83756230BF8}"/>
          </ac:spMkLst>
        </pc:spChg>
        <pc:spChg chg="del">
          <ac:chgData name="Long B Nguyen" userId="f59fb8f3-a021-417a-8bc1-65c8d471c621" providerId="ADAL" clId="{069311B8-5E56-E24D-993B-38D0A9C45058}" dt="2019-05-31T16:36:26.113" v="2369" actId="478"/>
          <ac:spMkLst>
            <pc:docMk/>
            <pc:sldMk cId="114946794" sldId="313"/>
            <ac:spMk id="4" creationId="{BDD10210-4CB1-A445-A044-8F6B310ADA41}"/>
          </ac:spMkLst>
        </pc:spChg>
        <pc:spChg chg="mod">
          <ac:chgData name="Long B Nguyen" userId="f59fb8f3-a021-417a-8bc1-65c8d471c621" providerId="ADAL" clId="{069311B8-5E56-E24D-993B-38D0A9C45058}" dt="2019-05-31T16:37:39.384" v="2387"/>
          <ac:spMkLst>
            <pc:docMk/>
            <pc:sldMk cId="114946794" sldId="313"/>
            <ac:spMk id="9" creationId="{E3B2E017-30B2-884B-A113-B419A2ED51AD}"/>
          </ac:spMkLst>
        </pc:spChg>
      </pc:sldChg>
      <pc:sldChg chg="modSp add">
        <pc:chgData name="Long B Nguyen" userId="f59fb8f3-a021-417a-8bc1-65c8d471c621" providerId="ADAL" clId="{069311B8-5E56-E24D-993B-38D0A9C45058}" dt="2019-05-31T17:05:11.269" v="3296" actId="20577"/>
        <pc:sldMkLst>
          <pc:docMk/>
          <pc:sldMk cId="18163085" sldId="314"/>
        </pc:sldMkLst>
        <pc:spChg chg="mod">
          <ac:chgData name="Long B Nguyen" userId="f59fb8f3-a021-417a-8bc1-65c8d471c621" providerId="ADAL" clId="{069311B8-5E56-E24D-993B-38D0A9C45058}" dt="2019-05-31T17:05:11.269" v="3296" actId="20577"/>
          <ac:spMkLst>
            <pc:docMk/>
            <pc:sldMk cId="18163085" sldId="314"/>
            <ac:spMk id="9" creationId="{E3B2E017-30B2-884B-A113-B419A2ED51AD}"/>
          </ac:spMkLst>
        </pc:spChg>
      </pc:sldChg>
      <pc:sldChg chg="modSp add">
        <pc:chgData name="Long B Nguyen" userId="f59fb8f3-a021-417a-8bc1-65c8d471c621" providerId="ADAL" clId="{069311B8-5E56-E24D-993B-38D0A9C45058}" dt="2019-05-31T16:53:50.985" v="2798" actId="20577"/>
        <pc:sldMkLst>
          <pc:docMk/>
          <pc:sldMk cId="908349489" sldId="315"/>
        </pc:sldMkLst>
        <pc:spChg chg="mod">
          <ac:chgData name="Long B Nguyen" userId="f59fb8f3-a021-417a-8bc1-65c8d471c621" providerId="ADAL" clId="{069311B8-5E56-E24D-993B-38D0A9C45058}" dt="2019-05-31T16:38:31.643" v="2412" actId="20577"/>
          <ac:spMkLst>
            <pc:docMk/>
            <pc:sldMk cId="908349489" sldId="315"/>
            <ac:spMk id="2" creationId="{AA3A228F-61D0-D949-A5E7-F83756230BF8}"/>
          </ac:spMkLst>
        </pc:spChg>
        <pc:spChg chg="mod">
          <ac:chgData name="Long B Nguyen" userId="f59fb8f3-a021-417a-8bc1-65c8d471c621" providerId="ADAL" clId="{069311B8-5E56-E24D-993B-38D0A9C45058}" dt="2019-05-31T16:53:50.985" v="2798" actId="20577"/>
          <ac:spMkLst>
            <pc:docMk/>
            <pc:sldMk cId="908349489" sldId="315"/>
            <ac:spMk id="9" creationId="{E3B2E017-30B2-884B-A113-B419A2ED51AD}"/>
          </ac:spMkLst>
        </pc:spChg>
      </pc:sldChg>
      <pc:sldChg chg="modSp add">
        <pc:chgData name="Long B Nguyen" userId="f59fb8f3-a021-417a-8bc1-65c8d471c621" providerId="ADAL" clId="{069311B8-5E56-E24D-993B-38D0A9C45058}" dt="2019-05-31T17:07:09.836" v="3419" actId="20577"/>
        <pc:sldMkLst>
          <pc:docMk/>
          <pc:sldMk cId="2648987374" sldId="316"/>
        </pc:sldMkLst>
        <pc:spChg chg="mod">
          <ac:chgData name="Long B Nguyen" userId="f59fb8f3-a021-417a-8bc1-65c8d471c621" providerId="ADAL" clId="{069311B8-5E56-E24D-993B-38D0A9C45058}" dt="2019-05-31T17:07:09.836" v="3419" actId="20577"/>
          <ac:spMkLst>
            <pc:docMk/>
            <pc:sldMk cId="2648987374" sldId="316"/>
            <ac:spMk id="9" creationId="{E3B2E017-30B2-884B-A113-B419A2ED51AD}"/>
          </ac:spMkLst>
        </pc:spChg>
      </pc:sldChg>
      <pc:sldChg chg="modSp add">
        <pc:chgData name="Long B Nguyen" userId="f59fb8f3-a021-417a-8bc1-65c8d471c621" providerId="ADAL" clId="{069311B8-5E56-E24D-993B-38D0A9C45058}" dt="2019-05-31T17:10:03.339" v="3520" actId="20577"/>
        <pc:sldMkLst>
          <pc:docMk/>
          <pc:sldMk cId="3246446892" sldId="317"/>
        </pc:sldMkLst>
        <pc:spChg chg="mod">
          <ac:chgData name="Long B Nguyen" userId="f59fb8f3-a021-417a-8bc1-65c8d471c621" providerId="ADAL" clId="{069311B8-5E56-E24D-993B-38D0A9C45058}" dt="2019-05-31T17:10:03.339" v="3520" actId="20577"/>
          <ac:spMkLst>
            <pc:docMk/>
            <pc:sldMk cId="3246446892" sldId="317"/>
            <ac:spMk id="9" creationId="{E3B2E017-30B2-884B-A113-B419A2ED51AD}"/>
          </ac:spMkLst>
        </pc:spChg>
      </pc:sldChg>
      <pc:sldChg chg="modSp add">
        <pc:chgData name="Long B Nguyen" userId="f59fb8f3-a021-417a-8bc1-65c8d471c621" providerId="ADAL" clId="{069311B8-5E56-E24D-993B-38D0A9C45058}" dt="2019-05-31T17:09:03.053" v="3464" actId="20577"/>
        <pc:sldMkLst>
          <pc:docMk/>
          <pc:sldMk cId="67073653" sldId="318"/>
        </pc:sldMkLst>
        <pc:spChg chg="mod">
          <ac:chgData name="Long B Nguyen" userId="f59fb8f3-a021-417a-8bc1-65c8d471c621" providerId="ADAL" clId="{069311B8-5E56-E24D-993B-38D0A9C45058}" dt="2019-05-31T17:09:03.053" v="3464" actId="20577"/>
          <ac:spMkLst>
            <pc:docMk/>
            <pc:sldMk cId="67073653" sldId="318"/>
            <ac:spMk id="9" creationId="{E3B2E017-30B2-884B-A113-B419A2ED51AD}"/>
          </ac:spMkLst>
        </pc:spChg>
      </pc:sldChg>
      <pc:sldChg chg="delSp modSp add">
        <pc:chgData name="Long B Nguyen" userId="f59fb8f3-a021-417a-8bc1-65c8d471c621" providerId="ADAL" clId="{069311B8-5E56-E24D-993B-38D0A9C45058}" dt="2019-05-31T17:04:08.253" v="3265" actId="20577"/>
        <pc:sldMkLst>
          <pc:docMk/>
          <pc:sldMk cId="1997478848" sldId="319"/>
        </pc:sldMkLst>
        <pc:spChg chg="mod">
          <ac:chgData name="Long B Nguyen" userId="f59fb8f3-a021-417a-8bc1-65c8d471c621" providerId="ADAL" clId="{069311B8-5E56-E24D-993B-38D0A9C45058}" dt="2019-05-31T16:59:56.717" v="2993" actId="20577"/>
          <ac:spMkLst>
            <pc:docMk/>
            <pc:sldMk cId="1997478848" sldId="319"/>
            <ac:spMk id="2" creationId="{AA3A228F-61D0-D949-A5E7-F83756230BF8}"/>
          </ac:spMkLst>
        </pc:spChg>
        <pc:spChg chg="del">
          <ac:chgData name="Long B Nguyen" userId="f59fb8f3-a021-417a-8bc1-65c8d471c621" providerId="ADAL" clId="{069311B8-5E56-E24D-993B-38D0A9C45058}" dt="2019-05-31T17:03:26.329" v="3227" actId="478"/>
          <ac:spMkLst>
            <pc:docMk/>
            <pc:sldMk cId="1997478848" sldId="319"/>
            <ac:spMk id="4" creationId="{BDD10210-4CB1-A445-A044-8F6B310ADA41}"/>
          </ac:spMkLst>
        </pc:spChg>
        <pc:spChg chg="mod">
          <ac:chgData name="Long B Nguyen" userId="f59fb8f3-a021-417a-8bc1-65c8d471c621" providerId="ADAL" clId="{069311B8-5E56-E24D-993B-38D0A9C45058}" dt="2019-05-31T17:04:08.253" v="3265" actId="20577"/>
          <ac:spMkLst>
            <pc:docMk/>
            <pc:sldMk cId="1997478848" sldId="319"/>
            <ac:spMk id="9" creationId="{E3B2E017-30B2-884B-A113-B419A2ED51AD}"/>
          </ac:spMkLst>
        </pc:spChg>
      </pc:sldChg>
    </pc:docChg>
  </pc:docChgLst>
  <pc:docChgLst>
    <pc:chgData name="Long B Nguyen" userId="f59fb8f3-a021-417a-8bc1-65c8d471c621" providerId="ADAL" clId="{6CD83B71-C243-244B-B302-DE2E82069201}"/>
    <pc:docChg chg="undo custSel addSld delSld modSld modMainMaster">
      <pc:chgData name="Long B Nguyen" userId="f59fb8f3-a021-417a-8bc1-65c8d471c621" providerId="ADAL" clId="{6CD83B71-C243-244B-B302-DE2E82069201}" dt="2019-05-30T16:30:35.447" v="2836" actId="1076"/>
      <pc:docMkLst>
        <pc:docMk/>
      </pc:docMkLst>
      <pc:sldChg chg="addSp delSp modSp">
        <pc:chgData name="Long B Nguyen" userId="f59fb8f3-a021-417a-8bc1-65c8d471c621" providerId="ADAL" clId="{6CD83B71-C243-244B-B302-DE2E82069201}" dt="2019-05-30T16:30:35.447" v="2836" actId="1076"/>
        <pc:sldMkLst>
          <pc:docMk/>
          <pc:sldMk cId="4247104139" sldId="256"/>
        </pc:sldMkLst>
        <pc:spChg chg="mod">
          <ac:chgData name="Long B Nguyen" userId="f59fb8f3-a021-417a-8bc1-65c8d471c621" providerId="ADAL" clId="{6CD83B71-C243-244B-B302-DE2E82069201}" dt="2019-05-30T16:30:32.321" v="2835" actId="1076"/>
          <ac:spMkLst>
            <pc:docMk/>
            <pc:sldMk cId="4247104139" sldId="256"/>
            <ac:spMk id="2" creationId="{6117A749-B1BA-E24B-8FB0-0604EF651FB3}"/>
          </ac:spMkLst>
        </pc:spChg>
        <pc:spChg chg="mod">
          <ac:chgData name="Long B Nguyen" userId="f59fb8f3-a021-417a-8bc1-65c8d471c621" providerId="ADAL" clId="{6CD83B71-C243-244B-B302-DE2E82069201}" dt="2019-05-30T16:30:35.447" v="2836" actId="1076"/>
          <ac:spMkLst>
            <pc:docMk/>
            <pc:sldMk cId="4247104139" sldId="256"/>
            <ac:spMk id="3" creationId="{1BDC47C8-6776-7B44-9CD4-95FC91452D62}"/>
          </ac:spMkLst>
        </pc:spChg>
        <pc:spChg chg="add del mod">
          <ac:chgData name="Long B Nguyen" userId="f59fb8f3-a021-417a-8bc1-65c8d471c621" providerId="ADAL" clId="{6CD83B71-C243-244B-B302-DE2E82069201}" dt="2019-05-29T17:46:35.159" v="179" actId="767"/>
          <ac:spMkLst>
            <pc:docMk/>
            <pc:sldMk cId="4247104139" sldId="256"/>
            <ac:spMk id="4" creationId="{A7B4F828-0EE2-514B-8608-56981561E5AE}"/>
          </ac:spMkLst>
        </pc:spChg>
      </pc:sldChg>
      <pc:sldChg chg="addSp delSp modSp mod setBg">
        <pc:chgData name="Long B Nguyen" userId="f59fb8f3-a021-417a-8bc1-65c8d471c621" providerId="ADAL" clId="{6CD83B71-C243-244B-B302-DE2E82069201}" dt="2019-05-30T13:42:47.932" v="1231" actId="2711"/>
        <pc:sldMkLst>
          <pc:docMk/>
          <pc:sldMk cId="278045358" sldId="257"/>
        </pc:sldMkLst>
        <pc:spChg chg="mod">
          <ac:chgData name="Long B Nguyen" userId="f59fb8f3-a021-417a-8bc1-65c8d471c621" providerId="ADAL" clId="{6CD83B71-C243-244B-B302-DE2E82069201}" dt="2019-05-29T18:04:27.369" v="719"/>
          <ac:spMkLst>
            <pc:docMk/>
            <pc:sldMk cId="278045358" sldId="257"/>
            <ac:spMk id="2" creationId="{AA3A228F-61D0-D949-A5E7-F83756230BF8}"/>
          </ac:spMkLst>
        </pc:spChg>
        <pc:spChg chg="del mod">
          <ac:chgData name="Long B Nguyen" userId="f59fb8f3-a021-417a-8bc1-65c8d471c621" providerId="ADAL" clId="{6CD83B71-C243-244B-B302-DE2E82069201}" dt="2019-05-29T17:01:22.883" v="76"/>
          <ac:spMkLst>
            <pc:docMk/>
            <pc:sldMk cId="278045358" sldId="257"/>
            <ac:spMk id="3" creationId="{DA7E1D89-3F43-0A43-95A9-3CEF6A6841D2}"/>
          </ac:spMkLst>
        </pc:spChg>
        <pc:spChg chg="add del mod">
          <ac:chgData name="Long B Nguyen" userId="f59fb8f3-a021-417a-8bc1-65c8d471c621" providerId="ADAL" clId="{6CD83B71-C243-244B-B302-DE2E82069201}" dt="2019-05-29T17:02:22.806" v="80"/>
          <ac:spMkLst>
            <pc:docMk/>
            <pc:sldMk cId="278045358" sldId="257"/>
            <ac:spMk id="6" creationId="{4EA4CA9E-6536-FE4C-A64A-C25365613DBD}"/>
          </ac:spMkLst>
        </pc:spChg>
        <pc:spChg chg="add mod">
          <ac:chgData name="Long B Nguyen" userId="f59fb8f3-a021-417a-8bc1-65c8d471c621" providerId="ADAL" clId="{6CD83B71-C243-244B-B302-DE2E82069201}" dt="2019-05-30T13:42:47.932" v="1231" actId="2711"/>
          <ac:spMkLst>
            <pc:docMk/>
            <pc:sldMk cId="278045358" sldId="257"/>
            <ac:spMk id="9" creationId="{E3B2E017-30B2-884B-A113-B419A2ED51AD}"/>
          </ac:spMkLst>
        </pc:spChg>
        <pc:spChg chg="add del">
          <ac:chgData name="Long B Nguyen" userId="f59fb8f3-a021-417a-8bc1-65c8d471c621" providerId="ADAL" clId="{6CD83B71-C243-244B-B302-DE2E82069201}" dt="2019-05-29T17:03:57.247" v="89" actId="26606"/>
          <ac:spMkLst>
            <pc:docMk/>
            <pc:sldMk cId="278045358" sldId="257"/>
            <ac:spMk id="14" creationId="{4351DFE5-F63D-4BE0-BDA9-E3EB88F01AA5}"/>
          </ac:spMkLst>
        </pc:spChg>
        <pc:picChg chg="add del mod">
          <ac:chgData name="Long B Nguyen" userId="f59fb8f3-a021-417a-8bc1-65c8d471c621" providerId="ADAL" clId="{6CD83B71-C243-244B-B302-DE2E82069201}" dt="2019-05-29T17:02:19.078" v="79" actId="478"/>
          <ac:picMkLst>
            <pc:docMk/>
            <pc:sldMk cId="278045358" sldId="257"/>
            <ac:picMk id="4" creationId="{ACE8591E-59DA-5A4B-9E50-8DF0C714576B}"/>
          </ac:picMkLst>
        </pc:picChg>
        <pc:picChg chg="add del mod">
          <ac:chgData name="Long B Nguyen" userId="f59fb8f3-a021-417a-8bc1-65c8d471c621" providerId="ADAL" clId="{6CD83B71-C243-244B-B302-DE2E82069201}" dt="2019-05-29T17:02:25.786" v="81" actId="478"/>
          <ac:picMkLst>
            <pc:docMk/>
            <pc:sldMk cId="278045358" sldId="257"/>
            <ac:picMk id="7" creationId="{D3A4129B-C46C-2F44-982B-13C2D4CAE594}"/>
          </ac:picMkLst>
        </pc:picChg>
        <pc:picChg chg="add mod">
          <ac:chgData name="Long B Nguyen" userId="f59fb8f3-a021-417a-8bc1-65c8d471c621" providerId="ADAL" clId="{6CD83B71-C243-244B-B302-DE2E82069201}" dt="2019-05-30T13:40:26.315" v="1214" actId="1076"/>
          <ac:picMkLst>
            <pc:docMk/>
            <pc:sldMk cId="278045358" sldId="257"/>
            <ac:picMk id="10" creationId="{0DE7622C-475C-9249-A79F-BAF9F8E7E6F1}"/>
          </ac:picMkLst>
        </pc:picChg>
        <pc:picChg chg="add del">
          <ac:chgData name="Long B Nguyen" userId="f59fb8f3-a021-417a-8bc1-65c8d471c621" providerId="ADAL" clId="{6CD83B71-C243-244B-B302-DE2E82069201}" dt="2019-05-29T17:03:57.247" v="89" actId="26606"/>
          <ac:picMkLst>
            <pc:docMk/>
            <pc:sldMk cId="278045358" sldId="257"/>
            <ac:picMk id="16" creationId="{3AA16612-ACD2-4A16-8F2B-4514FD6BF28F}"/>
          </ac:picMkLst>
        </pc:picChg>
      </pc:sldChg>
      <pc:sldChg chg="delSp modSp add">
        <pc:chgData name="Long B Nguyen" userId="f59fb8f3-a021-417a-8bc1-65c8d471c621" providerId="ADAL" clId="{6CD83B71-C243-244B-B302-DE2E82069201}" dt="2019-05-30T16:29:48.513" v="2832" actId="5793"/>
        <pc:sldMkLst>
          <pc:docMk/>
          <pc:sldMk cId="1438711869" sldId="284"/>
        </pc:sldMkLst>
        <pc:spChg chg="mod">
          <ac:chgData name="Long B Nguyen" userId="f59fb8f3-a021-417a-8bc1-65c8d471c621" providerId="ADAL" clId="{6CD83B71-C243-244B-B302-DE2E82069201}" dt="2019-05-30T16:28:46.890" v="2730" actId="20577"/>
          <ac:spMkLst>
            <pc:docMk/>
            <pc:sldMk cId="1438711869" sldId="284"/>
            <ac:spMk id="2" creationId="{AA3A228F-61D0-D949-A5E7-F83756230BF8}"/>
          </ac:spMkLst>
        </pc:spChg>
        <pc:spChg chg="mod">
          <ac:chgData name="Long B Nguyen" userId="f59fb8f3-a021-417a-8bc1-65c8d471c621" providerId="ADAL" clId="{6CD83B71-C243-244B-B302-DE2E82069201}" dt="2019-05-30T16:29:48.513" v="2832" actId="5793"/>
          <ac:spMkLst>
            <pc:docMk/>
            <pc:sldMk cId="1438711869" sldId="284"/>
            <ac:spMk id="9" creationId="{E3B2E017-30B2-884B-A113-B419A2ED51AD}"/>
          </ac:spMkLst>
        </pc:spChg>
        <pc:picChg chg="del">
          <ac:chgData name="Long B Nguyen" userId="f59fb8f3-a021-417a-8bc1-65c8d471c621" providerId="ADAL" clId="{6CD83B71-C243-244B-B302-DE2E82069201}" dt="2019-05-30T16:28:50.195" v="2732" actId="478"/>
          <ac:picMkLst>
            <pc:docMk/>
            <pc:sldMk cId="1438711869" sldId="284"/>
            <ac:picMk id="3" creationId="{B6EFC2A4-076E-B542-88E0-3ADD029DFBD2}"/>
          </ac:picMkLst>
        </pc:picChg>
        <pc:picChg chg="del">
          <ac:chgData name="Long B Nguyen" userId="f59fb8f3-a021-417a-8bc1-65c8d471c621" providerId="ADAL" clId="{6CD83B71-C243-244B-B302-DE2E82069201}" dt="2019-05-30T16:28:51.292" v="2733" actId="478"/>
          <ac:picMkLst>
            <pc:docMk/>
            <pc:sldMk cId="1438711869" sldId="284"/>
            <ac:picMk id="6" creationId="{ED3B505F-33D8-E345-AA16-437D7D5E151E}"/>
          </ac:picMkLst>
        </pc:picChg>
        <pc:picChg chg="del">
          <ac:chgData name="Long B Nguyen" userId="f59fb8f3-a021-417a-8bc1-65c8d471c621" providerId="ADAL" clId="{6CD83B71-C243-244B-B302-DE2E82069201}" dt="2019-05-30T16:28:52.528" v="2734" actId="478"/>
          <ac:picMkLst>
            <pc:docMk/>
            <pc:sldMk cId="1438711869" sldId="284"/>
            <ac:picMk id="11" creationId="{86855BAA-6682-8744-9AA8-39951D7D37E9}"/>
          </ac:picMkLst>
        </pc:picChg>
      </pc:sldChg>
    </pc:docChg>
  </pc:docChgLst>
  <pc:docChgLst>
    <pc:chgData name="Long B Nguyen" userId="f59fb8f3-a021-417a-8bc1-65c8d471c621" providerId="ADAL" clId="{CCC46D5B-E520-F241-AC42-A009D51A9244}"/>
    <pc:docChg chg="addSld modSld">
      <pc:chgData name="Long B Nguyen" userId="f59fb8f3-a021-417a-8bc1-65c8d471c621" providerId="ADAL" clId="{CCC46D5B-E520-F241-AC42-A009D51A9244}" dt="2019-06-04T15:10:12.259" v="1"/>
      <pc:docMkLst>
        <pc:docMk/>
      </pc:docMkLst>
      <pc:sldChg chg="add">
        <pc:chgData name="Long B Nguyen" userId="f59fb8f3-a021-417a-8bc1-65c8d471c621" providerId="ADAL" clId="{CCC46D5B-E520-F241-AC42-A009D51A9244}" dt="2019-06-04T15:09:53.725" v="0"/>
        <pc:sldMkLst>
          <pc:docMk/>
          <pc:sldMk cId="2097438965" sldId="320"/>
        </pc:sldMkLst>
      </pc:sldChg>
      <pc:sldChg chg="add">
        <pc:chgData name="Long B Nguyen" userId="f59fb8f3-a021-417a-8bc1-65c8d471c621" providerId="ADAL" clId="{CCC46D5B-E520-F241-AC42-A009D51A9244}" dt="2019-06-04T15:10:12.259" v="1"/>
        <pc:sldMkLst>
          <pc:docMk/>
          <pc:sldMk cId="2404797560" sldId="321"/>
        </pc:sldMkLst>
      </pc:sldChg>
      <pc:sldChg chg="add">
        <pc:chgData name="Long B Nguyen" userId="f59fb8f3-a021-417a-8bc1-65c8d471c621" providerId="ADAL" clId="{CCC46D5B-E520-F241-AC42-A009D51A9244}" dt="2019-06-04T15:10:12.259" v="1"/>
        <pc:sldMkLst>
          <pc:docMk/>
          <pc:sldMk cId="866882917" sldId="322"/>
        </pc:sldMkLst>
      </pc:sldChg>
      <pc:sldChg chg="add">
        <pc:chgData name="Long B Nguyen" userId="f59fb8f3-a021-417a-8bc1-65c8d471c621" providerId="ADAL" clId="{CCC46D5B-E520-F241-AC42-A009D51A9244}" dt="2019-06-04T15:10:12.259" v="1"/>
        <pc:sldMkLst>
          <pc:docMk/>
          <pc:sldMk cId="1289346350" sldId="32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6/4/19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6/4/19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6/4/19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6/4/19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6/4/19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6/4/19</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Coding Games in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381296" cy="1277135"/>
          </a:xfrm>
        </p:spPr>
        <p:txBody>
          <a:bodyPr>
            <a:normAutofit/>
          </a:bodyPr>
          <a:lstStyle/>
          <a:p>
            <a:pPr algn="l"/>
            <a:r>
              <a:rPr lang="en-US" sz="2400" b="1" dirty="0"/>
              <a:t>3. Python Crash Course Part 3</a:t>
            </a:r>
          </a:p>
          <a:p>
            <a:pPr algn="l"/>
            <a:r>
              <a:rPr lang="en-US" sz="2400" b="1" dirty="0"/>
              <a:t>Built-In Sequences, Dictionaries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Slicing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r>
              <a:rPr lang="en-US" dirty="0"/>
              <a:t>Both indexing and slicing can be used to set elements as well as access them.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cs typeface="InaiMathi" pitchFamily="2" charset="0"/>
              </a:rPr>
              <a:t>In </a:t>
            </a:r>
            <a:r>
              <a:rPr lang="en-US" b="1" dirty="0">
                <a:latin typeface="Inconsolata Medium" panose="020B0609030003000000" pitchFamily="49" charset="77"/>
                <a:cs typeface="InaiMathi" pitchFamily="2" charset="0"/>
              </a:rPr>
              <a:t>[</a:t>
            </a:r>
            <a:r>
              <a:rPr lang="en-US" b="1" dirty="0">
                <a:solidFill>
                  <a:srgbClr val="FF6600"/>
                </a:solidFill>
                <a:latin typeface="Inconsolata Medium" panose="020B0609030003000000" pitchFamily="49" charset="77"/>
                <a:cs typeface="InaiMathi" pitchFamily="2" charset="0"/>
              </a:rPr>
              <a:t>17</a:t>
            </a:r>
            <a:r>
              <a:rPr lang="en-US" b="1" dirty="0">
                <a:latin typeface="Inconsolata Medium" panose="020B0609030003000000" pitchFamily="49" charset="77"/>
                <a:cs typeface="InaiMathi" pitchFamily="2" charset="0"/>
              </a:rPr>
              <a:t>]: </a:t>
            </a:r>
            <a:r>
              <a:rPr lang="en-US" b="1" dirty="0">
                <a:solidFill>
                  <a:srgbClr val="000087"/>
                </a:solidFill>
                <a:latin typeface="Inconsolata Medium" panose="020B0609030003000000" pitchFamily="49" charset="77"/>
                <a:cs typeface="InaiMathi" pitchFamily="2" charset="0"/>
              </a:rPr>
              <a:t>L</a:t>
            </a:r>
            <a:r>
              <a:rPr lang="en-US" b="1" dirty="0">
                <a:latin typeface="Inconsolata Medium" panose="020B0609030003000000" pitchFamily="49" charset="77"/>
                <a:cs typeface="InaiMathi" pitchFamily="2" charset="0"/>
              </a:rPr>
              <a:t>[</a:t>
            </a:r>
            <a:r>
              <a:rPr lang="en-US" b="1" dirty="0">
                <a:solidFill>
                  <a:srgbClr val="FF6600"/>
                </a:solidFill>
                <a:latin typeface="Inconsolata Medium" panose="020B0609030003000000" pitchFamily="49" charset="77"/>
                <a:cs typeface="InaiMathi" pitchFamily="2" charset="0"/>
              </a:rPr>
              <a:t>0</a:t>
            </a:r>
            <a:r>
              <a:rPr lang="en-US" b="1" dirty="0">
                <a:latin typeface="Inconsolata Medium" panose="020B0609030003000000" pitchFamily="49" charset="77"/>
                <a:cs typeface="InaiMathi" pitchFamily="2" charset="0"/>
              </a:rPr>
              <a:t>] </a:t>
            </a:r>
            <a:r>
              <a:rPr lang="en-US" b="1" dirty="0">
                <a:solidFill>
                  <a:srgbClr val="545454"/>
                </a:solidFill>
                <a:latin typeface="Inconsolata Medium" panose="020B0609030003000000" pitchFamily="49" charset="77"/>
                <a:cs typeface="InaiMathi" pitchFamily="2" charset="0"/>
              </a:rPr>
              <a:t>= </a:t>
            </a:r>
            <a:r>
              <a:rPr lang="en-US" b="1" dirty="0">
                <a:solidFill>
                  <a:srgbClr val="FF6600"/>
                </a:solidFill>
                <a:latin typeface="Inconsolata Medium" panose="020B0609030003000000" pitchFamily="49" charset="77"/>
                <a:cs typeface="InaiMathi" pitchFamily="2" charset="0"/>
              </a:rPr>
              <a:t>100 </a:t>
            </a:r>
          </a:p>
          <a:p>
            <a:pPr marL="0" indent="0">
              <a:buNone/>
            </a:pPr>
            <a:r>
              <a:rPr lang="en-US" b="1" dirty="0">
                <a:solidFill>
                  <a:srgbClr val="FF6600"/>
                </a:solidFill>
                <a:latin typeface="Inconsolata Medium" panose="020B0609030003000000" pitchFamily="49" charset="77"/>
                <a:cs typeface="InaiMathi" pitchFamily="2" charset="0"/>
              </a:rPr>
              <a:t>	    </a:t>
            </a:r>
            <a:r>
              <a:rPr lang="en-US" b="1" dirty="0">
                <a:solidFill>
                  <a:srgbClr val="006699"/>
                </a:solidFill>
                <a:latin typeface="Inconsolata Medium" panose="020B0609030003000000" pitchFamily="49" charset="77"/>
                <a:cs typeface="InaiMathi" pitchFamily="2" charset="0"/>
              </a:rPr>
              <a:t>print</a:t>
            </a:r>
            <a:r>
              <a:rPr lang="en-US" b="1" dirty="0">
                <a:latin typeface="Inconsolata Medium" panose="020B0609030003000000" pitchFamily="49" charset="77"/>
                <a:cs typeface="InaiMathi" pitchFamily="2" charset="0"/>
              </a:rPr>
              <a:t>(</a:t>
            </a:r>
            <a:r>
              <a:rPr lang="en-US" b="1" dirty="0">
                <a:solidFill>
                  <a:srgbClr val="000087"/>
                </a:solidFill>
                <a:latin typeface="Inconsolata Medium" panose="020B0609030003000000" pitchFamily="49" charset="77"/>
                <a:cs typeface="InaiMathi" pitchFamily="2" charset="0"/>
              </a:rPr>
              <a:t>L</a:t>
            </a:r>
            <a:r>
              <a:rPr lang="en-US" b="1" dirty="0">
                <a:latin typeface="Inconsolata Medium" panose="020B0609030003000000" pitchFamily="49" charset="77"/>
                <a:cs typeface="InaiMathi" pitchFamily="2" charset="0"/>
              </a:rPr>
              <a:t>) </a:t>
            </a:r>
          </a:p>
          <a:p>
            <a:pPr marL="0" indent="0">
              <a:buNone/>
            </a:pPr>
            <a:r>
              <a:rPr lang="en-US" b="1" dirty="0">
                <a:latin typeface="Inconsolata Medium" panose="020B0609030003000000" pitchFamily="49" charset="77"/>
                <a:cs typeface="InaiMathi" pitchFamily="2" charset="0"/>
              </a:rPr>
              <a:t>[100, 3, 5, 7, 11]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cs typeface="InaiMathi" pitchFamily="2" charset="0"/>
              </a:rPr>
              <a:t>In </a:t>
            </a:r>
            <a:r>
              <a:rPr lang="en-US" b="1" dirty="0">
                <a:latin typeface="Inconsolata Medium" panose="020B0609030003000000" pitchFamily="49" charset="77"/>
                <a:cs typeface="InaiMathi" pitchFamily="2" charset="0"/>
              </a:rPr>
              <a:t>[</a:t>
            </a:r>
            <a:r>
              <a:rPr lang="en-US" b="1" dirty="0">
                <a:solidFill>
                  <a:srgbClr val="FF6600"/>
                </a:solidFill>
                <a:latin typeface="Inconsolata Medium" panose="020B0609030003000000" pitchFamily="49" charset="77"/>
                <a:cs typeface="InaiMathi" pitchFamily="2" charset="0"/>
              </a:rPr>
              <a:t>17</a:t>
            </a:r>
            <a:r>
              <a:rPr lang="en-US" b="1" dirty="0">
                <a:latin typeface="Inconsolata Medium" panose="020B0609030003000000" pitchFamily="49" charset="77"/>
                <a:cs typeface="InaiMathi" pitchFamily="2" charset="0"/>
              </a:rPr>
              <a:t>]: </a:t>
            </a:r>
            <a:r>
              <a:rPr lang="en-US" b="1" dirty="0">
                <a:solidFill>
                  <a:srgbClr val="000087"/>
                </a:solidFill>
                <a:latin typeface="Inconsolata Medium" panose="020B0609030003000000" pitchFamily="49" charset="77"/>
                <a:cs typeface="InaiMathi" pitchFamily="2" charset="0"/>
              </a:rPr>
              <a:t>L</a:t>
            </a:r>
            <a:r>
              <a:rPr lang="en-US" b="1" dirty="0">
                <a:latin typeface="Inconsolata Medium" panose="020B0609030003000000" pitchFamily="49" charset="77"/>
                <a:cs typeface="InaiMathi" pitchFamily="2" charset="0"/>
              </a:rPr>
              <a:t>[</a:t>
            </a:r>
            <a:r>
              <a:rPr lang="en-US" b="1" dirty="0">
                <a:solidFill>
                  <a:srgbClr val="FF6600"/>
                </a:solidFill>
                <a:latin typeface="Inconsolata Medium" panose="020B0609030003000000" pitchFamily="49" charset="77"/>
                <a:cs typeface="InaiMathi" pitchFamily="2" charset="0"/>
              </a:rPr>
              <a:t>1:3</a:t>
            </a:r>
            <a:r>
              <a:rPr lang="en-US" b="1" dirty="0">
                <a:latin typeface="Inconsolata Medium" panose="020B0609030003000000" pitchFamily="49" charset="77"/>
                <a:cs typeface="InaiMathi" pitchFamily="2" charset="0"/>
              </a:rPr>
              <a:t>] </a:t>
            </a:r>
            <a:r>
              <a:rPr lang="en-US" b="1" dirty="0">
                <a:solidFill>
                  <a:srgbClr val="545454"/>
                </a:solidFill>
                <a:latin typeface="Inconsolata Medium" panose="020B0609030003000000" pitchFamily="49" charset="77"/>
                <a:cs typeface="InaiMathi" pitchFamily="2" charset="0"/>
              </a:rPr>
              <a:t>= </a:t>
            </a:r>
            <a:r>
              <a:rPr lang="en-US" b="1" dirty="0">
                <a:latin typeface="Inconsolata Medium" panose="020B0609030003000000" pitchFamily="49" charset="77"/>
                <a:cs typeface="InaiMathi" pitchFamily="2" charset="0"/>
              </a:rPr>
              <a:t>[</a:t>
            </a:r>
            <a:r>
              <a:rPr lang="en-US" b="1" dirty="0">
                <a:solidFill>
                  <a:srgbClr val="FF6600"/>
                </a:solidFill>
                <a:latin typeface="Inconsolata Medium" panose="020B0609030003000000" pitchFamily="49" charset="77"/>
                <a:cs typeface="InaiMathi" pitchFamily="2" charset="0"/>
              </a:rPr>
              <a:t>55, 56</a:t>
            </a:r>
            <a:r>
              <a:rPr lang="en-US" b="1" dirty="0">
                <a:latin typeface="Inconsolata Medium" panose="020B0609030003000000" pitchFamily="49" charset="77"/>
                <a:cs typeface="InaiMathi" pitchFamily="2" charset="0"/>
              </a:rPr>
              <a:t>]</a:t>
            </a:r>
            <a:r>
              <a:rPr lang="en-US" b="1" dirty="0">
                <a:solidFill>
                  <a:srgbClr val="FF6600"/>
                </a:solidFill>
                <a:latin typeface="Inconsolata Medium" panose="020B0609030003000000" pitchFamily="49" charset="77"/>
                <a:cs typeface="InaiMathi" pitchFamily="2" charset="0"/>
              </a:rPr>
              <a:t> </a:t>
            </a:r>
          </a:p>
          <a:p>
            <a:pPr marL="0" indent="0">
              <a:buNone/>
            </a:pPr>
            <a:r>
              <a:rPr lang="en-US" b="1" dirty="0">
                <a:solidFill>
                  <a:srgbClr val="FF6600"/>
                </a:solidFill>
                <a:latin typeface="Inconsolata Medium" panose="020B0609030003000000" pitchFamily="49" charset="77"/>
                <a:cs typeface="InaiMathi" pitchFamily="2" charset="0"/>
              </a:rPr>
              <a:t>	    </a:t>
            </a:r>
            <a:r>
              <a:rPr lang="en-US" b="1" dirty="0">
                <a:solidFill>
                  <a:srgbClr val="006699"/>
                </a:solidFill>
                <a:latin typeface="Inconsolata Medium" panose="020B0609030003000000" pitchFamily="49" charset="77"/>
                <a:cs typeface="InaiMathi" pitchFamily="2" charset="0"/>
              </a:rPr>
              <a:t>print</a:t>
            </a:r>
            <a:r>
              <a:rPr lang="en-US" b="1" dirty="0">
                <a:latin typeface="Inconsolata Medium" panose="020B0609030003000000" pitchFamily="49" charset="77"/>
                <a:cs typeface="InaiMathi" pitchFamily="2" charset="0"/>
              </a:rPr>
              <a:t>(</a:t>
            </a:r>
            <a:r>
              <a:rPr lang="en-US" b="1" dirty="0">
                <a:solidFill>
                  <a:srgbClr val="000087"/>
                </a:solidFill>
                <a:latin typeface="Inconsolata Medium" panose="020B0609030003000000" pitchFamily="49" charset="77"/>
                <a:cs typeface="InaiMathi" pitchFamily="2" charset="0"/>
              </a:rPr>
              <a:t>L</a:t>
            </a:r>
            <a:r>
              <a:rPr lang="en-US" b="1" dirty="0">
                <a:latin typeface="Inconsolata Medium" panose="020B0609030003000000" pitchFamily="49" charset="77"/>
                <a:cs typeface="InaiMathi" pitchFamily="2" charset="0"/>
              </a:rPr>
              <a:t>) </a:t>
            </a:r>
          </a:p>
          <a:p>
            <a:pPr marL="0" indent="0">
              <a:buNone/>
            </a:pPr>
            <a:r>
              <a:rPr lang="en-US" b="1" dirty="0">
                <a:latin typeface="Inconsolata Medium" panose="020B0609030003000000" pitchFamily="49" charset="77"/>
                <a:cs typeface="InaiMathi" pitchFamily="2" charset="0"/>
              </a:rPr>
              <a:t>[100, 55, 56, 7, 11] </a:t>
            </a:r>
          </a:p>
          <a:p>
            <a:pPr marL="0" indent="0">
              <a:buNone/>
            </a:pPr>
            <a:endParaRPr lang="en-US" b="1" dirty="0">
              <a:solidFill>
                <a:srgbClr val="000087"/>
              </a:solidFill>
              <a:latin typeface="Inconsolata Medium" panose="020B0609030003000000" pitchFamily="49" charset="77"/>
            </a:endParaRPr>
          </a:p>
        </p:txBody>
      </p:sp>
      <p:pic>
        <p:nvPicPr>
          <p:cNvPr id="3" name="Picture 2">
            <a:extLst>
              <a:ext uri="{FF2B5EF4-FFF2-40B4-BE49-F238E27FC236}">
                <a16:creationId xmlns:a16="http://schemas.microsoft.com/office/drawing/2014/main" id="{01205C96-4873-E74D-9647-F792C437AC65}"/>
              </a:ext>
            </a:extLst>
          </p:cNvPr>
          <p:cNvPicPr>
            <a:picLocks noChangeAspect="1"/>
          </p:cNvPicPr>
          <p:nvPr/>
        </p:nvPicPr>
        <p:blipFill>
          <a:blip r:embed="rId2"/>
          <a:stretch>
            <a:fillRect/>
          </a:stretch>
        </p:blipFill>
        <p:spPr>
          <a:xfrm>
            <a:off x="4393324" y="1871630"/>
            <a:ext cx="3684796" cy="1093924"/>
          </a:xfrm>
          <a:prstGeom prst="rect">
            <a:avLst/>
          </a:prstGeom>
        </p:spPr>
      </p:pic>
    </p:spTree>
    <p:extLst>
      <p:ext uri="{BB962C8B-B14F-4D97-AF65-F5344CB8AC3E}">
        <p14:creationId xmlns:p14="http://schemas.microsoft.com/office/powerpoint/2010/main" val="371815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Tuples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br>
              <a:rPr lang="en-US" sz="1600" dirty="0">
                <a:latin typeface="Gill Sans MT" panose="020B0502020104020203" pitchFamily="34" charset="77"/>
              </a:rPr>
            </a:br>
            <a:r>
              <a:rPr lang="en-US" dirty="0">
                <a:latin typeface="Gill Sans MT" panose="020B0502020104020203" pitchFamily="34" charset="77"/>
              </a:rPr>
              <a:t>Tuples are in many ways similar to lists, but they are defined with parentheses rather than square brackets: </a:t>
            </a:r>
          </a:p>
          <a:p>
            <a:pPr marL="0" indent="0">
              <a:buNone/>
            </a:pPr>
            <a:endParaRPr lang="en-US" dirty="0"/>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19</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t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a:t>
            </a:r>
          </a:p>
          <a:p>
            <a:pPr marL="0" indent="0">
              <a:buNone/>
            </a:pPr>
            <a:endParaRPr lang="en-US" b="1" dirty="0">
              <a:latin typeface="Inconsolata Medium" panose="020B0609030003000000" pitchFamily="49" charset="77"/>
            </a:endParaRPr>
          </a:p>
          <a:p>
            <a:pPr marL="0" indent="0">
              <a:buNone/>
            </a:pPr>
            <a:r>
              <a:rPr lang="en-US" dirty="0"/>
              <a:t>They can also be defined without any brackets at all: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19</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t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endParaRPr lang="en-US" b="1" dirty="0">
              <a:latin typeface="Inconsolata Medium" panose="020B0609030003000000" pitchFamily="49" charset="77"/>
            </a:endParaRPr>
          </a:p>
          <a:p>
            <a:pPr marL="0" indent="0">
              <a:buNone/>
            </a:pPr>
            <a:r>
              <a:rPr lang="en-US" b="1" dirty="0">
                <a:solidFill>
                  <a:srgbClr val="FF6600"/>
                </a:solidFill>
                <a:latin typeface="Inconsolata Medium" panose="020B0609030003000000" pitchFamily="49" charset="77"/>
                <a:cs typeface="InaiMathi" pitchFamily="2" charset="0"/>
              </a:rPr>
              <a:t>	    </a:t>
            </a:r>
            <a:r>
              <a:rPr lang="en-US" b="1" dirty="0">
                <a:solidFill>
                  <a:srgbClr val="006699"/>
                </a:solidFill>
                <a:latin typeface="Inconsolata Medium" panose="020B0609030003000000" pitchFamily="49" charset="77"/>
                <a:cs typeface="InaiMathi" pitchFamily="2" charset="0"/>
              </a:rPr>
              <a:t>print</a:t>
            </a:r>
            <a:r>
              <a:rPr lang="en-US" b="1" dirty="0">
                <a:latin typeface="Inconsolata Medium" panose="020B0609030003000000" pitchFamily="49" charset="77"/>
                <a:cs typeface="InaiMathi" pitchFamily="2" charset="0"/>
              </a:rPr>
              <a:t>(</a:t>
            </a:r>
            <a:r>
              <a:rPr lang="en-US" b="1" dirty="0">
                <a:solidFill>
                  <a:srgbClr val="000087"/>
                </a:solidFill>
                <a:latin typeface="Inconsolata Medium" panose="020B0609030003000000" pitchFamily="49" charset="77"/>
                <a:cs typeface="InaiMathi" pitchFamily="2" charset="0"/>
              </a:rPr>
              <a:t>t</a:t>
            </a:r>
            <a:r>
              <a:rPr lang="en-US" b="1" dirty="0">
                <a:latin typeface="Inconsolata Medium" panose="020B0609030003000000" pitchFamily="49" charset="77"/>
                <a:cs typeface="InaiMathi" pitchFamily="2" charset="0"/>
              </a:rPr>
              <a:t>) </a:t>
            </a:r>
          </a:p>
          <a:p>
            <a:pPr marL="0" indent="0">
              <a:buNone/>
            </a:pPr>
            <a:r>
              <a:rPr lang="en-US" b="1" dirty="0">
                <a:latin typeface="Inconsolata Medium" panose="020B0609030003000000" pitchFamily="49" charset="77"/>
                <a:cs typeface="InaiMathi" pitchFamily="2" charset="0"/>
              </a:rPr>
              <a:t>(1, 2, 3)</a:t>
            </a: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260517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Tuples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r>
              <a:rPr lang="en-US" dirty="0"/>
              <a:t>Like the lists, tuples have a length, and individual elements can be extracted using square-bracket indexing. Slicing is also supported.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21</a:t>
            </a:r>
            <a:r>
              <a:rPr lang="en-US" b="1" dirty="0">
                <a:latin typeface="Inconsolata Medium" panose="020B0609030003000000" pitchFamily="49" charset="77"/>
              </a:rPr>
              <a:t>]: </a:t>
            </a:r>
            <a:r>
              <a:rPr lang="en-US" b="1" dirty="0" err="1">
                <a:solidFill>
                  <a:srgbClr val="336666"/>
                </a:solidFill>
                <a:latin typeface="Inconsolata Medium" panose="020B0609030003000000" pitchFamily="49" charset="77"/>
              </a:rPr>
              <a:t>len</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t</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[21]: 3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22</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t</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0:2</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[22]: (1, 2) </a:t>
            </a:r>
          </a:p>
          <a:p>
            <a:pPr marL="0" indent="0">
              <a:buNone/>
            </a:pPr>
            <a:endParaRPr lang="en-US" b="1" dirty="0">
              <a:latin typeface="Inconsolata Medium" panose="020B0609030003000000" pitchFamily="49" charset="77"/>
            </a:endParaRPr>
          </a:p>
          <a:p>
            <a:pPr marL="0" indent="0">
              <a:buNone/>
            </a:pPr>
            <a:r>
              <a:rPr lang="en-US" dirty="0"/>
              <a:t>Unlike lists, tuples are </a:t>
            </a:r>
            <a:r>
              <a:rPr lang="en-US" i="1" dirty="0"/>
              <a:t>immutable</a:t>
            </a:r>
            <a:r>
              <a:rPr lang="en-US" dirty="0"/>
              <a:t>: this means that once they are created, their size and contents cannot be changed: </a:t>
            </a: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22</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t</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0</a:t>
            </a:r>
            <a:r>
              <a:rPr lang="en-US" b="1" dirty="0">
                <a:latin typeface="Inconsolata Medium" panose="020B0609030003000000" pitchFamily="49" charset="77"/>
              </a:rPr>
              <a:t>] = 1   </a:t>
            </a:r>
            <a:r>
              <a:rPr lang="en-US" b="1" i="1" dirty="0">
                <a:solidFill>
                  <a:srgbClr val="33566B"/>
                </a:solidFill>
                <a:latin typeface="Inconsolata Medium" panose="020B0609030003000000" pitchFamily="49" charset="77"/>
              </a:rPr>
              <a:t># error!</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22</a:t>
            </a: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t.append</a:t>
            </a:r>
            <a:r>
              <a:rPr lang="en-US" b="1" dirty="0">
                <a:solidFill>
                  <a:srgbClr val="000087"/>
                </a:solidFill>
                <a:latin typeface="Inconsolata Medium" panose="020B0609030003000000" pitchFamily="49" charset="77"/>
              </a:rPr>
              <a:t>(</a:t>
            </a:r>
            <a:r>
              <a:rPr lang="en-US" b="1" dirty="0">
                <a:solidFill>
                  <a:srgbClr val="FF6600"/>
                </a:solidFill>
                <a:latin typeface="Inconsolata Medium" panose="020B0609030003000000" pitchFamily="49" charset="77"/>
              </a:rPr>
              <a:t>10</a:t>
            </a:r>
            <a:r>
              <a:rPr lang="en-US" b="1" dirty="0">
                <a:solidFill>
                  <a:srgbClr val="000087"/>
                </a:solidFill>
                <a:latin typeface="Inconsolata Medium" panose="020B0609030003000000" pitchFamily="49" charset="77"/>
              </a:rPr>
              <a:t>)</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error!</a:t>
            </a: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1753618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Tuple Unpacking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r>
              <a:rPr lang="en-US" dirty="0"/>
              <a:t>Like the lists, tuples have a length, and individual elements can be extracted using square-bracket indexing. Slicing is also supported.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21</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name, </a:t>
            </a:r>
            <a:r>
              <a:rPr lang="en-US" b="1" dirty="0" err="1">
                <a:solidFill>
                  <a:srgbClr val="000087"/>
                </a:solidFill>
                <a:latin typeface="Inconsolata Medium" panose="020B0609030003000000" pitchFamily="49" charset="77"/>
              </a:rPr>
              <a:t>gpa</a:t>
            </a:r>
            <a:r>
              <a:rPr lang="en-US" b="1" dirty="0">
                <a:latin typeface="Inconsolata Medium" panose="020B0609030003000000" pitchFamily="49" charset="77"/>
              </a:rPr>
              <a:t> = (</a:t>
            </a:r>
            <a:r>
              <a:rPr lang="en-US" b="1" dirty="0">
                <a:solidFill>
                  <a:srgbClr val="FF6600"/>
                </a:solidFill>
                <a:latin typeface="Inconsolata Medium" panose="020B0609030003000000" pitchFamily="49" charset="77"/>
              </a:rPr>
              <a:t>“Mike Smith”</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3.2</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print(name, </a:t>
            </a:r>
            <a:r>
              <a:rPr lang="en-US" b="1" dirty="0" err="1">
                <a:solidFill>
                  <a:srgbClr val="000087"/>
                </a:solidFill>
                <a:latin typeface="Inconsolata Medium" panose="020B0609030003000000" pitchFamily="49" charset="77"/>
              </a:rPr>
              <a:t>gpa</a:t>
            </a:r>
            <a:r>
              <a:rPr lang="en-US" b="1" dirty="0">
                <a:solidFill>
                  <a:srgbClr val="000087"/>
                </a:solidFill>
                <a:latin typeface="Inconsolata Medium" panose="020B0609030003000000" pitchFamily="49" charset="77"/>
              </a:rPr>
              <a:t>)</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Mike Smith 3.2</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19</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a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1</a:t>
            </a:r>
            <a:endParaRPr lang="en-US" b="1" dirty="0">
              <a:latin typeface="Inconsolata Medium" panose="020B0609030003000000" pitchFamily="49" charset="77"/>
            </a:endParaRPr>
          </a:p>
          <a:p>
            <a:pPr marL="0" indent="0">
              <a:buNone/>
            </a:pPr>
            <a:r>
              <a:rPr lang="en-US" b="1" dirty="0">
                <a:solidFill>
                  <a:srgbClr val="FF6600"/>
                </a:solidFill>
                <a:latin typeface="Inconsolata Medium" panose="020B0609030003000000" pitchFamily="49" charset="77"/>
                <a:cs typeface="InaiMathi" pitchFamily="2" charset="0"/>
              </a:rPr>
              <a:t>	    </a:t>
            </a:r>
            <a:r>
              <a:rPr lang="en-US" b="1" dirty="0">
                <a:solidFill>
                  <a:srgbClr val="000087"/>
                </a:solidFill>
                <a:latin typeface="Inconsolata Medium" panose="020B0609030003000000" pitchFamily="49" charset="77"/>
                <a:cs typeface="InaiMathi" pitchFamily="2" charset="0"/>
              </a:rPr>
              <a:t>b</a:t>
            </a:r>
            <a:r>
              <a:rPr lang="en-US" b="1" dirty="0">
                <a:solidFill>
                  <a:srgbClr val="000087"/>
                </a:solidFill>
                <a:latin typeface="Inconsolata Medium" panose="020B0609030003000000" pitchFamily="49" charset="77"/>
              </a:rPr>
              <a:t>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2</a:t>
            </a:r>
          </a:p>
          <a:p>
            <a:pPr marL="0" indent="0">
              <a:buNone/>
            </a:pPr>
            <a:r>
              <a:rPr lang="en-US" b="1" dirty="0">
                <a:solidFill>
                  <a:srgbClr val="FF6600"/>
                </a:solidFill>
                <a:latin typeface="Inconsolata Medium" panose="020B0609030003000000" pitchFamily="49" charset="77"/>
                <a:cs typeface="InaiMathi" pitchFamily="2" charset="0"/>
              </a:rPr>
              <a:t>	    </a:t>
            </a:r>
            <a:r>
              <a:rPr lang="en-US" b="1" dirty="0">
                <a:solidFill>
                  <a:srgbClr val="000087"/>
                </a:solidFill>
                <a:latin typeface="Inconsolata Medium" panose="020B0609030003000000" pitchFamily="49" charset="77"/>
              </a:rPr>
              <a:t>a, b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b, a </a:t>
            </a:r>
            <a:r>
              <a:rPr lang="en-US" b="1" i="1" dirty="0">
                <a:solidFill>
                  <a:srgbClr val="33566B"/>
                </a:solidFill>
                <a:latin typeface="Inconsolata Medium" panose="020B0609030003000000" pitchFamily="49" charset="77"/>
              </a:rPr>
              <a:t># parallel assignment</a:t>
            </a:r>
            <a:endParaRPr lang="en-US" b="1" dirty="0">
              <a:solidFill>
                <a:srgbClr val="FF6600"/>
              </a:solidFill>
              <a:latin typeface="Inconsolata Medium" panose="020B0609030003000000" pitchFamily="49" charset="77"/>
            </a:endParaRPr>
          </a:p>
          <a:p>
            <a:pPr marL="0" indent="0">
              <a:buNone/>
            </a:pPr>
            <a:r>
              <a:rPr lang="en-US" b="1" dirty="0">
                <a:solidFill>
                  <a:srgbClr val="FF6600"/>
                </a:solidFill>
                <a:latin typeface="Inconsolata Medium" panose="020B0609030003000000" pitchFamily="49" charset="77"/>
                <a:cs typeface="InaiMathi" pitchFamily="2" charset="0"/>
              </a:rPr>
              <a:t>	    </a:t>
            </a:r>
            <a:r>
              <a:rPr lang="en-US" b="1" dirty="0">
                <a:solidFill>
                  <a:srgbClr val="006699"/>
                </a:solidFill>
                <a:latin typeface="Inconsolata Medium" panose="020B0609030003000000" pitchFamily="49" charset="77"/>
                <a:cs typeface="InaiMathi" pitchFamily="2" charset="0"/>
              </a:rPr>
              <a:t>print</a:t>
            </a:r>
            <a:r>
              <a:rPr lang="en-US" b="1" dirty="0">
                <a:latin typeface="Inconsolata Medium" panose="020B0609030003000000" pitchFamily="49" charset="77"/>
                <a:cs typeface="InaiMathi" pitchFamily="2" charset="0"/>
              </a:rPr>
              <a:t>(</a:t>
            </a:r>
            <a:r>
              <a:rPr lang="en-US" b="1" dirty="0">
                <a:solidFill>
                  <a:srgbClr val="000087"/>
                </a:solidFill>
                <a:latin typeface="Inconsolata Medium" panose="020B0609030003000000" pitchFamily="49" charset="77"/>
                <a:cs typeface="InaiMathi" pitchFamily="2" charset="0"/>
              </a:rPr>
              <a:t>a, b</a:t>
            </a:r>
            <a:r>
              <a:rPr lang="en-US" b="1" dirty="0">
                <a:latin typeface="Inconsolata Medium" panose="020B0609030003000000" pitchFamily="49" charset="77"/>
                <a:cs typeface="InaiMathi" pitchFamily="2" charset="0"/>
              </a:rPr>
              <a:t>) </a:t>
            </a:r>
          </a:p>
          <a:p>
            <a:pPr marL="0" indent="0">
              <a:buNone/>
            </a:pPr>
            <a:r>
              <a:rPr lang="en-US" b="1" dirty="0">
                <a:latin typeface="Inconsolata Medium" panose="020B0609030003000000" pitchFamily="49" charset="77"/>
              </a:rPr>
              <a:t>2 1</a:t>
            </a: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2097438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String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Strings were briefly discussed in a previous video. Similar to lists and tuples, strings support indexing and slicing.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26</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message = </a:t>
            </a:r>
            <a:r>
              <a:rPr lang="en-US" dirty="0">
                <a:solidFill>
                  <a:srgbClr val="CC3300"/>
                </a:solidFill>
                <a:latin typeface="UbuntuMono"/>
              </a:rPr>
              <a:t>“python” </a:t>
            </a: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26</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message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[26]: ‘</a:t>
            </a:r>
            <a:r>
              <a:rPr lang="en-US" b="1" dirty="0" err="1">
                <a:latin typeface="Inconsolata Medium" panose="020B0609030003000000" pitchFamily="49" charset="77"/>
              </a:rPr>
              <a:t>pyth</a:t>
            </a: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27</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message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endParaRPr lang="en-US" b="1" i="1" dirty="0">
              <a:solidFill>
                <a:srgbClr val="33566B"/>
              </a:solidFill>
              <a:latin typeface="Inconsolata Medium" panose="020B0609030003000000" pitchFamily="49" charset="77"/>
            </a:endParaRPr>
          </a:p>
          <a:p>
            <a:pPr marL="0" indent="0">
              <a:buNone/>
            </a:pPr>
            <a:r>
              <a:rPr lang="en-US" b="1" dirty="0">
                <a:latin typeface="Inconsolata Medium" panose="020B0609030003000000" pitchFamily="49" charset="77"/>
              </a:rPr>
              <a:t>Out [27]: ‘on’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28</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a:t>
            </a:r>
            <a:r>
              <a:rPr lang="en-US" b="1" dirty="0">
                <a:solidFill>
                  <a:srgbClr val="000087"/>
                </a:solidFill>
                <a:latin typeface="Inconsolata Medium" panose="020B0609030003000000" pitchFamily="49" charset="77"/>
              </a:rPr>
              <a:t>message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a:t>
            </a:r>
            <a:r>
              <a:rPr lang="en-US" b="1" dirty="0">
                <a:latin typeface="Inconsolata Medium" panose="020B0609030003000000" pitchFamily="49" charset="77"/>
              </a:rPr>
              <a:t>] </a:t>
            </a:r>
            <a:endParaRPr lang="en-US" b="1" i="1" dirty="0">
              <a:solidFill>
                <a:srgbClr val="33566B"/>
              </a:solidFill>
              <a:latin typeface="Inconsolata Medium" panose="020B0609030003000000" pitchFamily="49" charset="77"/>
            </a:endParaRPr>
          </a:p>
          <a:p>
            <a:pPr marL="0" indent="0">
              <a:buNone/>
            </a:pPr>
            <a:r>
              <a:rPr lang="en-US" b="1" dirty="0">
                <a:latin typeface="Inconsolata Medium" panose="020B0609030003000000" pitchFamily="49" charset="77"/>
              </a:rPr>
              <a:t>Out [28]: ‘python’ </a:t>
            </a:r>
          </a:p>
          <a:p>
            <a:pPr marL="0" indent="0">
              <a:buNone/>
            </a:pPr>
            <a:endParaRPr lang="en-US" sz="2400" b="1" dirty="0">
              <a:latin typeface="Inconsolata Medium" panose="020B0609030003000000" pitchFamily="49" charset="77"/>
            </a:endParaRP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BDD10210-4CB1-A445-A044-8F6B310ADA41}"/>
              </a:ext>
            </a:extLst>
          </p:cNvPr>
          <p:cNvSpPr txBox="1"/>
          <p:nvPr/>
        </p:nvSpPr>
        <p:spPr>
          <a:xfrm>
            <a:off x="4145115" y="4495516"/>
            <a:ext cx="3392275" cy="1061829"/>
          </a:xfrm>
          <a:prstGeom prst="rect">
            <a:avLst/>
          </a:prstGeom>
          <a:noFill/>
        </p:spPr>
        <p:txBody>
          <a:bodyPr wrap="none" rtlCol="0">
            <a:spAutoFit/>
          </a:bodyPr>
          <a:lstStyle/>
          <a:p>
            <a:r>
              <a:rPr lang="en-US" sz="2100" b="1" dirty="0">
                <a:solidFill>
                  <a:srgbClr val="000087"/>
                </a:solidFill>
                <a:latin typeface="Inconsolata Medium" panose="020B0609030003000000" pitchFamily="49" charset="77"/>
              </a:rPr>
              <a:t>In </a:t>
            </a:r>
            <a:r>
              <a:rPr lang="en-US" sz="2100" b="1" dirty="0">
                <a:latin typeface="Inconsolata Medium" panose="020B0609030003000000" pitchFamily="49" charset="77"/>
              </a:rPr>
              <a:t>[</a:t>
            </a:r>
            <a:r>
              <a:rPr lang="en-US" sz="2100" b="1" dirty="0">
                <a:solidFill>
                  <a:srgbClr val="FF6600"/>
                </a:solidFill>
                <a:latin typeface="Inconsolata Medium" panose="020B0609030003000000" pitchFamily="49" charset="77"/>
              </a:rPr>
              <a:t>25</a:t>
            </a:r>
            <a:r>
              <a:rPr lang="en-US" sz="2100" b="1" dirty="0">
                <a:latin typeface="Inconsolata Medium" panose="020B0609030003000000" pitchFamily="49" charset="77"/>
              </a:rPr>
              <a:t>]: </a:t>
            </a:r>
            <a:r>
              <a:rPr lang="en-US" sz="2100" b="1" dirty="0">
                <a:solidFill>
                  <a:srgbClr val="000087"/>
                </a:solidFill>
                <a:latin typeface="Inconsolata Medium" panose="020B0609030003000000" pitchFamily="49" charset="77"/>
              </a:rPr>
              <a:t>message</a:t>
            </a:r>
            <a:r>
              <a:rPr lang="en-US" sz="2100" b="1" dirty="0">
                <a:latin typeface="Inconsolata Medium" panose="020B0609030003000000" pitchFamily="49" charset="77"/>
              </a:rPr>
              <a:t>[</a:t>
            </a:r>
            <a:r>
              <a:rPr lang="en-US" sz="2100" b="1" dirty="0">
                <a:solidFill>
                  <a:srgbClr val="FF6600"/>
                </a:solidFill>
                <a:latin typeface="Inconsolata Medium" panose="020B0609030003000000" pitchFamily="49" charset="77"/>
              </a:rPr>
              <a:t>::-1</a:t>
            </a:r>
            <a:r>
              <a:rPr lang="en-US" sz="2100" b="1" dirty="0">
                <a:latin typeface="Inconsolata Medium" panose="020B0609030003000000" pitchFamily="49" charset="77"/>
              </a:rPr>
              <a:t>] </a:t>
            </a:r>
            <a:endParaRPr lang="en-US" sz="2100" b="1" i="1" dirty="0">
              <a:solidFill>
                <a:srgbClr val="33566B"/>
              </a:solidFill>
              <a:latin typeface="Inconsolata Medium" panose="020B0609030003000000" pitchFamily="49" charset="77"/>
            </a:endParaRPr>
          </a:p>
          <a:p>
            <a:r>
              <a:rPr lang="en-US" sz="2100" b="1" dirty="0">
                <a:latin typeface="Inconsolata Medium" panose="020B0609030003000000" pitchFamily="49" charset="77"/>
              </a:rPr>
              <a:t>Out [25]: ‘</a:t>
            </a:r>
            <a:r>
              <a:rPr lang="en-US" sz="2100" b="1" dirty="0" err="1">
                <a:latin typeface="Inconsolata Medium" panose="020B0609030003000000" pitchFamily="49" charset="77"/>
              </a:rPr>
              <a:t>nohtyp</a:t>
            </a:r>
            <a:r>
              <a:rPr lang="en-US" sz="2100" b="1" dirty="0">
                <a:latin typeface="Inconsolata Medium" panose="020B0609030003000000" pitchFamily="49" charset="77"/>
              </a:rPr>
              <a:t>’ </a:t>
            </a:r>
          </a:p>
          <a:p>
            <a:endParaRPr lang="en-US" sz="2100" dirty="0"/>
          </a:p>
        </p:txBody>
      </p:sp>
    </p:spTree>
    <p:extLst>
      <p:ext uri="{BB962C8B-B14F-4D97-AF65-F5344CB8AC3E}">
        <p14:creationId xmlns:p14="http://schemas.microsoft.com/office/powerpoint/2010/main" val="1736827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 tuple(), </a:t>
            </a:r>
            <a:r>
              <a:rPr lang="en-US" dirty="0" err="1"/>
              <a:t>str</a:t>
            </a:r>
            <a:r>
              <a:rPr lang="en-US" dirty="0"/>
              <a: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Converting between sequences can be done using the appropriate constructors: list(), tuple() and </a:t>
            </a:r>
            <a:r>
              <a:rPr lang="en-US" dirty="0" err="1"/>
              <a:t>str</a:t>
            </a:r>
            <a:r>
              <a:rPr lang="en-US" dirty="0"/>
              <a:t>().</a:t>
            </a:r>
          </a:p>
          <a:p>
            <a:pPr marL="0" indent="0">
              <a:buNone/>
            </a:pPr>
            <a:endParaRPr lang="en-US" dirty="0"/>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26</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message = </a:t>
            </a:r>
            <a:r>
              <a:rPr lang="en-US" dirty="0">
                <a:solidFill>
                  <a:srgbClr val="CC3300"/>
                </a:solidFill>
                <a:latin typeface="UbuntuMono"/>
              </a:rPr>
              <a:t>“python” </a:t>
            </a: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	    </a:t>
            </a:r>
            <a:r>
              <a:rPr lang="en-US" b="1" dirty="0">
                <a:solidFill>
                  <a:srgbClr val="336666"/>
                </a:solidFill>
                <a:latin typeface="Inconsolata Medium" panose="020B0609030003000000" pitchFamily="49" charset="77"/>
              </a:rPr>
              <a:t>list</a:t>
            </a:r>
            <a:r>
              <a:rPr lang="en-US" b="1" dirty="0">
                <a:solidFill>
                  <a:srgbClr val="000087"/>
                </a:solidFill>
                <a:latin typeface="Inconsolata Medium" panose="020B0609030003000000" pitchFamily="49" charset="77"/>
              </a:rPr>
              <a:t>(message)</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[26]: [‘p’, ‘y’, ‘t’, ‘h’, ‘o’, ‘n’]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27</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t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solidFill>
                  <a:srgbClr val="545454"/>
                </a:solidFill>
                <a:latin typeface="Inconsolata Medium" panose="020B0609030003000000" pitchFamily="49" charset="77"/>
              </a:rPr>
              <a:t>]</a:t>
            </a:r>
            <a:endParaRPr lang="en-US" b="1" dirty="0">
              <a:latin typeface="Inconsolata Medium" panose="020B0609030003000000" pitchFamily="49" charset="77"/>
            </a:endParaRPr>
          </a:p>
          <a:p>
            <a:pPr marL="0" indent="0">
              <a:buNone/>
            </a:pPr>
            <a:r>
              <a:rPr lang="en-US" b="1" i="1" dirty="0">
                <a:solidFill>
                  <a:srgbClr val="33566B"/>
                </a:solidFill>
                <a:latin typeface="Inconsolata Medium" panose="020B0609030003000000" pitchFamily="49" charset="77"/>
              </a:rPr>
              <a:t>	    </a:t>
            </a:r>
            <a:r>
              <a:rPr lang="en-US" b="1" dirty="0">
                <a:solidFill>
                  <a:srgbClr val="336666"/>
                </a:solidFill>
                <a:latin typeface="Inconsolata Medium" panose="020B0609030003000000" pitchFamily="49" charset="77"/>
              </a:rPr>
              <a:t>tuple</a:t>
            </a:r>
            <a:r>
              <a:rPr lang="en-US" b="1" dirty="0">
                <a:solidFill>
                  <a:srgbClr val="000087"/>
                </a:solidFill>
                <a:latin typeface="Inconsolata Medium" panose="020B0609030003000000" pitchFamily="49" charset="77"/>
              </a:rPr>
              <a:t>(t)</a:t>
            </a:r>
            <a:endParaRPr lang="en-US" b="1" i="1" dirty="0">
              <a:solidFill>
                <a:srgbClr val="33566B"/>
              </a:solidFill>
              <a:latin typeface="Inconsolata Medium" panose="020B0609030003000000" pitchFamily="49" charset="77"/>
            </a:endParaRPr>
          </a:p>
          <a:p>
            <a:pPr marL="0" indent="0">
              <a:buNone/>
            </a:pPr>
            <a:r>
              <a:rPr lang="en-US" b="1" dirty="0">
                <a:latin typeface="Inconsolata Medium" panose="020B0609030003000000" pitchFamily="49" charset="77"/>
              </a:rPr>
              <a:t>Out [27]: (1, 2, 3) </a:t>
            </a:r>
          </a:p>
          <a:p>
            <a:pPr marL="0" indent="0">
              <a:buNone/>
            </a:pPr>
            <a:endParaRPr lang="en-US" b="1" dirty="0">
              <a:latin typeface="Inconsolata Medium" panose="020B0609030003000000" pitchFamily="49" charset="77"/>
            </a:endParaRP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97478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 Comprehensions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List comprehension is a concise and readable way of creating a new list from another </a:t>
            </a:r>
            <a:r>
              <a:rPr lang="en-US" dirty="0" err="1"/>
              <a:t>iterable</a:t>
            </a:r>
            <a:r>
              <a:rPr lang="en-US" dirty="0"/>
              <a:t>(list, tuple, string).</a:t>
            </a:r>
            <a:endParaRPr lang="en-US" b="1" dirty="0">
              <a:solidFill>
                <a:srgbClr val="000087"/>
              </a:solidFill>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a:t>
            </a:r>
            <a:r>
              <a:rPr lang="en-US" sz="1900" b="1" dirty="0" err="1">
                <a:solidFill>
                  <a:srgbClr val="000087"/>
                </a:solidFill>
                <a:latin typeface="Inconsolata Medium" panose="020B0609030003000000" pitchFamily="49" charset="77"/>
              </a:rPr>
              <a:t>lst</a:t>
            </a:r>
            <a:r>
              <a:rPr lang="en-US" sz="1900" b="1" dirty="0">
                <a:solidFill>
                  <a:srgbClr val="000087"/>
                </a:solidFill>
                <a:latin typeface="Inconsolata Medium" panose="020B0609030003000000" pitchFamily="49" charset="77"/>
              </a:rPr>
              <a:t> </a:t>
            </a:r>
            <a:r>
              <a:rPr lang="en-US" sz="1900" b="1" dirty="0">
                <a:solidFill>
                  <a:srgbClr val="545454"/>
                </a:solidFill>
                <a:latin typeface="Inconsolata Medium" panose="020B0609030003000000" pitchFamily="49" charset="77"/>
              </a:rPr>
              <a:t>=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5</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7</a:t>
            </a:r>
            <a:r>
              <a:rPr lang="en-US" sz="1900" b="1" dirty="0">
                <a:latin typeface="Inconsolata Medium" panose="020B0609030003000000" pitchFamily="49" charset="77"/>
              </a:rPr>
              <a:t>] </a:t>
            </a:r>
          </a:p>
          <a:p>
            <a:pPr marL="0" indent="0">
              <a:buNone/>
            </a:pPr>
            <a:r>
              <a:rPr lang="en-US" sz="1900" b="1" dirty="0">
                <a:solidFill>
                  <a:srgbClr val="000087"/>
                </a:solidFill>
                <a:latin typeface="Inconsolata Medium" panose="020B0609030003000000" pitchFamily="49" charset="77"/>
              </a:rPr>
              <a:t>	   </a:t>
            </a:r>
            <a:r>
              <a:rPr lang="en-US" sz="1900" b="1" dirty="0" err="1">
                <a:solidFill>
                  <a:srgbClr val="000087"/>
                </a:solidFill>
                <a:latin typeface="Inconsolata Medium" panose="020B0609030003000000" pitchFamily="49" charset="77"/>
              </a:rPr>
              <a:t>new_lst</a:t>
            </a:r>
            <a:r>
              <a:rPr lang="en-US" sz="1900" b="1" dirty="0">
                <a:solidFill>
                  <a:srgbClr val="000087"/>
                </a:solidFill>
                <a:latin typeface="Inconsolata Medium" panose="020B0609030003000000" pitchFamily="49" charset="77"/>
              </a:rPr>
              <a:t> </a:t>
            </a:r>
            <a:r>
              <a:rPr lang="en-US" sz="1900" b="1" dirty="0">
                <a:solidFill>
                  <a:srgbClr val="545454"/>
                </a:solidFill>
                <a:latin typeface="Inconsolata Medium" panose="020B0609030003000000" pitchFamily="49" charset="77"/>
              </a:rPr>
              <a:t>= </a:t>
            </a:r>
            <a:r>
              <a:rPr lang="en-US" sz="1900" b="1" dirty="0">
                <a:latin typeface="Inconsolata Medium" panose="020B0609030003000000" pitchFamily="49" charset="77"/>
              </a:rPr>
              <a:t>[</a:t>
            </a:r>
            <a:r>
              <a:rPr lang="en-US" sz="1900" b="1" dirty="0">
                <a:solidFill>
                  <a:srgbClr val="336666"/>
                </a:solidFill>
                <a:latin typeface="Inconsolata Medium" panose="020B0609030003000000" pitchFamily="49" charset="77"/>
              </a:rPr>
              <a:t>]</a:t>
            </a:r>
          </a:p>
          <a:p>
            <a:pPr marL="0" indent="0">
              <a:buNone/>
            </a:pPr>
            <a:r>
              <a:rPr lang="en-US" sz="1900" b="1" dirty="0">
                <a:solidFill>
                  <a:srgbClr val="336666"/>
                </a:solidFill>
                <a:latin typeface="Inconsolata Medium" panose="020B0609030003000000" pitchFamily="49" charset="77"/>
              </a:rPr>
              <a:t>	   </a:t>
            </a:r>
            <a:r>
              <a:rPr lang="en-US" sz="1900" b="1" dirty="0">
                <a:solidFill>
                  <a:srgbClr val="006699"/>
                </a:solidFill>
                <a:latin typeface="Inconsolata Medium" panose="020B0609030003000000" pitchFamily="49" charset="77"/>
              </a:rPr>
              <a:t>for </a:t>
            </a:r>
            <a:r>
              <a:rPr lang="en-US" sz="1900" b="1" dirty="0">
                <a:solidFill>
                  <a:srgbClr val="000087"/>
                </a:solidFill>
                <a:latin typeface="Inconsolata Medium" panose="020B0609030003000000" pitchFamily="49" charset="77"/>
              </a:rPr>
              <a:t>x </a:t>
            </a:r>
            <a:r>
              <a:rPr lang="en-US" sz="1900" b="1" dirty="0">
                <a:latin typeface="Inconsolata Medium" panose="020B0609030003000000" pitchFamily="49" charset="77"/>
              </a:rPr>
              <a:t>in </a:t>
            </a:r>
            <a:r>
              <a:rPr lang="en-US" sz="1900" b="1" dirty="0" err="1">
                <a:solidFill>
                  <a:srgbClr val="336666"/>
                </a:solidFill>
                <a:latin typeface="Inconsolata Medium" panose="020B0609030003000000" pitchFamily="49" charset="77"/>
              </a:rPr>
              <a:t>lst</a:t>
            </a:r>
            <a:r>
              <a:rPr lang="en-US" sz="1900" b="1" dirty="0">
                <a:solidFill>
                  <a:srgbClr val="336666"/>
                </a:solidFill>
                <a:latin typeface="Inconsolata Medium" panose="020B0609030003000000" pitchFamily="49" charset="77"/>
              </a:rPr>
              <a:t>:</a:t>
            </a:r>
          </a:p>
          <a:p>
            <a:pPr marL="0" indent="0">
              <a:buNone/>
            </a:pPr>
            <a:r>
              <a:rPr lang="en-US" sz="1900" b="1" dirty="0">
                <a:solidFill>
                  <a:srgbClr val="336666"/>
                </a:solidFill>
                <a:latin typeface="Inconsolata Medium" panose="020B0609030003000000" pitchFamily="49" charset="77"/>
              </a:rPr>
              <a:t>		</a:t>
            </a:r>
            <a:r>
              <a:rPr lang="en-US" sz="1900" b="1" dirty="0">
                <a:latin typeface="Inconsolata Medium" panose="020B0609030003000000" pitchFamily="49" charset="77"/>
              </a:rPr>
              <a:t> </a:t>
            </a:r>
            <a:r>
              <a:rPr lang="en-US" sz="1900" b="1" dirty="0" err="1">
                <a:solidFill>
                  <a:srgbClr val="000087"/>
                </a:solidFill>
                <a:latin typeface="Inconsolata Medium" panose="020B0609030003000000" pitchFamily="49" charset="77"/>
              </a:rPr>
              <a:t>new_lst.append</a:t>
            </a:r>
            <a:r>
              <a:rPr lang="en-US" sz="1900" b="1" dirty="0">
                <a:solidFill>
                  <a:srgbClr val="000087"/>
                </a:solidFill>
                <a:latin typeface="Inconsolata Medium" panose="020B0609030003000000" pitchFamily="49" charset="77"/>
              </a:rPr>
              <a:t>(</a:t>
            </a:r>
            <a:r>
              <a:rPr lang="en-US" sz="1900" b="1" dirty="0">
                <a:solidFill>
                  <a:srgbClr val="FF6600"/>
                </a:solidFill>
                <a:latin typeface="Inconsolata Medium" panose="020B0609030003000000" pitchFamily="49" charset="77"/>
              </a:rPr>
              <a:t>x ** 2</a:t>
            </a:r>
            <a:r>
              <a:rPr lang="en-US" sz="1900" b="1" dirty="0">
                <a:solidFill>
                  <a:srgbClr val="000087"/>
                </a:solidFill>
                <a:latin typeface="Inconsolata Medium" panose="020B0609030003000000" pitchFamily="49" charset="77"/>
              </a:rPr>
              <a:t>)</a:t>
            </a:r>
            <a:endParaRPr lang="en-US" sz="1900" b="1" dirty="0">
              <a:latin typeface="Inconsolata Medium" panose="020B0609030003000000" pitchFamily="49" charset="77"/>
            </a:endParaRPr>
          </a:p>
          <a:p>
            <a:pPr marL="0" indent="0">
              <a:buNone/>
            </a:pPr>
            <a:r>
              <a:rPr lang="en-US" sz="1900" b="1" dirty="0">
                <a:solidFill>
                  <a:srgbClr val="006699"/>
                </a:solidFill>
                <a:latin typeface="Inconsolata Medium" panose="020B0609030003000000" pitchFamily="49" charset="77"/>
              </a:rPr>
              <a:t>	  print</a:t>
            </a:r>
            <a:r>
              <a:rPr lang="en-US" sz="1900" b="1" dirty="0">
                <a:latin typeface="Inconsolata Medium" panose="020B0609030003000000" pitchFamily="49" charset="77"/>
              </a:rPr>
              <a:t>(</a:t>
            </a:r>
            <a:r>
              <a:rPr lang="en-US" sz="1900" b="1" dirty="0" err="1">
                <a:solidFill>
                  <a:srgbClr val="000087"/>
                </a:solidFill>
                <a:latin typeface="Inconsolata Medium" panose="020B0609030003000000" pitchFamily="49" charset="77"/>
              </a:rPr>
              <a:t>new_lst</a:t>
            </a:r>
            <a:r>
              <a:rPr lang="en-US" sz="1900" b="1" dirty="0">
                <a:latin typeface="Inconsolata Medium" panose="020B0609030003000000" pitchFamily="49" charset="77"/>
              </a:rPr>
              <a:t>) </a:t>
            </a:r>
          </a:p>
          <a:p>
            <a:pPr marL="0" indent="0">
              <a:buNone/>
            </a:pPr>
            <a:r>
              <a:rPr lang="en-US" sz="1900" b="1" dirty="0">
                <a:latin typeface="Inconsolata Medium" panose="020B0609030003000000" pitchFamily="49" charset="77"/>
              </a:rPr>
              <a:t>4 9 25 49</a:t>
            </a:r>
            <a:endParaRPr lang="en-US" sz="1900" b="1" dirty="0">
              <a:solidFill>
                <a:srgbClr val="000087"/>
              </a:solidFill>
              <a:latin typeface="Inconsolata Medium" panose="020B0609030003000000" pitchFamily="49" charset="77"/>
            </a:endParaRPr>
          </a:p>
          <a:p>
            <a:pPr marL="0" indent="0">
              <a:buNone/>
            </a:pPr>
            <a:endParaRPr lang="en-US" sz="1900" b="1" dirty="0">
              <a:solidFill>
                <a:srgbClr val="000087"/>
              </a:solidFill>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a:t>
            </a:r>
            <a:r>
              <a:rPr lang="en-US" sz="1900" b="1" dirty="0" err="1">
                <a:solidFill>
                  <a:srgbClr val="000087"/>
                </a:solidFill>
                <a:latin typeface="Inconsolata Medium" panose="020B0609030003000000" pitchFamily="49" charset="77"/>
              </a:rPr>
              <a:t>lst</a:t>
            </a:r>
            <a:r>
              <a:rPr lang="en-US" sz="1900" b="1" dirty="0">
                <a:solidFill>
                  <a:srgbClr val="000087"/>
                </a:solidFill>
                <a:latin typeface="Inconsolata Medium" panose="020B0609030003000000" pitchFamily="49" charset="77"/>
              </a:rPr>
              <a:t> </a:t>
            </a:r>
            <a:r>
              <a:rPr lang="en-US" sz="1900" b="1" dirty="0">
                <a:solidFill>
                  <a:srgbClr val="545454"/>
                </a:solidFill>
                <a:latin typeface="Inconsolata Medium" panose="020B0609030003000000" pitchFamily="49" charset="77"/>
              </a:rPr>
              <a:t>=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5</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7</a:t>
            </a:r>
            <a:r>
              <a:rPr lang="en-US" sz="1900" b="1" dirty="0">
                <a:latin typeface="Inconsolata Medium" panose="020B0609030003000000" pitchFamily="49" charset="77"/>
              </a:rPr>
              <a:t>] </a:t>
            </a:r>
          </a:p>
          <a:p>
            <a:pPr marL="0" indent="0">
              <a:buNone/>
            </a:pPr>
            <a:r>
              <a:rPr lang="en-US" sz="1900" b="1" dirty="0">
                <a:solidFill>
                  <a:srgbClr val="006699"/>
                </a:solidFill>
                <a:latin typeface="Inconsolata Medium" panose="020B0609030003000000" pitchFamily="49" charset="77"/>
              </a:rPr>
              <a:t>	  </a:t>
            </a:r>
            <a:r>
              <a:rPr lang="en-US" sz="1900" b="1" dirty="0" err="1">
                <a:solidFill>
                  <a:srgbClr val="000087"/>
                </a:solidFill>
                <a:latin typeface="Inconsolata Medium" panose="020B0609030003000000" pitchFamily="49" charset="77"/>
              </a:rPr>
              <a:t>new_lst</a:t>
            </a:r>
            <a:r>
              <a:rPr lang="en-US" sz="1900" b="1" dirty="0">
                <a:solidFill>
                  <a:srgbClr val="000087"/>
                </a:solidFill>
                <a:latin typeface="Inconsolata Medium" panose="020B0609030003000000" pitchFamily="49" charset="77"/>
              </a:rPr>
              <a:t> </a:t>
            </a:r>
            <a:r>
              <a:rPr lang="en-US" sz="1900" b="1" dirty="0">
                <a:solidFill>
                  <a:srgbClr val="545454"/>
                </a:solidFill>
                <a:latin typeface="Inconsolata Medium" panose="020B0609030003000000" pitchFamily="49" charset="77"/>
              </a:rPr>
              <a:t>=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x**2 </a:t>
            </a:r>
            <a:r>
              <a:rPr lang="en-US" sz="1900" b="1" dirty="0">
                <a:solidFill>
                  <a:srgbClr val="006699"/>
                </a:solidFill>
                <a:latin typeface="Inconsolata Medium" panose="020B0609030003000000" pitchFamily="49" charset="77"/>
              </a:rPr>
              <a:t>for </a:t>
            </a:r>
            <a:r>
              <a:rPr lang="en-US" sz="1900" b="1" dirty="0">
                <a:solidFill>
                  <a:srgbClr val="000087"/>
                </a:solidFill>
                <a:latin typeface="Inconsolata Medium" panose="020B0609030003000000" pitchFamily="49" charset="77"/>
              </a:rPr>
              <a:t>x </a:t>
            </a:r>
            <a:r>
              <a:rPr lang="en-US" sz="1900" b="1" dirty="0">
                <a:latin typeface="Inconsolata Medium" panose="020B0609030003000000" pitchFamily="49" charset="77"/>
              </a:rPr>
              <a:t>in </a:t>
            </a:r>
            <a:r>
              <a:rPr lang="en-US" sz="1900" b="1" dirty="0" err="1">
                <a:solidFill>
                  <a:srgbClr val="336666"/>
                </a:solidFill>
                <a:latin typeface="Inconsolata Medium" panose="020B0609030003000000" pitchFamily="49" charset="77"/>
              </a:rPr>
              <a:t>lst</a:t>
            </a:r>
            <a:r>
              <a:rPr lang="en-US" sz="1900" b="1" dirty="0">
                <a:solidFill>
                  <a:srgbClr val="336666"/>
                </a:solidFill>
                <a:latin typeface="Inconsolata Medium" panose="020B0609030003000000" pitchFamily="49" charset="77"/>
              </a:rPr>
              <a:t>]</a:t>
            </a:r>
            <a:r>
              <a:rPr lang="en-US" sz="1900" b="1" dirty="0">
                <a:latin typeface="Inconsolata Medium" panose="020B0609030003000000" pitchFamily="49" charset="77"/>
              </a:rPr>
              <a:t> </a:t>
            </a:r>
          </a:p>
          <a:p>
            <a:pPr marL="0" indent="0">
              <a:buNone/>
            </a:pPr>
            <a:r>
              <a:rPr lang="en-US" sz="1900" b="1" dirty="0">
                <a:solidFill>
                  <a:srgbClr val="006699"/>
                </a:solidFill>
                <a:latin typeface="Inconsolata Medium" panose="020B0609030003000000" pitchFamily="49" charset="77"/>
              </a:rPr>
              <a:t>	  print</a:t>
            </a:r>
            <a:r>
              <a:rPr lang="en-US" sz="1900" b="1" dirty="0">
                <a:latin typeface="Inconsolata Medium" panose="020B0609030003000000" pitchFamily="49" charset="77"/>
              </a:rPr>
              <a:t>(</a:t>
            </a:r>
            <a:r>
              <a:rPr lang="en-US" sz="1900" b="1" dirty="0" err="1">
                <a:solidFill>
                  <a:srgbClr val="000087"/>
                </a:solidFill>
                <a:latin typeface="Inconsolata Medium" panose="020B0609030003000000" pitchFamily="49" charset="77"/>
              </a:rPr>
              <a:t>new_lst</a:t>
            </a:r>
            <a:r>
              <a:rPr lang="en-US" sz="1900" b="1" dirty="0">
                <a:latin typeface="Inconsolata Medium" panose="020B0609030003000000" pitchFamily="49" charset="77"/>
              </a:rPr>
              <a:t>) </a:t>
            </a:r>
          </a:p>
          <a:p>
            <a:pPr marL="0" indent="0">
              <a:buNone/>
            </a:pPr>
            <a:r>
              <a:rPr lang="en-US" sz="1900" b="1" dirty="0">
                <a:latin typeface="Inconsolata Medium" panose="020B0609030003000000" pitchFamily="49" charset="77"/>
              </a:rPr>
              <a:t>4 9 25 49</a:t>
            </a: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04797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 Comprehensions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List comprehension can also contain conditions.</a:t>
            </a:r>
            <a:endParaRPr lang="en-US" b="1" dirty="0">
              <a:solidFill>
                <a:srgbClr val="000087"/>
              </a:solidFill>
              <a:latin typeface="Inconsolata Medium" panose="020B0609030003000000" pitchFamily="49" charset="77"/>
            </a:endParaRPr>
          </a:p>
          <a:p>
            <a:pPr marL="0" indent="0">
              <a:buNone/>
            </a:pPr>
            <a:endParaRPr lang="en-US" sz="2000"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lst</a:t>
            </a:r>
            <a:r>
              <a:rPr lang="en-US" b="1" dirty="0">
                <a:solidFill>
                  <a:srgbClr val="000087"/>
                </a:solidFill>
                <a:latin typeface="Inconsolata Medium" panose="020B0609030003000000" pitchFamily="49" charset="77"/>
              </a:rPr>
              <a:t>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x**2 </a:t>
            </a:r>
            <a:r>
              <a:rPr lang="en-US" b="1" dirty="0">
                <a:solidFill>
                  <a:srgbClr val="336666"/>
                </a:solidFill>
                <a:latin typeface="Inconsolata Medium" panose="020B0609030003000000" pitchFamily="49" charset="77"/>
              </a:rPr>
              <a:t>for x in range(7) </a:t>
            </a:r>
            <a:r>
              <a:rPr lang="en-US" b="1" dirty="0">
                <a:solidFill>
                  <a:srgbClr val="FF6600"/>
                </a:solidFill>
                <a:latin typeface="Inconsolata Medium" panose="020B0609030003000000" pitchFamily="49" charset="77"/>
              </a:rPr>
              <a:t>if x % 2 == 0</a:t>
            </a:r>
            <a:r>
              <a:rPr lang="en-US" b="1" dirty="0">
                <a:solidFill>
                  <a:srgbClr val="336666"/>
                </a:solidFill>
                <a:latin typeface="Inconsolata Medium" panose="020B0609030003000000" pitchFamily="49" charset="77"/>
              </a:rPr>
              <a:t>]</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err="1">
                <a:solidFill>
                  <a:srgbClr val="006699"/>
                </a:solidFill>
                <a:latin typeface="Inconsolata Medium" panose="020B0609030003000000" pitchFamily="49" charset="77"/>
              </a:rPr>
              <a:t>lst</a:t>
            </a:r>
            <a:r>
              <a:rPr lang="en-US" b="1" dirty="0">
                <a:solidFill>
                  <a:srgbClr val="006699"/>
                </a:solidFill>
                <a:latin typeface="Inconsolata Medium" panose="020B0609030003000000" pitchFamily="49" charset="77"/>
              </a:rPr>
              <a:t>)</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0 4 16 36</a:t>
            </a:r>
            <a:endParaRPr lang="en-US" dirty="0"/>
          </a:p>
          <a:p>
            <a:pPr marL="0" indent="0">
              <a:buNone/>
            </a:pPr>
            <a:r>
              <a:rPr lang="en-US" dirty="0"/>
              <a:t>List comprehension can also contain nested loops. A list of lists can be created in this way.</a:t>
            </a: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names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“Mike”, “Sarah”, “Jack”</a:t>
            </a:r>
            <a:r>
              <a:rPr lang="en-US" b="1" dirty="0">
                <a:latin typeface="Inconsolata Medium" panose="020B0609030003000000" pitchFamily="49" charset="77"/>
              </a:rPr>
              <a:t>]</a:t>
            </a:r>
          </a:p>
          <a:p>
            <a:pPr marL="0" indent="0">
              <a:buNone/>
            </a:pP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gpas</a:t>
            </a:r>
            <a:r>
              <a:rPr lang="en-US" b="1" dirty="0">
                <a:solidFill>
                  <a:srgbClr val="000087"/>
                </a:solidFill>
                <a:latin typeface="Inconsolata Medium" panose="020B0609030003000000" pitchFamily="49" charset="77"/>
              </a:rPr>
              <a:t>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3.2, 3.6, 2.8</a:t>
            </a:r>
            <a:r>
              <a:rPr lang="en-US" b="1" dirty="0">
                <a:latin typeface="Inconsolata Medium" panose="020B0609030003000000" pitchFamily="49" charset="77"/>
              </a:rPr>
              <a:t>]</a:t>
            </a:r>
          </a:p>
          <a:p>
            <a:pPr marL="0" indent="0">
              <a:buNone/>
            </a:pPr>
            <a:r>
              <a:rPr lang="en-US" sz="1900" b="1" dirty="0">
                <a:latin typeface="Inconsolata Medium" panose="020B0609030003000000" pitchFamily="49" charset="77"/>
              </a:rPr>
              <a:t>	  </a:t>
            </a:r>
            <a:r>
              <a:rPr lang="en-US" sz="2000" b="1" dirty="0">
                <a:solidFill>
                  <a:srgbClr val="000087"/>
                </a:solidFill>
                <a:latin typeface="Inconsolata Medium" panose="020B0609030003000000" pitchFamily="49" charset="77"/>
              </a:rPr>
              <a:t>records =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(name, </a:t>
            </a:r>
            <a:r>
              <a:rPr lang="en-US" sz="2000" b="1" dirty="0" err="1">
                <a:solidFill>
                  <a:srgbClr val="FF6600"/>
                </a:solidFill>
                <a:latin typeface="Inconsolata Medium" panose="020B0609030003000000" pitchFamily="49" charset="77"/>
              </a:rPr>
              <a:t>gpa</a:t>
            </a:r>
            <a:r>
              <a:rPr lang="en-US" sz="2000" b="1" dirty="0">
                <a:solidFill>
                  <a:srgbClr val="FF6600"/>
                </a:solidFill>
                <a:latin typeface="Inconsolata Medium" panose="020B0609030003000000" pitchFamily="49" charset="77"/>
              </a:rPr>
              <a:t>) </a:t>
            </a:r>
            <a:r>
              <a:rPr lang="en-US" sz="2000" b="1" dirty="0">
                <a:solidFill>
                  <a:srgbClr val="336666"/>
                </a:solidFill>
                <a:latin typeface="Inconsolata Medium" panose="020B0609030003000000" pitchFamily="49" charset="77"/>
              </a:rPr>
              <a:t>for name in names </a:t>
            </a:r>
          </a:p>
          <a:p>
            <a:pPr marL="0" indent="0">
              <a:buNone/>
            </a:pPr>
            <a:r>
              <a:rPr lang="en-US" sz="2000" b="1" dirty="0">
                <a:solidFill>
                  <a:srgbClr val="336666"/>
                </a:solidFill>
                <a:latin typeface="Inconsolata Medium" panose="020B0609030003000000" pitchFamily="49" charset="77"/>
              </a:rPr>
              <a:t>					for </a:t>
            </a:r>
            <a:r>
              <a:rPr lang="en-US" sz="2000" b="1" dirty="0" err="1">
                <a:solidFill>
                  <a:srgbClr val="336666"/>
                </a:solidFill>
                <a:latin typeface="Inconsolata Medium" panose="020B0609030003000000" pitchFamily="49" charset="77"/>
              </a:rPr>
              <a:t>gpa</a:t>
            </a:r>
            <a:r>
              <a:rPr lang="en-US" sz="2000" b="1" dirty="0">
                <a:solidFill>
                  <a:srgbClr val="336666"/>
                </a:solidFill>
                <a:latin typeface="Inconsolata Medium" panose="020B0609030003000000" pitchFamily="49" charset="77"/>
              </a:rPr>
              <a:t> in </a:t>
            </a:r>
            <a:r>
              <a:rPr lang="en-US" sz="2000" b="1" dirty="0" err="1">
                <a:solidFill>
                  <a:srgbClr val="336666"/>
                </a:solidFill>
                <a:latin typeface="Inconsolata Medium" panose="020B0609030003000000" pitchFamily="49" charset="77"/>
              </a:rPr>
              <a:t>gpas</a:t>
            </a:r>
            <a:r>
              <a:rPr lang="en-US" b="1" dirty="0">
                <a:latin typeface="Inconsolata Medium" panose="020B0609030003000000" pitchFamily="49" charset="77"/>
              </a:rPr>
              <a:t>]</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6882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 of Tuples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We can form a list of tuples(or of lists) and iterate over them by using nested loop or tuple unpacking.</a:t>
            </a:r>
          </a:p>
          <a:p>
            <a:pPr marL="0" indent="0">
              <a:buNone/>
            </a:pPr>
            <a:endParaRPr lang="en-US" b="1" dirty="0">
              <a:solidFill>
                <a:srgbClr val="000087"/>
              </a:solidFill>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 </a:t>
            </a:r>
            <a:r>
              <a:rPr lang="en-US" sz="2000" b="1" dirty="0" err="1">
                <a:solidFill>
                  <a:srgbClr val="000087"/>
                </a:solidFill>
                <a:latin typeface="Inconsolata Medium" panose="020B0609030003000000" pitchFamily="49" charset="77"/>
              </a:rPr>
              <a:t>lst</a:t>
            </a:r>
            <a:r>
              <a:rPr lang="en-US" sz="2000" b="1" dirty="0">
                <a:solidFill>
                  <a:srgbClr val="000087"/>
                </a:solidFill>
                <a:latin typeface="Inconsolata Medium" panose="020B0609030003000000" pitchFamily="49" charset="77"/>
              </a:rPr>
              <a:t> </a:t>
            </a:r>
            <a:r>
              <a:rPr lang="en-US" sz="2000" b="1" dirty="0">
                <a:solidFill>
                  <a:srgbClr val="545454"/>
                </a:solidFill>
                <a:latin typeface="Inconsolata Medium" panose="020B0609030003000000" pitchFamily="49" charset="77"/>
              </a:rPr>
              <a:t>=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(“Mike”, 3.2), (“Sarah”, 3.6), (“Jack”, 2.8)</a:t>
            </a:r>
            <a:r>
              <a:rPr lang="en-US" sz="2000" b="1" dirty="0">
                <a:latin typeface="Inconsolata Medium" panose="020B0609030003000000" pitchFamily="49" charset="77"/>
              </a:rPr>
              <a:t>]</a:t>
            </a:r>
          </a:p>
          <a:p>
            <a:pPr marL="0" indent="0">
              <a:buNone/>
            </a:pPr>
            <a:r>
              <a:rPr lang="en-US" sz="2000" b="1" dirty="0">
                <a:latin typeface="Inconsolata Medium" panose="020B0609030003000000" pitchFamily="49" charset="77"/>
              </a:rPr>
              <a:t>	  </a:t>
            </a:r>
            <a:r>
              <a:rPr lang="en-US" sz="2000" b="1" dirty="0">
                <a:solidFill>
                  <a:srgbClr val="006699"/>
                </a:solidFill>
                <a:latin typeface="Inconsolata Medium" panose="020B0609030003000000" pitchFamily="49" charset="77"/>
              </a:rPr>
              <a:t>for </a:t>
            </a:r>
            <a:r>
              <a:rPr lang="en-US" sz="2000" b="1" dirty="0">
                <a:solidFill>
                  <a:srgbClr val="000087"/>
                </a:solidFill>
                <a:latin typeface="Inconsolata Medium" panose="020B0609030003000000" pitchFamily="49" charset="77"/>
              </a:rPr>
              <a:t>student </a:t>
            </a:r>
            <a:r>
              <a:rPr lang="en-US" sz="2000" b="1" dirty="0">
                <a:latin typeface="Inconsolata Medium" panose="020B0609030003000000" pitchFamily="49" charset="77"/>
              </a:rPr>
              <a:t>in </a:t>
            </a:r>
            <a:r>
              <a:rPr lang="en-US" sz="2000" b="1" dirty="0" err="1">
                <a:solidFill>
                  <a:srgbClr val="336666"/>
                </a:solidFill>
                <a:latin typeface="Inconsolata Medium" panose="020B0609030003000000" pitchFamily="49" charset="77"/>
              </a:rPr>
              <a:t>lst</a:t>
            </a:r>
            <a:r>
              <a:rPr lang="en-US" sz="2000" b="1" dirty="0">
                <a:solidFill>
                  <a:srgbClr val="336666"/>
                </a:solidFill>
                <a:latin typeface="Inconsolata Medium" panose="020B0609030003000000" pitchFamily="49" charset="77"/>
              </a:rPr>
              <a:t>:</a:t>
            </a:r>
          </a:p>
          <a:p>
            <a:pPr marL="0" indent="0">
              <a:buNone/>
            </a:pPr>
            <a:r>
              <a:rPr lang="en-US" sz="2000" b="1" dirty="0">
                <a:solidFill>
                  <a:srgbClr val="336666"/>
                </a:solidFill>
                <a:latin typeface="Inconsolata Medium" panose="020B0609030003000000" pitchFamily="49" charset="77"/>
              </a:rPr>
              <a:t>		for </a:t>
            </a:r>
            <a:r>
              <a:rPr lang="en-US" sz="2000" b="1" dirty="0">
                <a:solidFill>
                  <a:srgbClr val="000087"/>
                </a:solidFill>
                <a:latin typeface="Inconsolata Medium" panose="020B0609030003000000" pitchFamily="49" charset="77"/>
              </a:rPr>
              <a:t>data </a:t>
            </a:r>
            <a:r>
              <a:rPr lang="en-US" sz="2000" b="1" dirty="0">
                <a:latin typeface="Inconsolata Medium" panose="020B0609030003000000" pitchFamily="49" charset="77"/>
              </a:rPr>
              <a:t>in </a:t>
            </a:r>
            <a:r>
              <a:rPr lang="en-US" sz="2000" b="1" dirty="0">
                <a:solidFill>
                  <a:srgbClr val="336666"/>
                </a:solidFill>
                <a:latin typeface="Inconsolata Medium" panose="020B0609030003000000" pitchFamily="49" charset="77"/>
              </a:rPr>
              <a:t>student:</a:t>
            </a:r>
          </a:p>
          <a:p>
            <a:pPr marL="0" indent="0">
              <a:buNone/>
            </a:pPr>
            <a:r>
              <a:rPr lang="en-US" sz="2000" b="1" dirty="0">
                <a:solidFill>
                  <a:srgbClr val="336666"/>
                </a:solidFill>
                <a:latin typeface="Inconsolata Medium" panose="020B0609030003000000" pitchFamily="49" charset="77"/>
              </a:rPr>
              <a:t>			print(data)</a:t>
            </a:r>
          </a:p>
          <a:p>
            <a:pPr marL="0" indent="0">
              <a:buNone/>
            </a:pPr>
            <a:endParaRPr lang="en-US" sz="2000" b="1" dirty="0">
              <a:solidFill>
                <a:srgbClr val="336666"/>
              </a:solidFill>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 </a:t>
            </a:r>
            <a:r>
              <a:rPr lang="en-US" sz="2000" b="1" dirty="0" err="1">
                <a:solidFill>
                  <a:srgbClr val="000087"/>
                </a:solidFill>
                <a:latin typeface="Inconsolata Medium" panose="020B0609030003000000" pitchFamily="49" charset="77"/>
              </a:rPr>
              <a:t>lst</a:t>
            </a:r>
            <a:r>
              <a:rPr lang="en-US" sz="2000" b="1" dirty="0">
                <a:solidFill>
                  <a:srgbClr val="000087"/>
                </a:solidFill>
                <a:latin typeface="Inconsolata Medium" panose="020B0609030003000000" pitchFamily="49" charset="77"/>
              </a:rPr>
              <a:t> </a:t>
            </a:r>
            <a:r>
              <a:rPr lang="en-US" sz="2000" b="1" dirty="0">
                <a:solidFill>
                  <a:srgbClr val="545454"/>
                </a:solidFill>
                <a:latin typeface="Inconsolata Medium" panose="020B0609030003000000" pitchFamily="49" charset="77"/>
              </a:rPr>
              <a:t>=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(“Mike”, 3.2), (“Sarah”, 3.6), (“Jack”, 2.8)</a:t>
            </a:r>
            <a:r>
              <a:rPr lang="en-US" sz="2000" b="1" dirty="0">
                <a:latin typeface="Inconsolata Medium" panose="020B0609030003000000" pitchFamily="49" charset="77"/>
              </a:rPr>
              <a:t>]</a:t>
            </a:r>
          </a:p>
          <a:p>
            <a:pPr marL="0" indent="0">
              <a:buNone/>
            </a:pPr>
            <a:r>
              <a:rPr lang="en-US" sz="2000" b="1" dirty="0">
                <a:latin typeface="Inconsolata Medium" panose="020B0609030003000000" pitchFamily="49" charset="77"/>
              </a:rPr>
              <a:t>	  </a:t>
            </a:r>
            <a:r>
              <a:rPr lang="en-US" sz="2000" b="1" dirty="0">
                <a:solidFill>
                  <a:srgbClr val="006699"/>
                </a:solidFill>
                <a:latin typeface="Inconsolata Medium" panose="020B0609030003000000" pitchFamily="49" charset="77"/>
              </a:rPr>
              <a:t>for </a:t>
            </a:r>
            <a:r>
              <a:rPr lang="en-US" sz="2000" b="1" dirty="0">
                <a:solidFill>
                  <a:srgbClr val="000087"/>
                </a:solidFill>
                <a:latin typeface="Inconsolata Medium" panose="020B0609030003000000" pitchFamily="49" charset="77"/>
              </a:rPr>
              <a:t>name, </a:t>
            </a:r>
            <a:r>
              <a:rPr lang="en-US" sz="2000" b="1" dirty="0" err="1">
                <a:solidFill>
                  <a:srgbClr val="000087"/>
                </a:solidFill>
                <a:latin typeface="Inconsolata Medium" panose="020B0609030003000000" pitchFamily="49" charset="77"/>
              </a:rPr>
              <a:t>gpa</a:t>
            </a:r>
            <a:r>
              <a:rPr lang="en-US" sz="2000" b="1" dirty="0">
                <a:solidFill>
                  <a:srgbClr val="000087"/>
                </a:solidFill>
                <a:latin typeface="Inconsolata Medium" panose="020B0609030003000000" pitchFamily="49" charset="77"/>
              </a:rPr>
              <a:t> </a:t>
            </a:r>
            <a:r>
              <a:rPr lang="en-US" sz="2000" b="1" dirty="0">
                <a:latin typeface="Inconsolata Medium" panose="020B0609030003000000" pitchFamily="49" charset="77"/>
              </a:rPr>
              <a:t>in </a:t>
            </a:r>
            <a:r>
              <a:rPr lang="en-US" sz="2000" b="1" dirty="0" err="1">
                <a:solidFill>
                  <a:srgbClr val="336666"/>
                </a:solidFill>
                <a:latin typeface="Inconsolata Medium" panose="020B0609030003000000" pitchFamily="49" charset="77"/>
              </a:rPr>
              <a:t>lst</a:t>
            </a:r>
            <a:r>
              <a:rPr lang="en-US" sz="2000" b="1" dirty="0">
                <a:solidFill>
                  <a:srgbClr val="336666"/>
                </a:solidFill>
                <a:latin typeface="Inconsolata Medium" panose="020B0609030003000000" pitchFamily="49" charset="77"/>
              </a:rPr>
              <a:t>:  # tuple unpacking</a:t>
            </a:r>
          </a:p>
          <a:p>
            <a:pPr marL="0" indent="0">
              <a:buNone/>
            </a:pPr>
            <a:r>
              <a:rPr lang="en-US" sz="2000" b="1" dirty="0">
                <a:solidFill>
                  <a:srgbClr val="336666"/>
                </a:solidFill>
                <a:latin typeface="Inconsolata Medium" panose="020B0609030003000000" pitchFamily="49" charset="77"/>
              </a:rPr>
              <a:t>		print(name, </a:t>
            </a:r>
            <a:r>
              <a:rPr lang="en-US" sz="2000" b="1" dirty="0" err="1">
                <a:solidFill>
                  <a:srgbClr val="336666"/>
                </a:solidFill>
                <a:latin typeface="Inconsolata Medium" panose="020B0609030003000000" pitchFamily="49" charset="77"/>
              </a:rPr>
              <a:t>gpa</a:t>
            </a:r>
            <a:r>
              <a:rPr lang="en-US" sz="2000" b="1" dirty="0">
                <a:solidFill>
                  <a:srgbClr val="336666"/>
                </a:solidFill>
                <a:latin typeface="Inconsolata Medium" panose="020B0609030003000000" pitchFamily="49" charset="77"/>
              </a:rPr>
              <a:t>)</a:t>
            </a:r>
          </a:p>
          <a:p>
            <a:pPr marL="0" indent="0">
              <a:buNone/>
            </a:pPr>
            <a:endParaRPr lang="en-US" sz="2000" b="1" dirty="0">
              <a:solidFill>
                <a:srgbClr val="336666"/>
              </a:solidFill>
              <a:latin typeface="Inconsolata Medium" panose="020B0609030003000000" pitchFamily="49" charset="77"/>
            </a:endParaRPr>
          </a:p>
          <a:p>
            <a:pPr marL="0" indent="0">
              <a:buNone/>
            </a:pPr>
            <a:endParaRPr lang="en-US" sz="2000" b="1" dirty="0">
              <a:latin typeface="Inconsolata Medium" panose="020B0609030003000000" pitchFamily="49" charset="77"/>
            </a:endParaRPr>
          </a:p>
          <a:p>
            <a:pPr marL="0" indent="0">
              <a:buNone/>
            </a:pPr>
            <a:r>
              <a:rPr lang="en-US" dirty="0"/>
              <a:t>  	                </a:t>
            </a: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89346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Dictionaries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Dictionaries are extremely flexible mappings of keys to values, and form the basis of much of Python’s internal implementation. They can be created via a comma-separated list of </a:t>
            </a:r>
            <a:r>
              <a:rPr lang="en-US" dirty="0" err="1"/>
              <a:t>key:value</a:t>
            </a:r>
            <a:r>
              <a:rPr lang="en-US" dirty="0"/>
              <a:t> pairs within curly braces: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27</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numbers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CC3300"/>
                </a:solidFill>
                <a:latin typeface="Inconsolata Medium" panose="020B0609030003000000" pitchFamily="49" charset="77"/>
              </a:rPr>
              <a:t>'one'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'two'</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'three'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28</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Access a value via the key </a:t>
            </a:r>
          </a:p>
          <a:p>
            <a:pPr marL="0" indent="0">
              <a:buNone/>
            </a:pPr>
            <a:r>
              <a:rPr lang="en-US" b="1" i="1" dirty="0">
                <a:solidFill>
                  <a:srgbClr val="33566B"/>
                </a:solidFill>
                <a:latin typeface="Inconsolata Medium" panose="020B0609030003000000" pitchFamily="49" charset="77"/>
              </a:rPr>
              <a:t>	    </a:t>
            </a:r>
            <a:r>
              <a:rPr lang="en-US" b="1" dirty="0">
                <a:solidFill>
                  <a:srgbClr val="000087"/>
                </a:solidFill>
                <a:latin typeface="Inconsolata Medium" panose="020B0609030003000000" pitchFamily="49" charset="77"/>
              </a:rPr>
              <a:t>numbers</a:t>
            </a:r>
            <a:r>
              <a:rPr lang="en-US" b="1" dirty="0">
                <a:latin typeface="Inconsolata Medium" panose="020B0609030003000000" pitchFamily="49" charset="77"/>
              </a:rPr>
              <a:t>[</a:t>
            </a:r>
            <a:r>
              <a:rPr lang="en-US" b="1" dirty="0">
                <a:solidFill>
                  <a:srgbClr val="CC3300"/>
                </a:solidFill>
                <a:latin typeface="Inconsolata Medium" panose="020B0609030003000000" pitchFamily="49" charset="77"/>
              </a:rPr>
              <a:t>'two'</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[28]: 2 </a:t>
            </a:r>
          </a:p>
          <a:p>
            <a:pPr marL="0" indent="0">
              <a:buNone/>
            </a:pPr>
            <a:endParaRPr lang="en-US" sz="2400" b="1" dirty="0">
              <a:latin typeface="Inconsolata Medium" panose="020B0609030003000000" pitchFamily="49" charset="77"/>
            </a:endParaRP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4946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Lists</a:t>
            </a:r>
          </a:p>
          <a:p>
            <a:pPr marL="685800" lvl="1" indent="-342900">
              <a:buFont typeface="+mj-lt"/>
              <a:buAutoNum type="alphaLcParenR"/>
            </a:pPr>
            <a:r>
              <a:rPr lang="en-US" sz="2000" dirty="0">
                <a:latin typeface="Gill Sans MT" panose="020B0502020104020203" pitchFamily="34" charset="77"/>
              </a:rPr>
              <a:t>List Comprehension</a:t>
            </a:r>
          </a:p>
          <a:p>
            <a:pPr marL="457200" indent="-457200">
              <a:buAutoNum type="arabicParenR"/>
            </a:pPr>
            <a:r>
              <a:rPr lang="en-US" dirty="0">
                <a:latin typeface="Gill Sans MT" panose="020B0502020104020203" pitchFamily="34" charset="77"/>
              </a:rPr>
              <a:t>Tuples</a:t>
            </a:r>
          </a:p>
          <a:p>
            <a:pPr marL="457200" indent="-457200">
              <a:buAutoNum type="arabicParenR"/>
            </a:pPr>
            <a:r>
              <a:rPr lang="en-US" dirty="0">
                <a:latin typeface="Gill Sans MT" panose="020B0502020104020203" pitchFamily="34" charset="77"/>
              </a:rPr>
              <a:t>Strings</a:t>
            </a:r>
          </a:p>
          <a:p>
            <a:pPr marL="457200" indent="-457200">
              <a:buAutoNum type="arabicParenR"/>
            </a:pPr>
            <a:r>
              <a:rPr lang="en-US" dirty="0">
                <a:latin typeface="Gill Sans MT" panose="020B0502020104020203" pitchFamily="34" charset="77"/>
              </a:rPr>
              <a:t>Dictionaries</a:t>
            </a:r>
          </a:p>
          <a:p>
            <a:pPr marL="457200" indent="-457200">
              <a:buAutoNum type="arabicParenR"/>
            </a:pPr>
            <a:r>
              <a:rPr lang="en-US" dirty="0" err="1">
                <a:latin typeface="Gill Sans MT" panose="020B0502020104020203" pitchFamily="34" charset="77"/>
              </a:rPr>
              <a:t>Iterables</a:t>
            </a: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Dictionaries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New items can be added to the dictionary using indexing as well: </a:t>
            </a:r>
            <a:endParaRPr lang="en-US" sz="2400" dirty="0"/>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29</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Set a new key/value pair </a:t>
            </a:r>
          </a:p>
          <a:p>
            <a:pPr marL="0" indent="0">
              <a:buNone/>
            </a:pPr>
            <a:r>
              <a:rPr lang="en-US" b="1" i="1" dirty="0">
                <a:solidFill>
                  <a:srgbClr val="33566B"/>
                </a:solidFill>
                <a:latin typeface="Inconsolata Medium" panose="020B0609030003000000" pitchFamily="49" charset="77"/>
              </a:rPr>
              <a:t>	    </a:t>
            </a:r>
            <a:r>
              <a:rPr lang="en-US" b="1" dirty="0">
                <a:solidFill>
                  <a:srgbClr val="000087"/>
                </a:solidFill>
                <a:latin typeface="Inconsolata Medium" panose="020B0609030003000000" pitchFamily="49" charset="77"/>
              </a:rPr>
              <a:t>numbers</a:t>
            </a:r>
            <a:r>
              <a:rPr lang="en-US" b="1" dirty="0">
                <a:latin typeface="Inconsolata Medium" panose="020B0609030003000000" pitchFamily="49" charset="77"/>
              </a:rPr>
              <a:t>[</a:t>
            </a:r>
            <a:r>
              <a:rPr lang="en-US" b="1" dirty="0">
                <a:solidFill>
                  <a:srgbClr val="CC3300"/>
                </a:solidFill>
                <a:latin typeface="Inconsolata Medium" panose="020B0609030003000000" pitchFamily="49" charset="77"/>
              </a:rPr>
              <a:t>'ninety'</a:t>
            </a:r>
            <a:r>
              <a:rPr lang="en-US" b="1" dirty="0">
                <a:latin typeface="Inconsolata Medium" panose="020B0609030003000000" pitchFamily="49" charset="77"/>
              </a:rPr>
              <a:t>]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90 </a:t>
            </a:r>
            <a:endParaRPr lang="en-US" b="1" dirty="0">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numbers</a:t>
            </a:r>
            <a:r>
              <a:rPr lang="en-US" b="1" dirty="0">
                <a:latin typeface="Inconsolata Medium" panose="020B0609030003000000" pitchFamily="49" charset="77"/>
              </a:rPr>
              <a:t>)</a:t>
            </a:r>
          </a:p>
          <a:p>
            <a:pPr marL="0" indent="0">
              <a:buNone/>
            </a:pPr>
            <a:br>
              <a:rPr lang="en-US" b="1" dirty="0">
                <a:latin typeface="Inconsolata Medium" panose="020B0609030003000000" pitchFamily="49" charset="77"/>
              </a:rPr>
            </a:br>
            <a:r>
              <a:rPr lang="en-US" b="1" dirty="0">
                <a:latin typeface="Inconsolata Medium" panose="020B0609030003000000" pitchFamily="49" charset="77"/>
              </a:rPr>
              <a:t>{'three': 3, 'ninety': 90, 'two': 2, 'one': 1} </a:t>
            </a:r>
          </a:p>
          <a:p>
            <a:pPr marL="0" indent="0">
              <a:buNone/>
            </a:pPr>
            <a:endParaRPr lang="en-US" b="1" dirty="0">
              <a:latin typeface="Inconsolata Medium" panose="020B0609030003000000" pitchFamily="49" charset="77"/>
            </a:endParaRP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163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Dictionaries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The keys and values can be extracted from a dictionary via keys() and values().</a:t>
            </a: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29</a:t>
            </a:r>
            <a:r>
              <a:rPr lang="en-US" b="1" dirty="0">
                <a:latin typeface="Inconsolata Medium" panose="020B0609030003000000" pitchFamily="49" charset="77"/>
              </a:rPr>
              <a:t>]: k = </a:t>
            </a:r>
            <a:r>
              <a:rPr lang="en-US" b="1" dirty="0">
                <a:solidFill>
                  <a:srgbClr val="336666"/>
                </a:solidFill>
                <a:latin typeface="Inconsolata Medium" panose="020B0609030003000000" pitchFamily="49" charset="77"/>
              </a:rPr>
              <a:t>list</a:t>
            </a:r>
            <a:r>
              <a:rPr lang="en-US" b="1" dirty="0">
                <a:latin typeface="Inconsolata Medium" panose="020B0609030003000000" pitchFamily="49" charset="77"/>
              </a:rPr>
              <a:t>(</a:t>
            </a:r>
            <a:r>
              <a:rPr lang="en-US" b="1" dirty="0" err="1">
                <a:latin typeface="Inconsolata Medium" panose="020B0609030003000000" pitchFamily="49" charset="77"/>
              </a:rPr>
              <a:t>numbers.keys</a:t>
            </a:r>
            <a:r>
              <a:rPr lang="en-US" b="1" dirty="0">
                <a:latin typeface="Inconsolata Medium" panose="020B0609030003000000" pitchFamily="49" charset="77"/>
              </a:rPr>
              <a:t>())</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(k)</a:t>
            </a:r>
          </a:p>
          <a:p>
            <a:pPr marL="0" indent="0">
              <a:buNone/>
            </a:pPr>
            <a:br>
              <a:rPr lang="en-US" b="1" dirty="0">
                <a:latin typeface="Inconsolata Medium" panose="020B0609030003000000" pitchFamily="49" charset="77"/>
              </a:rPr>
            </a:br>
            <a:r>
              <a:rPr lang="en-US" b="1" dirty="0">
                <a:latin typeface="Inconsolata Medium" panose="020B0609030003000000" pitchFamily="49" charset="77"/>
              </a:rPr>
              <a:t>['three', 'ninety’, ‘two’, 'one’]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29</a:t>
            </a:r>
            <a:r>
              <a:rPr lang="en-US" b="1" dirty="0">
                <a:latin typeface="Inconsolata Medium" panose="020B0609030003000000" pitchFamily="49" charset="77"/>
              </a:rPr>
              <a:t>]: k = </a:t>
            </a:r>
            <a:r>
              <a:rPr lang="en-US" b="1" dirty="0">
                <a:solidFill>
                  <a:srgbClr val="336666"/>
                </a:solidFill>
                <a:latin typeface="Inconsolata Medium" panose="020B0609030003000000" pitchFamily="49" charset="77"/>
              </a:rPr>
              <a:t>list</a:t>
            </a:r>
            <a:r>
              <a:rPr lang="en-US" b="1" dirty="0">
                <a:latin typeface="Inconsolata Medium" panose="020B0609030003000000" pitchFamily="49" charset="77"/>
              </a:rPr>
              <a:t>(</a:t>
            </a:r>
            <a:r>
              <a:rPr lang="en-US" b="1" dirty="0" err="1">
                <a:latin typeface="Inconsolata Medium" panose="020B0609030003000000" pitchFamily="49" charset="77"/>
              </a:rPr>
              <a:t>numbers.values</a:t>
            </a:r>
            <a:r>
              <a:rPr lang="en-US" b="1" dirty="0">
                <a:latin typeface="Inconsolata Medium" panose="020B0609030003000000" pitchFamily="49" charset="77"/>
              </a:rPr>
              <a:t>())</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(k)</a:t>
            </a:r>
          </a:p>
          <a:p>
            <a:pPr marL="0" indent="0">
              <a:buNone/>
            </a:pPr>
            <a:br>
              <a:rPr lang="en-US" b="1" dirty="0">
                <a:latin typeface="Inconsolata Medium" panose="020B0609030003000000" pitchFamily="49" charset="77"/>
              </a:rPr>
            </a:br>
            <a:r>
              <a:rPr lang="en-US" b="1" dirty="0">
                <a:latin typeface="Inconsolata Medium" panose="020B0609030003000000" pitchFamily="49" charset="77"/>
              </a:rPr>
              <a:t>[3, 90, 2, 1] </a:t>
            </a:r>
          </a:p>
          <a:p>
            <a:pPr marL="0" indent="0">
              <a:buNone/>
            </a:pPr>
            <a:endParaRPr lang="en-US" b="1" dirty="0">
              <a:latin typeface="Inconsolata Medium" panose="020B0609030003000000" pitchFamily="49" charset="77"/>
            </a:endParaRP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48987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Iterables</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An </a:t>
            </a:r>
            <a:r>
              <a:rPr lang="en-US" dirty="0" err="1"/>
              <a:t>iterable</a:t>
            </a:r>
            <a:r>
              <a:rPr lang="en-US" dirty="0"/>
              <a:t> is an object from which we can loop over. Lists, strings, tuples and dictionaries are all </a:t>
            </a:r>
            <a:r>
              <a:rPr lang="en-US" dirty="0" err="1"/>
              <a:t>iterables</a:t>
            </a:r>
            <a:r>
              <a:rPr lang="en-US" dirty="0"/>
              <a:t>. </a:t>
            </a: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lst</a:t>
            </a:r>
            <a:r>
              <a:rPr lang="en-US" b="1" dirty="0">
                <a:solidFill>
                  <a:srgbClr val="000087"/>
                </a:solidFill>
                <a:latin typeface="Inconsolata Medium" panose="020B0609030003000000" pitchFamily="49" charset="77"/>
              </a:rPr>
              <a:t>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7</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for </a:t>
            </a:r>
            <a:r>
              <a:rPr lang="en-US" b="1" dirty="0">
                <a:solidFill>
                  <a:srgbClr val="000087"/>
                </a:solidFill>
                <a:latin typeface="Inconsolata Medium" panose="020B0609030003000000" pitchFamily="49" charset="77"/>
              </a:rPr>
              <a:t>x </a:t>
            </a:r>
            <a:r>
              <a:rPr lang="en-US" b="1" dirty="0">
                <a:latin typeface="Inconsolata Medium" panose="020B0609030003000000" pitchFamily="49" charset="77"/>
              </a:rPr>
              <a:t>in </a:t>
            </a:r>
            <a:r>
              <a:rPr lang="en-US" b="1" dirty="0" err="1">
                <a:solidFill>
                  <a:srgbClr val="336666"/>
                </a:solidFill>
                <a:latin typeface="Inconsolata Medium" panose="020B0609030003000000" pitchFamily="49" charset="77"/>
              </a:rPr>
              <a:t>lst</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2 3 5 7</a:t>
            </a:r>
          </a:p>
          <a:p>
            <a:pPr marL="0" indent="0">
              <a:buNone/>
            </a:pPr>
            <a:endParaRPr lang="en-US" dirty="0"/>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26</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message = </a:t>
            </a:r>
            <a:r>
              <a:rPr lang="en-US" dirty="0">
                <a:solidFill>
                  <a:srgbClr val="CC3300"/>
                </a:solidFill>
                <a:latin typeface="UbuntuMono"/>
              </a:rPr>
              <a:t>“python” </a:t>
            </a:r>
            <a:endParaRPr lang="en-US" b="1" dirty="0">
              <a:solidFill>
                <a:srgbClr val="000087"/>
              </a:solidFill>
              <a:latin typeface="Inconsolata Medium" panose="020B0609030003000000" pitchFamily="49" charset="77"/>
            </a:endParaRPr>
          </a:p>
          <a:p>
            <a:pPr marL="0" indent="0">
              <a:buNone/>
            </a:pPr>
            <a:r>
              <a:rPr lang="en-US" dirty="0"/>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x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message</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p y t h o n</a:t>
            </a: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08349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Iterables</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It is easy to iterate over keys of the dictionary. </a:t>
            </a: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27</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numbers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CC3300"/>
                </a:solidFill>
                <a:latin typeface="Inconsolata Medium" panose="020B0609030003000000" pitchFamily="49" charset="77"/>
              </a:rPr>
              <a:t>'one'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'two'</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'three'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for </a:t>
            </a:r>
            <a:r>
              <a:rPr lang="en-US" b="1" dirty="0">
                <a:solidFill>
                  <a:srgbClr val="000087"/>
                </a:solidFill>
                <a:latin typeface="Inconsolata Medium" panose="020B0609030003000000" pitchFamily="49" charset="77"/>
              </a:rPr>
              <a:t>x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numbers</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dirty="0"/>
              <a:t>one two three</a:t>
            </a:r>
          </a:p>
          <a:p>
            <a:pPr marL="0" indent="0">
              <a:buNone/>
            </a:pPr>
            <a:endParaRPr lang="en-US" dirty="0"/>
          </a:p>
          <a:p>
            <a:pPr marL="0" indent="0">
              <a:buNone/>
            </a:pPr>
            <a:r>
              <a:rPr lang="en-US" dirty="0"/>
              <a:t>To iterate over values of the dictionary use, values().</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27</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x </a:t>
            </a:r>
            <a:r>
              <a:rPr lang="en-US" b="1" dirty="0">
                <a:latin typeface="Inconsolata Medium" panose="020B0609030003000000" pitchFamily="49" charset="77"/>
              </a:rPr>
              <a:t>in </a:t>
            </a:r>
            <a:r>
              <a:rPr lang="en-US" b="1" dirty="0" err="1">
                <a:solidFill>
                  <a:srgbClr val="336666"/>
                </a:solidFill>
                <a:latin typeface="Inconsolata Medium" panose="020B0609030003000000" pitchFamily="49" charset="77"/>
              </a:rPr>
              <a:t>numbers.values</a:t>
            </a:r>
            <a:r>
              <a:rPr lang="en-US" b="1" dirty="0">
                <a:solidFill>
                  <a:srgbClr val="336666"/>
                </a:solidFill>
                <a:latin typeface="Inconsolata Medium" panose="020B0609030003000000" pitchFamily="49" charset="77"/>
              </a:rPr>
              <a:t>()</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dirty="0"/>
              <a:t>1 2 3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7073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Iterables</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It is easy to iterate over keys of the dictionary. </a:t>
            </a: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27</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numbers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CC3300"/>
                </a:solidFill>
                <a:latin typeface="Inconsolata Medium" panose="020B0609030003000000" pitchFamily="49" charset="77"/>
              </a:rPr>
              <a:t>'one'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'two'</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'three'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for </a:t>
            </a:r>
            <a:r>
              <a:rPr lang="en-US" b="1" dirty="0">
                <a:solidFill>
                  <a:srgbClr val="000087"/>
                </a:solidFill>
                <a:latin typeface="Inconsolata Medium" panose="020B0609030003000000" pitchFamily="49" charset="77"/>
              </a:rPr>
              <a:t>k, v </a:t>
            </a:r>
            <a:r>
              <a:rPr lang="en-US" b="1" dirty="0">
                <a:latin typeface="Inconsolata Medium" panose="020B0609030003000000" pitchFamily="49" charset="77"/>
              </a:rPr>
              <a:t>in </a:t>
            </a:r>
            <a:r>
              <a:rPr lang="en-US" b="1" dirty="0" err="1">
                <a:solidFill>
                  <a:srgbClr val="336666"/>
                </a:solidFill>
                <a:latin typeface="Inconsolata Medium" panose="020B0609030003000000" pitchFamily="49" charset="77"/>
              </a:rPr>
              <a:t>numbers.items</a:t>
            </a:r>
            <a:r>
              <a:rPr lang="en-US" b="1" dirty="0">
                <a:solidFill>
                  <a:srgbClr val="336666"/>
                </a:solidFill>
                <a:latin typeface="Inconsolata Medium" panose="020B0609030003000000" pitchFamily="49" charset="77"/>
              </a:rPr>
              <a:t>()</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k, v</a:t>
            </a:r>
            <a:r>
              <a:rPr lang="en-US" b="1" dirty="0">
                <a:latin typeface="Inconsolata Medium" panose="020B0609030003000000" pitchFamily="49" charset="77"/>
              </a:rPr>
              <a:t>) </a:t>
            </a:r>
          </a:p>
          <a:p>
            <a:pPr marL="0" indent="0">
              <a:buNone/>
            </a:pPr>
            <a:r>
              <a:rPr lang="en-US" dirty="0"/>
              <a:t>one 1</a:t>
            </a:r>
          </a:p>
          <a:p>
            <a:pPr marL="0" indent="0">
              <a:buNone/>
            </a:pPr>
            <a:r>
              <a:rPr lang="en-US" dirty="0"/>
              <a:t>two 2</a:t>
            </a:r>
          </a:p>
          <a:p>
            <a:pPr marL="0" indent="0">
              <a:buNone/>
            </a:pPr>
            <a:r>
              <a:rPr lang="en-US" dirty="0"/>
              <a:t>three 3</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46446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0" indent="0">
              <a:buNone/>
            </a:pPr>
            <a:endParaRPr lang="en-US" dirty="0"/>
          </a:p>
        </p:txBody>
      </p:sp>
    </p:spTree>
    <p:extLst>
      <p:ext uri="{BB962C8B-B14F-4D97-AF65-F5344CB8AC3E}">
        <p14:creationId xmlns:p14="http://schemas.microsoft.com/office/powerpoint/2010/main" val="143871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D4812-1329-D34B-BE17-6F2028DA3570}"/>
              </a:ext>
            </a:extLst>
          </p:cNvPr>
          <p:cNvSpPr>
            <a:spLocks noGrp="1"/>
          </p:cNvSpPr>
          <p:nvPr>
            <p:ph type="title"/>
          </p:nvPr>
        </p:nvSpPr>
        <p:spPr>
          <a:xfrm>
            <a:off x="497764" y="2007476"/>
            <a:ext cx="7886700" cy="880187"/>
          </a:xfrm>
        </p:spPr>
        <p:txBody>
          <a:bodyPr/>
          <a:lstStyle/>
          <a:p>
            <a:pPr algn="ctr"/>
            <a:r>
              <a:rPr lang="en-US" dirty="0"/>
              <a:t>Built-Ins Sequences</a:t>
            </a:r>
          </a:p>
        </p:txBody>
      </p:sp>
    </p:spTree>
    <p:extLst>
      <p:ext uri="{BB962C8B-B14F-4D97-AF65-F5344CB8AC3E}">
        <p14:creationId xmlns:p14="http://schemas.microsoft.com/office/powerpoint/2010/main" val="222404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Containers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normAutofit/>
          </a:bodyPr>
          <a:lstStyle/>
          <a:p>
            <a:pPr marL="0" indent="0">
              <a:buNone/>
            </a:pPr>
            <a:r>
              <a:rPr lang="en-US" dirty="0"/>
              <a:t>Python includes several built-in sequences: </a:t>
            </a:r>
            <a:r>
              <a:rPr lang="en-US" i="1" dirty="0"/>
              <a:t>lists, tuples, strings</a:t>
            </a:r>
            <a:r>
              <a:rPr lang="en-US" dirty="0"/>
              <a:t>.</a:t>
            </a:r>
          </a:p>
          <a:p>
            <a:pPr marL="0" indent="0">
              <a:buNone/>
            </a:pPr>
            <a:endParaRPr lang="en-US" dirty="0"/>
          </a:p>
          <a:p>
            <a:pPr marL="0" indent="0">
              <a:buNone/>
            </a:pPr>
            <a:r>
              <a:rPr lang="en-US" i="1" dirty="0"/>
              <a:t>Lists</a:t>
            </a:r>
            <a:r>
              <a:rPr lang="en-US" dirty="0"/>
              <a:t> and </a:t>
            </a:r>
            <a:r>
              <a:rPr lang="en-US" i="1" dirty="0"/>
              <a:t>tuples</a:t>
            </a:r>
            <a:r>
              <a:rPr lang="en-US" dirty="0"/>
              <a:t> are </a:t>
            </a:r>
            <a:r>
              <a:rPr lang="en-US" i="1" dirty="0"/>
              <a:t>container sequences</a:t>
            </a:r>
            <a:r>
              <a:rPr lang="en-US" dirty="0"/>
              <a:t>, which can hold items of different type. They hold references to objects they contain.</a:t>
            </a:r>
          </a:p>
          <a:p>
            <a:pPr marL="0" indent="0">
              <a:buNone/>
            </a:pPr>
            <a:endParaRPr lang="en-US" dirty="0"/>
          </a:p>
          <a:p>
            <a:pPr marL="0" indent="0">
              <a:buNone/>
            </a:pPr>
            <a:r>
              <a:rPr lang="en-US" i="1" dirty="0"/>
              <a:t>String</a:t>
            </a:r>
            <a:r>
              <a:rPr lang="en-US" dirty="0"/>
              <a:t> is a </a:t>
            </a:r>
            <a:r>
              <a:rPr lang="en-US" i="1" dirty="0"/>
              <a:t>flat sequence </a:t>
            </a:r>
            <a:r>
              <a:rPr lang="en-US" dirty="0"/>
              <a:t>which holds item of one type. Flat sequences physically store the value of each item within its own memory space and can only hold primitives such as characters, numbers and bytes.</a:t>
            </a:r>
          </a:p>
          <a:p>
            <a:pPr marL="0" indent="0">
              <a:buNone/>
            </a:pPr>
            <a:endParaRPr lang="en-US" dirty="0"/>
          </a:p>
          <a:p>
            <a:pPr marL="0" indent="0">
              <a:buNone/>
            </a:pPr>
            <a:r>
              <a:rPr lang="en-US" dirty="0"/>
              <a:t>Another way of grouping sequence types is by </a:t>
            </a:r>
            <a:r>
              <a:rPr lang="en-US" i="1" dirty="0"/>
              <a:t>mutability</a:t>
            </a:r>
            <a:r>
              <a:rPr lang="en-US" dirty="0"/>
              <a:t>. Lists are </a:t>
            </a:r>
            <a:r>
              <a:rPr lang="en-US" i="1" dirty="0"/>
              <a:t>mutable</a:t>
            </a:r>
            <a:r>
              <a:rPr lang="en-US" dirty="0"/>
              <a:t> sequences while strings and tuples are </a:t>
            </a:r>
            <a:r>
              <a:rPr lang="en-US" i="1" dirty="0"/>
              <a:t>immutable</a:t>
            </a:r>
            <a:r>
              <a:rPr lang="en-US" dirty="0"/>
              <a:t> sequences. </a:t>
            </a: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27804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normAutofit/>
          </a:bodyPr>
          <a:lstStyle/>
          <a:p>
            <a:pPr marL="0" indent="0">
              <a:buNone/>
            </a:pPr>
            <a:r>
              <a:rPr lang="en-US" dirty="0"/>
              <a:t>Lists are the basic </a:t>
            </a:r>
            <a:r>
              <a:rPr lang="en-US" i="1" dirty="0"/>
              <a:t>ordered </a:t>
            </a:r>
            <a:r>
              <a:rPr lang="en-US" dirty="0"/>
              <a:t>and </a:t>
            </a:r>
            <a:r>
              <a:rPr lang="en-US" i="1" dirty="0"/>
              <a:t>mutable </a:t>
            </a:r>
            <a:r>
              <a:rPr lang="en-US" dirty="0"/>
              <a:t>data collection type in Python. They can be defined with comma-separated values between square brackets.</a:t>
            </a: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L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7</a:t>
            </a:r>
            <a:r>
              <a:rPr lang="en-US" b="1" dirty="0">
                <a:latin typeface="Inconsolata Medium" panose="020B0609030003000000" pitchFamily="49" charset="77"/>
              </a:rPr>
              <a:t>]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err="1">
                <a:solidFill>
                  <a:srgbClr val="336666"/>
                </a:solidFill>
                <a:latin typeface="Inconsolata Medium" panose="020B0609030003000000" pitchFamily="49" charset="77"/>
              </a:rPr>
              <a:t>len</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L</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 4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L</a:t>
            </a:r>
            <a:r>
              <a:rPr lang="en-US" b="1" dirty="0" err="1">
                <a:solidFill>
                  <a:srgbClr val="545454"/>
                </a:solidFill>
                <a:latin typeface="Inconsolata Medium" panose="020B0609030003000000" pitchFamily="49" charset="77"/>
              </a:rPr>
              <a:t>.</a:t>
            </a:r>
            <a:r>
              <a:rPr lang="en-US" b="1" dirty="0" err="1">
                <a:solidFill>
                  <a:srgbClr val="000087"/>
                </a:solidFill>
                <a:latin typeface="Inconsolata Medium" panose="020B0609030003000000" pitchFamily="49" charset="77"/>
              </a:rPr>
              <a:t>append</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11</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	   L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[3]: [2, 3, 5, 7, 11] </a:t>
            </a:r>
          </a:p>
          <a:p>
            <a:pPr marL="0" indent="0">
              <a:buNone/>
            </a:pPr>
            <a:endParaRPr lang="en-US" dirty="0"/>
          </a:p>
          <a:p>
            <a:pPr marL="0" indent="0">
              <a:buNone/>
            </a:pPr>
            <a:endParaRPr lang="en-US" sz="2100"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131311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normAutofit/>
          </a:bodyPr>
          <a:lstStyle/>
          <a:p>
            <a:pPr marL="0" indent="0">
              <a:buNone/>
            </a:pPr>
            <a:r>
              <a:rPr lang="en-US" dirty="0">
                <a:latin typeface="Gill Sans MT" panose="020B0502020104020203" pitchFamily="34" charset="77"/>
              </a:rPr>
              <a:t>List Concatenation</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17</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19</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[4]: [2, 3, 5, 7, 11, 13, 17, 19] </a:t>
            </a:r>
            <a:endParaRPr lang="en-US" b="1" dirty="0">
              <a:solidFill>
                <a:srgbClr val="000087"/>
              </a:solidFill>
              <a:latin typeface="Inconsolata Medium" panose="020B0609030003000000" pitchFamily="49" charset="77"/>
            </a:endParaRPr>
          </a:p>
          <a:p>
            <a:pPr marL="0" indent="0">
              <a:buNone/>
            </a:pPr>
            <a:r>
              <a:rPr lang="en-US" dirty="0">
                <a:latin typeface="Gill Sans MT" panose="020B0502020104020203" pitchFamily="34" charset="77"/>
              </a:rPr>
              <a:t>Sorting is done in-place.</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6</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	   </a:t>
            </a:r>
            <a:r>
              <a:rPr lang="en-US" b="1" dirty="0" err="1">
                <a:solidFill>
                  <a:srgbClr val="000087"/>
                </a:solidFill>
                <a:latin typeface="Inconsolata Medium" panose="020B0609030003000000" pitchFamily="49" charset="77"/>
              </a:rPr>
              <a:t>L</a:t>
            </a:r>
            <a:r>
              <a:rPr lang="en-US" b="1" dirty="0" err="1">
                <a:solidFill>
                  <a:srgbClr val="545454"/>
                </a:solidFill>
                <a:latin typeface="Inconsolata Medium" panose="020B0609030003000000" pitchFamily="49" charset="77"/>
              </a:rPr>
              <a:t>.</a:t>
            </a:r>
            <a:r>
              <a:rPr lang="en-US" b="1" dirty="0" err="1">
                <a:solidFill>
                  <a:srgbClr val="000087"/>
                </a:solidFill>
                <a:latin typeface="Inconsolata Medium" panose="020B0609030003000000" pitchFamily="49" charset="77"/>
              </a:rPr>
              <a:t>sort</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	   L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[5]: [1, 2, 3, 4, 5, 6] </a:t>
            </a:r>
          </a:p>
          <a:p>
            <a:pPr marL="0" indent="0">
              <a:buNone/>
            </a:pPr>
            <a:r>
              <a:rPr lang="en-US" dirty="0">
                <a:latin typeface="Gill Sans MT" panose="020B0502020104020203" pitchFamily="34" charset="77"/>
              </a:rPr>
              <a:t>List can contain different types and even other lists. </a:t>
            </a: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6</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'two'</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3.14</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0</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219173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Indexing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426927"/>
          </a:xfrm>
        </p:spPr>
        <p:txBody>
          <a:bodyPr>
            <a:normAutofit/>
          </a:bodyPr>
          <a:lstStyle/>
          <a:p>
            <a:pPr marL="0" indent="0">
              <a:buNone/>
            </a:pPr>
            <a:r>
              <a:rPr lang="en-US" i="1" dirty="0"/>
              <a:t>Indexing </a:t>
            </a:r>
            <a:r>
              <a:rPr lang="en-US" dirty="0"/>
              <a:t>is a means the fetching of a single value from the list.</a:t>
            </a:r>
            <a:endParaRPr lang="en-US" b="1" dirty="0">
              <a:solidFill>
                <a:srgbClr val="000087"/>
              </a:solidFill>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7</a:t>
            </a:r>
            <a:r>
              <a:rPr lang="en-US" sz="2000" b="1" dirty="0">
                <a:latin typeface="Inconsolata Medium" panose="020B0609030003000000" pitchFamily="49" charset="77"/>
              </a:rPr>
              <a:t>]:</a:t>
            </a:r>
            <a:r>
              <a:rPr lang="en-US" sz="2000" b="1" dirty="0">
                <a:solidFill>
                  <a:srgbClr val="000087"/>
                </a:solidFill>
                <a:latin typeface="Inconsolata Medium" panose="020B0609030003000000" pitchFamily="49" charset="77"/>
              </a:rPr>
              <a:t>L </a:t>
            </a:r>
            <a:r>
              <a:rPr lang="en-US" sz="2000" b="1" dirty="0">
                <a:solidFill>
                  <a:srgbClr val="545454"/>
                </a:solidFill>
                <a:latin typeface="Inconsolata Medium" panose="020B0609030003000000" pitchFamily="49" charset="77"/>
              </a:rPr>
              <a:t>=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 </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 </a:t>
            </a:r>
            <a:r>
              <a:rPr lang="en-US" sz="2000" b="1" dirty="0">
                <a:solidFill>
                  <a:srgbClr val="FF6600"/>
                </a:solidFill>
                <a:latin typeface="Inconsolata Medium" panose="020B0609030003000000" pitchFamily="49" charset="77"/>
              </a:rPr>
              <a:t>5</a:t>
            </a:r>
            <a:r>
              <a:rPr lang="en-US" sz="2000" b="1" dirty="0">
                <a:latin typeface="Inconsolata Medium" panose="020B0609030003000000" pitchFamily="49" charset="77"/>
              </a:rPr>
              <a:t>, </a:t>
            </a:r>
            <a:r>
              <a:rPr lang="en-US" sz="2000" b="1" dirty="0">
                <a:solidFill>
                  <a:srgbClr val="FF6600"/>
                </a:solidFill>
                <a:latin typeface="Inconsolata Medium" panose="020B0609030003000000" pitchFamily="49" charset="77"/>
              </a:rPr>
              <a:t>7</a:t>
            </a:r>
            <a:r>
              <a:rPr lang="en-US" sz="2000" b="1" dirty="0">
                <a:latin typeface="Inconsolata Medium" panose="020B0609030003000000" pitchFamily="49" charset="77"/>
              </a:rPr>
              <a:t>, </a:t>
            </a:r>
            <a:r>
              <a:rPr lang="en-US" sz="2000" b="1" dirty="0">
                <a:solidFill>
                  <a:srgbClr val="FF6600"/>
                </a:solidFill>
                <a:latin typeface="Inconsolata Medium" panose="020B0609030003000000" pitchFamily="49" charset="77"/>
              </a:rPr>
              <a:t>11</a:t>
            </a:r>
            <a:r>
              <a:rPr lang="en-US" sz="2000" b="1" dirty="0">
                <a:latin typeface="Inconsolata Medium" panose="020B0609030003000000" pitchFamily="49" charset="77"/>
              </a:rPr>
              <a:t>]</a:t>
            </a:r>
            <a:br>
              <a:rPr lang="en-US" sz="2000" b="1" dirty="0">
                <a:latin typeface="Inconsolata Medium" panose="020B0609030003000000" pitchFamily="49" charset="77"/>
              </a:rPr>
            </a:b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8</a:t>
            </a:r>
            <a:r>
              <a:rPr lang="en-US" sz="2000" b="1" dirty="0">
                <a:latin typeface="Inconsolata Medium" panose="020B0609030003000000" pitchFamily="49" charset="77"/>
              </a:rPr>
              <a:t>]: </a:t>
            </a:r>
            <a:r>
              <a:rPr lang="en-US" sz="2000" b="1" dirty="0">
                <a:solidFill>
                  <a:srgbClr val="000087"/>
                </a:solidFill>
                <a:latin typeface="Inconsolata Medium" panose="020B0609030003000000" pitchFamily="49" charset="77"/>
              </a:rPr>
              <a:t>L</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0</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Out [8]: 2 </a:t>
            </a:r>
          </a:p>
          <a:p>
            <a:pPr marL="0" indent="0">
              <a:buNone/>
            </a:pPr>
            <a:endParaRPr lang="en-US" sz="2000" b="1" dirty="0">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9</a:t>
            </a:r>
            <a:r>
              <a:rPr lang="en-US" sz="2000" b="1" dirty="0">
                <a:latin typeface="Inconsolata Medium" panose="020B0609030003000000" pitchFamily="49" charset="77"/>
              </a:rPr>
              <a:t>]: </a:t>
            </a:r>
            <a:r>
              <a:rPr lang="en-US" sz="2000" b="1" dirty="0">
                <a:solidFill>
                  <a:srgbClr val="000087"/>
                </a:solidFill>
                <a:latin typeface="Inconsolata Medium" panose="020B0609030003000000" pitchFamily="49" charset="77"/>
              </a:rPr>
              <a:t>L</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1</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Out [9]: 3 </a:t>
            </a:r>
          </a:p>
          <a:p>
            <a:pPr marL="0" indent="0">
              <a:buNone/>
            </a:pPr>
            <a:endParaRPr lang="en-US" sz="2000" b="1" dirty="0">
              <a:solidFill>
                <a:srgbClr val="000087"/>
              </a:solidFill>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10</a:t>
            </a:r>
            <a:r>
              <a:rPr lang="en-US" sz="2000" b="1" dirty="0">
                <a:latin typeface="Inconsolata Medium" panose="020B0609030003000000" pitchFamily="49" charset="77"/>
              </a:rPr>
              <a:t>]: </a:t>
            </a:r>
            <a:r>
              <a:rPr lang="en-US" sz="2000" b="1" dirty="0">
                <a:solidFill>
                  <a:srgbClr val="000087"/>
                </a:solidFill>
                <a:latin typeface="Inconsolata Medium" panose="020B0609030003000000" pitchFamily="49" charset="77"/>
              </a:rPr>
              <a:t>L</a:t>
            </a:r>
            <a:r>
              <a:rPr lang="en-US" sz="2000" b="1" dirty="0">
                <a:latin typeface="Inconsolata Medium" panose="020B0609030003000000" pitchFamily="49" charset="77"/>
              </a:rPr>
              <a:t>[</a:t>
            </a:r>
            <a:r>
              <a:rPr lang="en-US" sz="2000" b="1" dirty="0">
                <a:solidFill>
                  <a:srgbClr val="545454"/>
                </a:solidFill>
                <a:latin typeface="Inconsolata Medium" panose="020B0609030003000000" pitchFamily="49" charset="77"/>
              </a:rPr>
              <a:t>-</a:t>
            </a:r>
            <a:r>
              <a:rPr lang="en-US" sz="2000" b="1" dirty="0">
                <a:solidFill>
                  <a:srgbClr val="FF6600"/>
                </a:solidFill>
                <a:latin typeface="Inconsolata Medium" panose="020B0609030003000000" pitchFamily="49" charset="77"/>
              </a:rPr>
              <a:t>1</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Out [10]: 11 </a:t>
            </a: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12</a:t>
            </a:r>
            <a:r>
              <a:rPr lang="en-US" sz="2000" b="1" dirty="0">
                <a:latin typeface="Inconsolata Medium" panose="020B0609030003000000" pitchFamily="49" charset="77"/>
              </a:rPr>
              <a:t>]: </a:t>
            </a:r>
            <a:r>
              <a:rPr lang="en-US" sz="2000" b="1" dirty="0">
                <a:solidFill>
                  <a:srgbClr val="000087"/>
                </a:solidFill>
                <a:latin typeface="Inconsolata Medium" panose="020B0609030003000000" pitchFamily="49" charset="77"/>
              </a:rPr>
              <a:t>L</a:t>
            </a:r>
            <a:r>
              <a:rPr lang="en-US" sz="2000" b="1" dirty="0">
                <a:latin typeface="Inconsolata Medium" panose="020B0609030003000000" pitchFamily="49" charset="77"/>
              </a:rPr>
              <a:t>[</a:t>
            </a:r>
            <a:r>
              <a:rPr lang="en-US" sz="2000" b="1" dirty="0">
                <a:solidFill>
                  <a:srgbClr val="545454"/>
                </a:solidFill>
                <a:latin typeface="Inconsolata Medium" panose="020B0609030003000000" pitchFamily="49" charset="77"/>
              </a:rPr>
              <a:t>-</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Out [12]: 7 </a:t>
            </a:r>
          </a:p>
        </p:txBody>
      </p:sp>
      <p:pic>
        <p:nvPicPr>
          <p:cNvPr id="3" name="Picture 2">
            <a:extLst>
              <a:ext uri="{FF2B5EF4-FFF2-40B4-BE49-F238E27FC236}">
                <a16:creationId xmlns:a16="http://schemas.microsoft.com/office/drawing/2014/main" id="{01205C96-4873-E74D-9647-F792C437AC65}"/>
              </a:ext>
            </a:extLst>
          </p:cNvPr>
          <p:cNvPicPr>
            <a:picLocks noChangeAspect="1"/>
          </p:cNvPicPr>
          <p:nvPr/>
        </p:nvPicPr>
        <p:blipFill>
          <a:blip r:embed="rId2"/>
          <a:stretch>
            <a:fillRect/>
          </a:stretch>
        </p:blipFill>
        <p:spPr>
          <a:xfrm>
            <a:off x="3352800" y="2153420"/>
            <a:ext cx="4498427" cy="1335471"/>
          </a:xfrm>
          <a:prstGeom prst="rect">
            <a:avLst/>
          </a:prstGeom>
        </p:spPr>
      </p:pic>
    </p:spTree>
    <p:extLst>
      <p:ext uri="{BB962C8B-B14F-4D97-AF65-F5344CB8AC3E}">
        <p14:creationId xmlns:p14="http://schemas.microsoft.com/office/powerpoint/2010/main" val="303740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Slicing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r>
              <a:rPr lang="en-US" i="1" dirty="0"/>
              <a:t>Slicing </a:t>
            </a:r>
            <a:r>
              <a:rPr lang="en-US" dirty="0"/>
              <a:t>is accessing multiple values from the list. It uses a colon to indicate the start point (inclusive) and end point (non-inclusive) of the subarray. </a:t>
            </a:r>
          </a:p>
          <a:p>
            <a:pPr marL="0" indent="0">
              <a:buNone/>
            </a:pPr>
            <a:br>
              <a:rPr lang="en-US" b="1" dirty="0">
                <a:latin typeface="Inconsolata Medium" panose="020B0609030003000000" pitchFamily="49" charset="77"/>
              </a:rPr>
            </a:b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8</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0:3</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[8]: [2, 3, 5]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9</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[9]: [2, 3, 5]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9</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[9]: [5, 7, 11]  </a:t>
            </a:r>
          </a:p>
          <a:p>
            <a:pPr marL="0" indent="0">
              <a:buNone/>
            </a:pPr>
            <a:endParaRPr lang="en-US" b="1" dirty="0">
              <a:solidFill>
                <a:srgbClr val="000087"/>
              </a:solidFill>
              <a:latin typeface="Inconsolata Medium" panose="020B0609030003000000" pitchFamily="49" charset="77"/>
            </a:endParaRPr>
          </a:p>
        </p:txBody>
      </p:sp>
      <p:pic>
        <p:nvPicPr>
          <p:cNvPr id="3" name="Picture 2">
            <a:extLst>
              <a:ext uri="{FF2B5EF4-FFF2-40B4-BE49-F238E27FC236}">
                <a16:creationId xmlns:a16="http://schemas.microsoft.com/office/drawing/2014/main" id="{01205C96-4873-E74D-9647-F792C437AC65}"/>
              </a:ext>
            </a:extLst>
          </p:cNvPr>
          <p:cNvPicPr>
            <a:picLocks noChangeAspect="1"/>
          </p:cNvPicPr>
          <p:nvPr/>
        </p:nvPicPr>
        <p:blipFill>
          <a:blip r:embed="rId2"/>
          <a:stretch>
            <a:fillRect/>
          </a:stretch>
        </p:blipFill>
        <p:spPr>
          <a:xfrm>
            <a:off x="3710152" y="2088766"/>
            <a:ext cx="4046480" cy="1201299"/>
          </a:xfrm>
          <a:prstGeom prst="rect">
            <a:avLst/>
          </a:prstGeom>
        </p:spPr>
      </p:pic>
      <p:sp>
        <p:nvSpPr>
          <p:cNvPr id="4" name="TextBox 3">
            <a:extLst>
              <a:ext uri="{FF2B5EF4-FFF2-40B4-BE49-F238E27FC236}">
                <a16:creationId xmlns:a16="http://schemas.microsoft.com/office/drawing/2014/main" id="{05D0FF44-ED85-F649-9E37-57AC59AB411C}"/>
              </a:ext>
            </a:extLst>
          </p:cNvPr>
          <p:cNvSpPr txBox="1"/>
          <p:nvPr/>
        </p:nvSpPr>
        <p:spPr>
          <a:xfrm>
            <a:off x="3531476" y="3813871"/>
            <a:ext cx="2984938" cy="738664"/>
          </a:xfrm>
          <a:prstGeom prst="rect">
            <a:avLst/>
          </a:prstGeom>
          <a:noFill/>
        </p:spPr>
        <p:txBody>
          <a:bodyPr wrap="square" rtlCol="0">
            <a:spAutoFit/>
          </a:bodyPr>
          <a:lstStyle/>
          <a:p>
            <a:r>
              <a:rPr lang="en-US" sz="2100" dirty="0"/>
              <a:t>Leaving out the first index defaults to 0.</a:t>
            </a:r>
          </a:p>
        </p:txBody>
      </p:sp>
      <p:sp>
        <p:nvSpPr>
          <p:cNvPr id="6" name="TextBox 5">
            <a:extLst>
              <a:ext uri="{FF2B5EF4-FFF2-40B4-BE49-F238E27FC236}">
                <a16:creationId xmlns:a16="http://schemas.microsoft.com/office/drawing/2014/main" id="{3B49FF43-4D4F-704B-A9F1-A113EABE5440}"/>
              </a:ext>
            </a:extLst>
          </p:cNvPr>
          <p:cNvSpPr txBox="1"/>
          <p:nvPr/>
        </p:nvSpPr>
        <p:spPr>
          <a:xfrm>
            <a:off x="3531476" y="4852838"/>
            <a:ext cx="2984938" cy="738664"/>
          </a:xfrm>
          <a:prstGeom prst="rect">
            <a:avLst/>
          </a:prstGeom>
          <a:noFill/>
        </p:spPr>
        <p:txBody>
          <a:bodyPr wrap="square" rtlCol="0">
            <a:spAutoFit/>
          </a:bodyPr>
          <a:lstStyle/>
          <a:p>
            <a:r>
              <a:rPr lang="en-US" sz="2100" dirty="0"/>
              <a:t>Leaving out the last index defaults to length of list.</a:t>
            </a:r>
          </a:p>
        </p:txBody>
      </p:sp>
    </p:spTree>
    <p:extLst>
      <p:ext uri="{BB962C8B-B14F-4D97-AF65-F5344CB8AC3E}">
        <p14:creationId xmlns:p14="http://schemas.microsoft.com/office/powerpoint/2010/main" val="2816034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Slicing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r>
              <a:rPr lang="en-US" dirty="0"/>
              <a:t>Finally, it is possible to specify a third integer that represents the step size.</a:t>
            </a:r>
            <a:br>
              <a:rPr lang="en-US" b="1" dirty="0">
                <a:latin typeface="Inconsolata Medium" panose="020B0609030003000000" pitchFamily="49" charset="77"/>
              </a:rPr>
            </a:b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15</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equivalent to L[0:len(L):2]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[15]: [2, 5, 11]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dirty="0"/>
              <a:t>A particularly useful version of this is to specify a negative step, which will reverse the array: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16</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a:t>
            </a:r>
            <a:r>
              <a:rPr lang="en-US" b="1" dirty="0">
                <a:latin typeface="Inconsolata Medium" panose="020B0609030003000000" pitchFamily="49" charset="77"/>
              </a:rPr>
              <a:t>[::</a:t>
            </a:r>
            <a:r>
              <a:rPr lang="en-US" b="1" dirty="0">
                <a:solidFill>
                  <a:srgbClr val="545454"/>
                </a:solidFill>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[16]: [11, 7, 5, 3, 2] </a:t>
            </a:r>
          </a:p>
          <a:p>
            <a:pPr marL="0" indent="0">
              <a:buNone/>
            </a:pPr>
            <a:endParaRPr lang="en-US" b="1" dirty="0">
              <a:solidFill>
                <a:srgbClr val="000087"/>
              </a:solidFill>
              <a:latin typeface="Inconsolata Medium" panose="020B0609030003000000" pitchFamily="49" charset="77"/>
            </a:endParaRPr>
          </a:p>
        </p:txBody>
      </p:sp>
      <p:pic>
        <p:nvPicPr>
          <p:cNvPr id="3" name="Picture 2">
            <a:extLst>
              <a:ext uri="{FF2B5EF4-FFF2-40B4-BE49-F238E27FC236}">
                <a16:creationId xmlns:a16="http://schemas.microsoft.com/office/drawing/2014/main" id="{01205C96-4873-E74D-9647-F792C437AC65}"/>
              </a:ext>
            </a:extLst>
          </p:cNvPr>
          <p:cNvPicPr>
            <a:picLocks noChangeAspect="1"/>
          </p:cNvPicPr>
          <p:nvPr/>
        </p:nvPicPr>
        <p:blipFill>
          <a:blip r:embed="rId2"/>
          <a:stretch>
            <a:fillRect/>
          </a:stretch>
        </p:blipFill>
        <p:spPr>
          <a:xfrm>
            <a:off x="3993931" y="2313065"/>
            <a:ext cx="3684796" cy="1093924"/>
          </a:xfrm>
          <a:prstGeom prst="rect">
            <a:avLst/>
          </a:prstGeom>
        </p:spPr>
      </p:pic>
    </p:spTree>
    <p:extLst>
      <p:ext uri="{BB962C8B-B14F-4D97-AF65-F5344CB8AC3E}">
        <p14:creationId xmlns:p14="http://schemas.microsoft.com/office/powerpoint/2010/main" val="31306803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1725</TotalTime>
  <Words>1002</Words>
  <Application>Microsoft Macintosh PowerPoint</Application>
  <PresentationFormat>On-screen Show (16:10)</PresentationFormat>
  <Paragraphs>275</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UbuntuMono</vt:lpstr>
      <vt:lpstr>Arial</vt:lpstr>
      <vt:lpstr>Gill Sans MT</vt:lpstr>
      <vt:lpstr>InaiMathi</vt:lpstr>
      <vt:lpstr>Inconsolata Medium</vt:lpstr>
      <vt:lpstr>Office Theme</vt:lpstr>
      <vt:lpstr>Coding Games in Python</vt:lpstr>
      <vt:lpstr>Topics</vt:lpstr>
      <vt:lpstr>Built-Ins Sequences</vt:lpstr>
      <vt:lpstr>Containers</vt:lpstr>
      <vt:lpstr>Lists</vt:lpstr>
      <vt:lpstr>Lists</vt:lpstr>
      <vt:lpstr>Indexing </vt:lpstr>
      <vt:lpstr>Slicing</vt:lpstr>
      <vt:lpstr>Slicing</vt:lpstr>
      <vt:lpstr>Slicing</vt:lpstr>
      <vt:lpstr>Tuples</vt:lpstr>
      <vt:lpstr>Tuples</vt:lpstr>
      <vt:lpstr>Tuple Unpacking</vt:lpstr>
      <vt:lpstr>String</vt:lpstr>
      <vt:lpstr>list(), tuple(), str()</vt:lpstr>
      <vt:lpstr>List Comprehensions</vt:lpstr>
      <vt:lpstr>List Comprehensions</vt:lpstr>
      <vt:lpstr>List of Tuples</vt:lpstr>
      <vt:lpstr>Dictionaries</vt:lpstr>
      <vt:lpstr>Dictionaries</vt:lpstr>
      <vt:lpstr>Dictionaries</vt:lpstr>
      <vt:lpstr>Iterables</vt:lpstr>
      <vt:lpstr>Iterables</vt:lpstr>
      <vt:lpstr>Iterables</vt:lpstr>
      <vt:lpstr>References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2019-06-04T15:10:16Z</dcterms:modified>
</cp:coreProperties>
</file>