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56" r:id="rId2"/>
    <p:sldId id="291" r:id="rId3"/>
    <p:sldId id="348" r:id="rId4"/>
    <p:sldId id="349" r:id="rId5"/>
    <p:sldId id="356" r:id="rId6"/>
    <p:sldId id="350" r:id="rId7"/>
    <p:sldId id="351" r:id="rId8"/>
    <p:sldId id="353" r:id="rId9"/>
    <p:sldId id="352" r:id="rId10"/>
    <p:sldId id="354" r:id="rId11"/>
    <p:sldId id="355" r:id="rId12"/>
    <p:sldId id="357" r:id="rId13"/>
    <p:sldId id="344" r:id="rId14"/>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E6A6D3-80E1-E648-9A65-3053C53C3489}" v="3742" dt="2020-01-14T14:36:21.8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05"/>
    <p:restoredTop sz="93692"/>
  </p:normalViewPr>
  <p:slideViewPr>
    <p:cSldViewPr snapToGrid="0" snapToObjects="1">
      <p:cViewPr varScale="1">
        <p:scale>
          <a:sx n="112" d="100"/>
          <a:sy n="112" d="100"/>
        </p:scale>
        <p:origin x="200" y="8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4BE6A6D3-80E1-E648-9A65-3053C53C3489}"/>
    <pc:docChg chg="custSel addSld delSld modSld">
      <pc:chgData name="Long B Nguyen" userId="f59fb8f3-a021-417a-8bc1-65c8d471c621" providerId="ADAL" clId="{4BE6A6D3-80E1-E648-9A65-3053C53C3489}" dt="2020-01-14T14:36:34.682" v="4581" actId="20577"/>
      <pc:docMkLst>
        <pc:docMk/>
      </pc:docMkLst>
      <pc:sldChg chg="modSp">
        <pc:chgData name="Long B Nguyen" userId="f59fb8f3-a021-417a-8bc1-65c8d471c621" providerId="ADAL" clId="{4BE6A6D3-80E1-E648-9A65-3053C53C3489}" dt="2020-01-13T13:49:36.746" v="34" actId="20577"/>
        <pc:sldMkLst>
          <pc:docMk/>
          <pc:sldMk cId="4247104139" sldId="256"/>
        </pc:sldMkLst>
        <pc:spChg chg="mod">
          <ac:chgData name="Long B Nguyen" userId="f59fb8f3-a021-417a-8bc1-65c8d471c621" providerId="ADAL" clId="{4BE6A6D3-80E1-E648-9A65-3053C53C3489}" dt="2020-01-13T13:49:36.746" v="34" actId="20577"/>
          <ac:spMkLst>
            <pc:docMk/>
            <pc:sldMk cId="4247104139" sldId="256"/>
            <ac:spMk id="3" creationId="{1BDC47C8-6776-7B44-9CD4-95FC91452D62}"/>
          </ac:spMkLst>
        </pc:spChg>
      </pc:sldChg>
      <pc:sldChg chg="modSp add modAnim">
        <pc:chgData name="Long B Nguyen" userId="f59fb8f3-a021-417a-8bc1-65c8d471c621" providerId="ADAL" clId="{4BE6A6D3-80E1-E648-9A65-3053C53C3489}" dt="2020-01-13T15:46:06.207" v="272"/>
        <pc:sldMkLst>
          <pc:docMk/>
          <pc:sldMk cId="712270161" sldId="291"/>
        </pc:sldMkLst>
        <pc:spChg chg="mod">
          <ac:chgData name="Long B Nguyen" userId="f59fb8f3-a021-417a-8bc1-65c8d471c621" providerId="ADAL" clId="{4BE6A6D3-80E1-E648-9A65-3053C53C3489}" dt="2020-01-13T15:43:42.741" v="121" actId="1076"/>
          <ac:spMkLst>
            <pc:docMk/>
            <pc:sldMk cId="712270161" sldId="291"/>
            <ac:spMk id="2" creationId="{AA3A228F-61D0-D949-A5E7-F83756230BF8}"/>
          </ac:spMkLst>
        </pc:spChg>
        <pc:spChg chg="mod">
          <ac:chgData name="Long B Nguyen" userId="f59fb8f3-a021-417a-8bc1-65c8d471c621" providerId="ADAL" clId="{4BE6A6D3-80E1-E648-9A65-3053C53C3489}" dt="2020-01-13T15:46:04.234" v="271"/>
          <ac:spMkLst>
            <pc:docMk/>
            <pc:sldMk cId="712270161" sldId="291"/>
            <ac:spMk id="9" creationId="{E3B2E017-30B2-884B-A113-B419A2ED51AD}"/>
          </ac:spMkLst>
        </pc:spChg>
      </pc:sldChg>
      <pc:sldChg chg="del">
        <pc:chgData name="Long B Nguyen" userId="f59fb8f3-a021-417a-8bc1-65c8d471c621" providerId="ADAL" clId="{4BE6A6D3-80E1-E648-9A65-3053C53C3489}" dt="2020-01-13T15:53:51.753" v="585" actId="2696"/>
        <pc:sldMkLst>
          <pc:docMk/>
          <pc:sldMk cId="1758448129" sldId="309"/>
        </pc:sldMkLst>
      </pc:sldChg>
      <pc:sldChg chg="modSp del">
        <pc:chgData name="Long B Nguyen" userId="f59fb8f3-a021-417a-8bc1-65c8d471c621" providerId="ADAL" clId="{4BE6A6D3-80E1-E648-9A65-3053C53C3489}" dt="2020-01-13T15:53:51.366" v="553" actId="2696"/>
        <pc:sldMkLst>
          <pc:docMk/>
          <pc:sldMk cId="3947558204" sldId="313"/>
        </pc:sldMkLst>
        <pc:spChg chg="mod">
          <ac:chgData name="Long B Nguyen" userId="f59fb8f3-a021-417a-8bc1-65c8d471c621" providerId="ADAL" clId="{4BE6A6D3-80E1-E648-9A65-3053C53C3489}" dt="2020-01-13T15:53:38.099" v="551" actId="14100"/>
          <ac:spMkLst>
            <pc:docMk/>
            <pc:sldMk cId="3947558204" sldId="313"/>
            <ac:spMk id="3" creationId="{44A58473-3189-0C44-8A5E-E353CDFB3E5C}"/>
          </ac:spMkLst>
        </pc:spChg>
        <pc:spChg chg="mod">
          <ac:chgData name="Long B Nguyen" userId="f59fb8f3-a021-417a-8bc1-65c8d471c621" providerId="ADAL" clId="{4BE6A6D3-80E1-E648-9A65-3053C53C3489}" dt="2020-01-13T15:53:32.757" v="549" actId="1076"/>
          <ac:spMkLst>
            <pc:docMk/>
            <pc:sldMk cId="3947558204" sldId="313"/>
            <ac:spMk id="21505" creationId="{BCBA125C-ACA7-FB47-96FC-9420F821AD81}"/>
          </ac:spMkLst>
        </pc:spChg>
      </pc:sldChg>
      <pc:sldChg chg="del">
        <pc:chgData name="Long B Nguyen" userId="f59fb8f3-a021-417a-8bc1-65c8d471c621" providerId="ADAL" clId="{4BE6A6D3-80E1-E648-9A65-3053C53C3489}" dt="2020-01-13T15:53:51.375" v="554" actId="2696"/>
        <pc:sldMkLst>
          <pc:docMk/>
          <pc:sldMk cId="2054265466" sldId="314"/>
        </pc:sldMkLst>
      </pc:sldChg>
      <pc:sldChg chg="del">
        <pc:chgData name="Long B Nguyen" userId="f59fb8f3-a021-417a-8bc1-65c8d471c621" providerId="ADAL" clId="{4BE6A6D3-80E1-E648-9A65-3053C53C3489}" dt="2020-01-13T15:53:51.405" v="556" actId="2696"/>
        <pc:sldMkLst>
          <pc:docMk/>
          <pc:sldMk cId="917461937" sldId="315"/>
        </pc:sldMkLst>
      </pc:sldChg>
      <pc:sldChg chg="del">
        <pc:chgData name="Long B Nguyen" userId="f59fb8f3-a021-417a-8bc1-65c8d471c621" providerId="ADAL" clId="{4BE6A6D3-80E1-E648-9A65-3053C53C3489}" dt="2020-01-13T15:53:51.413" v="557" actId="2696"/>
        <pc:sldMkLst>
          <pc:docMk/>
          <pc:sldMk cId="3266234076" sldId="316"/>
        </pc:sldMkLst>
      </pc:sldChg>
      <pc:sldChg chg="del">
        <pc:chgData name="Long B Nguyen" userId="f59fb8f3-a021-417a-8bc1-65c8d471c621" providerId="ADAL" clId="{4BE6A6D3-80E1-E648-9A65-3053C53C3489}" dt="2020-01-13T15:53:51.390" v="555" actId="2696"/>
        <pc:sldMkLst>
          <pc:docMk/>
          <pc:sldMk cId="2886319738" sldId="317"/>
        </pc:sldMkLst>
      </pc:sldChg>
      <pc:sldChg chg="del">
        <pc:chgData name="Long B Nguyen" userId="f59fb8f3-a021-417a-8bc1-65c8d471c621" providerId="ADAL" clId="{4BE6A6D3-80E1-E648-9A65-3053C53C3489}" dt="2020-01-13T15:53:51.435" v="559" actId="2696"/>
        <pc:sldMkLst>
          <pc:docMk/>
          <pc:sldMk cId="3906700287" sldId="319"/>
        </pc:sldMkLst>
      </pc:sldChg>
      <pc:sldChg chg="del">
        <pc:chgData name="Long B Nguyen" userId="f59fb8f3-a021-417a-8bc1-65c8d471c621" providerId="ADAL" clId="{4BE6A6D3-80E1-E648-9A65-3053C53C3489}" dt="2020-01-13T15:53:51.461" v="561" actId="2696"/>
        <pc:sldMkLst>
          <pc:docMk/>
          <pc:sldMk cId="1810541734" sldId="320"/>
        </pc:sldMkLst>
      </pc:sldChg>
      <pc:sldChg chg="del">
        <pc:chgData name="Long B Nguyen" userId="f59fb8f3-a021-417a-8bc1-65c8d471c621" providerId="ADAL" clId="{4BE6A6D3-80E1-E648-9A65-3053C53C3489}" dt="2020-01-13T15:53:51.470" v="562" actId="2696"/>
        <pc:sldMkLst>
          <pc:docMk/>
          <pc:sldMk cId="1359731776" sldId="321"/>
        </pc:sldMkLst>
      </pc:sldChg>
      <pc:sldChg chg="del">
        <pc:chgData name="Long B Nguyen" userId="f59fb8f3-a021-417a-8bc1-65c8d471c621" providerId="ADAL" clId="{4BE6A6D3-80E1-E648-9A65-3053C53C3489}" dt="2020-01-13T15:53:51.483" v="563" actId="2696"/>
        <pc:sldMkLst>
          <pc:docMk/>
          <pc:sldMk cId="3651577480" sldId="322"/>
        </pc:sldMkLst>
      </pc:sldChg>
      <pc:sldChg chg="del">
        <pc:chgData name="Long B Nguyen" userId="f59fb8f3-a021-417a-8bc1-65c8d471c621" providerId="ADAL" clId="{4BE6A6D3-80E1-E648-9A65-3053C53C3489}" dt="2020-01-13T15:53:51.450" v="560" actId="2696"/>
        <pc:sldMkLst>
          <pc:docMk/>
          <pc:sldMk cId="1496564367" sldId="323"/>
        </pc:sldMkLst>
      </pc:sldChg>
      <pc:sldChg chg="del">
        <pc:chgData name="Long B Nguyen" userId="f59fb8f3-a021-417a-8bc1-65c8d471c621" providerId="ADAL" clId="{4BE6A6D3-80E1-E648-9A65-3053C53C3489}" dt="2020-01-13T15:53:51.741" v="584" actId="2696"/>
        <pc:sldMkLst>
          <pc:docMk/>
          <pc:sldMk cId="771866096" sldId="324"/>
        </pc:sldMkLst>
      </pc:sldChg>
      <pc:sldChg chg="del">
        <pc:chgData name="Long B Nguyen" userId="f59fb8f3-a021-417a-8bc1-65c8d471c621" providerId="ADAL" clId="{4BE6A6D3-80E1-E648-9A65-3053C53C3489}" dt="2020-01-13T15:53:51.536" v="567" actId="2696"/>
        <pc:sldMkLst>
          <pc:docMk/>
          <pc:sldMk cId="1025355635" sldId="325"/>
        </pc:sldMkLst>
      </pc:sldChg>
      <pc:sldChg chg="del">
        <pc:chgData name="Long B Nguyen" userId="f59fb8f3-a021-417a-8bc1-65c8d471c621" providerId="ADAL" clId="{4BE6A6D3-80E1-E648-9A65-3053C53C3489}" dt="2020-01-13T15:53:51.524" v="566" actId="2696"/>
        <pc:sldMkLst>
          <pc:docMk/>
          <pc:sldMk cId="4174920299" sldId="327"/>
        </pc:sldMkLst>
      </pc:sldChg>
      <pc:sldChg chg="del">
        <pc:chgData name="Long B Nguyen" userId="f59fb8f3-a021-417a-8bc1-65c8d471c621" providerId="ADAL" clId="{4BE6A6D3-80E1-E648-9A65-3053C53C3489}" dt="2020-01-13T15:53:51.551" v="568" actId="2696"/>
        <pc:sldMkLst>
          <pc:docMk/>
          <pc:sldMk cId="2756462650" sldId="328"/>
        </pc:sldMkLst>
      </pc:sldChg>
      <pc:sldChg chg="del">
        <pc:chgData name="Long B Nguyen" userId="f59fb8f3-a021-417a-8bc1-65c8d471c621" providerId="ADAL" clId="{4BE6A6D3-80E1-E648-9A65-3053C53C3489}" dt="2020-01-13T15:53:51.563" v="569" actId="2696"/>
        <pc:sldMkLst>
          <pc:docMk/>
          <pc:sldMk cId="3080714931" sldId="329"/>
        </pc:sldMkLst>
      </pc:sldChg>
      <pc:sldChg chg="del">
        <pc:chgData name="Long B Nguyen" userId="f59fb8f3-a021-417a-8bc1-65c8d471c621" providerId="ADAL" clId="{4BE6A6D3-80E1-E648-9A65-3053C53C3489}" dt="2020-01-13T15:53:51.574" v="570" actId="2696"/>
        <pc:sldMkLst>
          <pc:docMk/>
          <pc:sldMk cId="532184546" sldId="330"/>
        </pc:sldMkLst>
      </pc:sldChg>
      <pc:sldChg chg="del">
        <pc:chgData name="Long B Nguyen" userId="f59fb8f3-a021-417a-8bc1-65c8d471c621" providerId="ADAL" clId="{4BE6A6D3-80E1-E648-9A65-3053C53C3489}" dt="2020-01-13T15:53:51.590" v="571" actId="2696"/>
        <pc:sldMkLst>
          <pc:docMk/>
          <pc:sldMk cId="3264629021" sldId="331"/>
        </pc:sldMkLst>
      </pc:sldChg>
      <pc:sldChg chg="del">
        <pc:chgData name="Long B Nguyen" userId="f59fb8f3-a021-417a-8bc1-65c8d471c621" providerId="ADAL" clId="{4BE6A6D3-80E1-E648-9A65-3053C53C3489}" dt="2020-01-13T15:53:51.624" v="574" actId="2696"/>
        <pc:sldMkLst>
          <pc:docMk/>
          <pc:sldMk cId="4022722016" sldId="332"/>
        </pc:sldMkLst>
      </pc:sldChg>
      <pc:sldChg chg="del">
        <pc:chgData name="Long B Nguyen" userId="f59fb8f3-a021-417a-8bc1-65c8d471c621" providerId="ADAL" clId="{4BE6A6D3-80E1-E648-9A65-3053C53C3489}" dt="2020-01-13T15:53:51.637" v="575" actId="2696"/>
        <pc:sldMkLst>
          <pc:docMk/>
          <pc:sldMk cId="1710208723" sldId="333"/>
        </pc:sldMkLst>
      </pc:sldChg>
      <pc:sldChg chg="del">
        <pc:chgData name="Long B Nguyen" userId="f59fb8f3-a021-417a-8bc1-65c8d471c621" providerId="ADAL" clId="{4BE6A6D3-80E1-E648-9A65-3053C53C3489}" dt="2020-01-13T15:53:51.615" v="573" actId="2696"/>
        <pc:sldMkLst>
          <pc:docMk/>
          <pc:sldMk cId="3404583044" sldId="334"/>
        </pc:sldMkLst>
      </pc:sldChg>
      <pc:sldChg chg="del">
        <pc:chgData name="Long B Nguyen" userId="f59fb8f3-a021-417a-8bc1-65c8d471c621" providerId="ADAL" clId="{4BE6A6D3-80E1-E648-9A65-3053C53C3489}" dt="2020-01-13T15:53:51.648" v="576" actId="2696"/>
        <pc:sldMkLst>
          <pc:docMk/>
          <pc:sldMk cId="3866550465" sldId="335"/>
        </pc:sldMkLst>
      </pc:sldChg>
      <pc:sldChg chg="del">
        <pc:chgData name="Long B Nguyen" userId="f59fb8f3-a021-417a-8bc1-65c8d471c621" providerId="ADAL" clId="{4BE6A6D3-80E1-E648-9A65-3053C53C3489}" dt="2020-01-13T15:53:51.661" v="577" actId="2696"/>
        <pc:sldMkLst>
          <pc:docMk/>
          <pc:sldMk cId="3749436800" sldId="336"/>
        </pc:sldMkLst>
      </pc:sldChg>
      <pc:sldChg chg="del">
        <pc:chgData name="Long B Nguyen" userId="f59fb8f3-a021-417a-8bc1-65c8d471c621" providerId="ADAL" clId="{4BE6A6D3-80E1-E648-9A65-3053C53C3489}" dt="2020-01-13T15:53:51.674" v="578" actId="2696"/>
        <pc:sldMkLst>
          <pc:docMk/>
          <pc:sldMk cId="461704868" sldId="337"/>
        </pc:sldMkLst>
      </pc:sldChg>
      <pc:sldChg chg="del">
        <pc:chgData name="Long B Nguyen" userId="f59fb8f3-a021-417a-8bc1-65c8d471c621" providerId="ADAL" clId="{4BE6A6D3-80E1-E648-9A65-3053C53C3489}" dt="2020-01-13T15:53:51.686" v="579" actId="2696"/>
        <pc:sldMkLst>
          <pc:docMk/>
          <pc:sldMk cId="545386500" sldId="338"/>
        </pc:sldMkLst>
      </pc:sldChg>
      <pc:sldChg chg="del">
        <pc:chgData name="Long B Nguyen" userId="f59fb8f3-a021-417a-8bc1-65c8d471c621" providerId="ADAL" clId="{4BE6A6D3-80E1-E648-9A65-3053C53C3489}" dt="2020-01-13T15:53:51.711" v="581" actId="2696"/>
        <pc:sldMkLst>
          <pc:docMk/>
          <pc:sldMk cId="1791361008" sldId="339"/>
        </pc:sldMkLst>
      </pc:sldChg>
      <pc:sldChg chg="del">
        <pc:chgData name="Long B Nguyen" userId="f59fb8f3-a021-417a-8bc1-65c8d471c621" providerId="ADAL" clId="{4BE6A6D3-80E1-E648-9A65-3053C53C3489}" dt="2020-01-13T15:53:51.698" v="580" actId="2696"/>
        <pc:sldMkLst>
          <pc:docMk/>
          <pc:sldMk cId="678299524" sldId="340"/>
        </pc:sldMkLst>
      </pc:sldChg>
      <pc:sldChg chg="del">
        <pc:chgData name="Long B Nguyen" userId="f59fb8f3-a021-417a-8bc1-65c8d471c621" providerId="ADAL" clId="{4BE6A6D3-80E1-E648-9A65-3053C53C3489}" dt="2020-01-13T15:53:51.722" v="582" actId="2696"/>
        <pc:sldMkLst>
          <pc:docMk/>
          <pc:sldMk cId="225127645" sldId="341"/>
        </pc:sldMkLst>
      </pc:sldChg>
      <pc:sldChg chg="del">
        <pc:chgData name="Long B Nguyen" userId="f59fb8f3-a021-417a-8bc1-65c8d471c621" providerId="ADAL" clId="{4BE6A6D3-80E1-E648-9A65-3053C53C3489}" dt="2020-01-13T15:53:51.511" v="565" actId="2696"/>
        <pc:sldMkLst>
          <pc:docMk/>
          <pc:sldMk cId="2214326257" sldId="342"/>
        </pc:sldMkLst>
      </pc:sldChg>
      <pc:sldChg chg="del">
        <pc:chgData name="Long B Nguyen" userId="f59fb8f3-a021-417a-8bc1-65c8d471c621" providerId="ADAL" clId="{4BE6A6D3-80E1-E648-9A65-3053C53C3489}" dt="2020-01-13T15:53:51.500" v="564" actId="2696"/>
        <pc:sldMkLst>
          <pc:docMk/>
          <pc:sldMk cId="1356056044" sldId="343"/>
        </pc:sldMkLst>
      </pc:sldChg>
      <pc:sldChg chg="modSp">
        <pc:chgData name="Long B Nguyen" userId="f59fb8f3-a021-417a-8bc1-65c8d471c621" providerId="ADAL" clId="{4BE6A6D3-80E1-E648-9A65-3053C53C3489}" dt="2020-01-14T14:36:34.682" v="4581" actId="20577"/>
        <pc:sldMkLst>
          <pc:docMk/>
          <pc:sldMk cId="1270247652" sldId="344"/>
        </pc:sldMkLst>
        <pc:spChg chg="mod">
          <ac:chgData name="Long B Nguyen" userId="f59fb8f3-a021-417a-8bc1-65c8d471c621" providerId="ADAL" clId="{4BE6A6D3-80E1-E648-9A65-3053C53C3489}" dt="2020-01-14T14:35:03.346" v="4492" actId="1076"/>
          <ac:spMkLst>
            <pc:docMk/>
            <pc:sldMk cId="1270247652" sldId="344"/>
            <ac:spMk id="55297" creationId="{04EF925E-10C6-394F-AB0C-F09871E99CC4}"/>
          </ac:spMkLst>
        </pc:spChg>
        <pc:spChg chg="mod">
          <ac:chgData name="Long B Nguyen" userId="f59fb8f3-a021-417a-8bc1-65c8d471c621" providerId="ADAL" clId="{4BE6A6D3-80E1-E648-9A65-3053C53C3489}" dt="2020-01-14T14:36:34.682" v="4581" actId="20577"/>
          <ac:spMkLst>
            <pc:docMk/>
            <pc:sldMk cId="1270247652" sldId="344"/>
            <ac:spMk id="55298" creationId="{4AA38F8C-E2AA-EA4D-A486-FA2F457B38F7}"/>
          </ac:spMkLst>
        </pc:spChg>
      </pc:sldChg>
      <pc:sldChg chg="del">
        <pc:chgData name="Long B Nguyen" userId="f59fb8f3-a021-417a-8bc1-65c8d471c621" providerId="ADAL" clId="{4BE6A6D3-80E1-E648-9A65-3053C53C3489}" dt="2020-01-13T15:53:51.424" v="558" actId="2696"/>
        <pc:sldMkLst>
          <pc:docMk/>
          <pc:sldMk cId="902308803" sldId="345"/>
        </pc:sldMkLst>
      </pc:sldChg>
      <pc:sldChg chg="del">
        <pc:chgData name="Long B Nguyen" userId="f59fb8f3-a021-417a-8bc1-65c8d471c621" providerId="ADAL" clId="{4BE6A6D3-80E1-E648-9A65-3053C53C3489}" dt="2020-01-13T15:53:51.604" v="572" actId="2696"/>
        <pc:sldMkLst>
          <pc:docMk/>
          <pc:sldMk cId="2271372051" sldId="346"/>
        </pc:sldMkLst>
      </pc:sldChg>
      <pc:sldChg chg="del">
        <pc:chgData name="Long B Nguyen" userId="f59fb8f3-a021-417a-8bc1-65c8d471c621" providerId="ADAL" clId="{4BE6A6D3-80E1-E648-9A65-3053C53C3489}" dt="2020-01-13T15:53:51.731" v="583" actId="2696"/>
        <pc:sldMkLst>
          <pc:docMk/>
          <pc:sldMk cId="198078322" sldId="347"/>
        </pc:sldMkLst>
      </pc:sldChg>
      <pc:sldChg chg="modSp add modAnim">
        <pc:chgData name="Long B Nguyen" userId="f59fb8f3-a021-417a-8bc1-65c8d471c621" providerId="ADAL" clId="{4BE6A6D3-80E1-E648-9A65-3053C53C3489}" dt="2020-01-13T15:52:27.138" v="539" actId="20577"/>
        <pc:sldMkLst>
          <pc:docMk/>
          <pc:sldMk cId="1302258178" sldId="348"/>
        </pc:sldMkLst>
        <pc:spChg chg="mod">
          <ac:chgData name="Long B Nguyen" userId="f59fb8f3-a021-417a-8bc1-65c8d471c621" providerId="ADAL" clId="{4BE6A6D3-80E1-E648-9A65-3053C53C3489}" dt="2020-01-13T15:52:27.138" v="539" actId="20577"/>
          <ac:spMkLst>
            <pc:docMk/>
            <pc:sldMk cId="1302258178" sldId="348"/>
            <ac:spMk id="9" creationId="{E3B2E017-30B2-884B-A113-B419A2ED51AD}"/>
          </ac:spMkLst>
        </pc:spChg>
      </pc:sldChg>
      <pc:sldChg chg="modSp add modAnim">
        <pc:chgData name="Long B Nguyen" userId="f59fb8f3-a021-417a-8bc1-65c8d471c621" providerId="ADAL" clId="{4BE6A6D3-80E1-E648-9A65-3053C53C3489}" dt="2020-01-13T16:03:33.062" v="1147" actId="20577"/>
        <pc:sldMkLst>
          <pc:docMk/>
          <pc:sldMk cId="3460614521" sldId="349"/>
        </pc:sldMkLst>
        <pc:spChg chg="mod">
          <ac:chgData name="Long B Nguyen" userId="f59fb8f3-a021-417a-8bc1-65c8d471c621" providerId="ADAL" clId="{4BE6A6D3-80E1-E648-9A65-3053C53C3489}" dt="2020-01-13T15:53:57.954" v="592" actId="20577"/>
          <ac:spMkLst>
            <pc:docMk/>
            <pc:sldMk cId="3460614521" sldId="349"/>
            <ac:spMk id="2" creationId="{AA3A228F-61D0-D949-A5E7-F83756230BF8}"/>
          </ac:spMkLst>
        </pc:spChg>
        <pc:spChg chg="mod">
          <ac:chgData name="Long B Nguyen" userId="f59fb8f3-a021-417a-8bc1-65c8d471c621" providerId="ADAL" clId="{4BE6A6D3-80E1-E648-9A65-3053C53C3489}" dt="2020-01-13T16:03:33.062" v="1147" actId="20577"/>
          <ac:spMkLst>
            <pc:docMk/>
            <pc:sldMk cId="3460614521" sldId="349"/>
            <ac:spMk id="9" creationId="{E3B2E017-30B2-884B-A113-B419A2ED51AD}"/>
          </ac:spMkLst>
        </pc:spChg>
      </pc:sldChg>
      <pc:sldChg chg="modSp add">
        <pc:chgData name="Long B Nguyen" userId="f59fb8f3-a021-417a-8bc1-65c8d471c621" providerId="ADAL" clId="{4BE6A6D3-80E1-E648-9A65-3053C53C3489}" dt="2020-01-13T16:44:07.026" v="1596" actId="20577"/>
        <pc:sldMkLst>
          <pc:docMk/>
          <pc:sldMk cId="3572442892" sldId="350"/>
        </pc:sldMkLst>
        <pc:spChg chg="mod">
          <ac:chgData name="Long B Nguyen" userId="f59fb8f3-a021-417a-8bc1-65c8d471c621" providerId="ADAL" clId="{4BE6A6D3-80E1-E648-9A65-3053C53C3489}" dt="2020-01-13T16:11:32.321" v="1172" actId="20577"/>
          <ac:spMkLst>
            <pc:docMk/>
            <pc:sldMk cId="3572442892" sldId="350"/>
            <ac:spMk id="2" creationId="{AA3A228F-61D0-D949-A5E7-F83756230BF8}"/>
          </ac:spMkLst>
        </pc:spChg>
        <pc:spChg chg="mod">
          <ac:chgData name="Long B Nguyen" userId="f59fb8f3-a021-417a-8bc1-65c8d471c621" providerId="ADAL" clId="{4BE6A6D3-80E1-E648-9A65-3053C53C3489}" dt="2020-01-13T16:44:07.026" v="1596" actId="20577"/>
          <ac:spMkLst>
            <pc:docMk/>
            <pc:sldMk cId="3572442892" sldId="350"/>
            <ac:spMk id="9" creationId="{E3B2E017-30B2-884B-A113-B419A2ED51AD}"/>
          </ac:spMkLst>
        </pc:spChg>
      </pc:sldChg>
      <pc:sldChg chg="modSp add modAnim">
        <pc:chgData name="Long B Nguyen" userId="f59fb8f3-a021-417a-8bc1-65c8d471c621" providerId="ADAL" clId="{4BE6A6D3-80E1-E648-9A65-3053C53C3489}" dt="2020-01-14T13:36:39.513" v="2860" actId="20577"/>
        <pc:sldMkLst>
          <pc:docMk/>
          <pc:sldMk cId="690872901" sldId="351"/>
        </pc:sldMkLst>
        <pc:spChg chg="mod">
          <ac:chgData name="Long B Nguyen" userId="f59fb8f3-a021-417a-8bc1-65c8d471c621" providerId="ADAL" clId="{4BE6A6D3-80E1-E648-9A65-3053C53C3489}" dt="2020-01-14T12:54:58.531" v="1693" actId="20577"/>
          <ac:spMkLst>
            <pc:docMk/>
            <pc:sldMk cId="690872901" sldId="351"/>
            <ac:spMk id="2" creationId="{AA3A228F-61D0-D949-A5E7-F83756230BF8}"/>
          </ac:spMkLst>
        </pc:spChg>
        <pc:spChg chg="mod">
          <ac:chgData name="Long B Nguyen" userId="f59fb8f3-a021-417a-8bc1-65c8d471c621" providerId="ADAL" clId="{4BE6A6D3-80E1-E648-9A65-3053C53C3489}" dt="2020-01-14T13:36:39.513" v="2860" actId="20577"/>
          <ac:spMkLst>
            <pc:docMk/>
            <pc:sldMk cId="690872901" sldId="351"/>
            <ac:spMk id="9" creationId="{E3B2E017-30B2-884B-A113-B419A2ED51AD}"/>
          </ac:spMkLst>
        </pc:spChg>
      </pc:sldChg>
      <pc:sldChg chg="modSp add">
        <pc:chgData name="Long B Nguyen" userId="f59fb8f3-a021-417a-8bc1-65c8d471c621" providerId="ADAL" clId="{4BE6A6D3-80E1-E648-9A65-3053C53C3489}" dt="2020-01-14T13:46:30.180" v="3001" actId="207"/>
        <pc:sldMkLst>
          <pc:docMk/>
          <pc:sldMk cId="3056481063" sldId="352"/>
        </pc:sldMkLst>
        <pc:spChg chg="mod">
          <ac:chgData name="Long B Nguyen" userId="f59fb8f3-a021-417a-8bc1-65c8d471c621" providerId="ADAL" clId="{4BE6A6D3-80E1-E648-9A65-3053C53C3489}" dt="2020-01-14T13:46:30.180" v="3001" actId="207"/>
          <ac:spMkLst>
            <pc:docMk/>
            <pc:sldMk cId="3056481063" sldId="352"/>
            <ac:spMk id="9" creationId="{E3B2E017-30B2-884B-A113-B419A2ED51AD}"/>
          </ac:spMkLst>
        </pc:spChg>
      </pc:sldChg>
      <pc:sldChg chg="modSp add">
        <pc:chgData name="Long B Nguyen" userId="f59fb8f3-a021-417a-8bc1-65c8d471c621" providerId="ADAL" clId="{4BE6A6D3-80E1-E648-9A65-3053C53C3489}" dt="2020-01-14T13:37:20.979" v="2887" actId="20577"/>
        <pc:sldMkLst>
          <pc:docMk/>
          <pc:sldMk cId="3498889259" sldId="353"/>
        </pc:sldMkLst>
        <pc:spChg chg="mod">
          <ac:chgData name="Long B Nguyen" userId="f59fb8f3-a021-417a-8bc1-65c8d471c621" providerId="ADAL" clId="{4BE6A6D3-80E1-E648-9A65-3053C53C3489}" dt="2020-01-14T13:26:30.022" v="2644" actId="20577"/>
          <ac:spMkLst>
            <pc:docMk/>
            <pc:sldMk cId="3498889259" sldId="353"/>
            <ac:spMk id="2" creationId="{AA3A228F-61D0-D949-A5E7-F83756230BF8}"/>
          </ac:spMkLst>
        </pc:spChg>
        <pc:spChg chg="mod">
          <ac:chgData name="Long B Nguyen" userId="f59fb8f3-a021-417a-8bc1-65c8d471c621" providerId="ADAL" clId="{4BE6A6D3-80E1-E648-9A65-3053C53C3489}" dt="2020-01-14T13:37:20.979" v="2887" actId="20577"/>
          <ac:spMkLst>
            <pc:docMk/>
            <pc:sldMk cId="3498889259" sldId="353"/>
            <ac:spMk id="9" creationId="{E3B2E017-30B2-884B-A113-B419A2ED51AD}"/>
          </ac:spMkLst>
        </pc:spChg>
      </pc:sldChg>
      <pc:sldChg chg="addSp modSp add modAnim">
        <pc:chgData name="Long B Nguyen" userId="f59fb8f3-a021-417a-8bc1-65c8d471c621" providerId="ADAL" clId="{4BE6A6D3-80E1-E648-9A65-3053C53C3489}" dt="2020-01-14T14:00:50.216" v="3259" actId="20577"/>
        <pc:sldMkLst>
          <pc:docMk/>
          <pc:sldMk cId="1586884029" sldId="354"/>
        </pc:sldMkLst>
        <pc:spChg chg="mod">
          <ac:chgData name="Long B Nguyen" userId="f59fb8f3-a021-417a-8bc1-65c8d471c621" providerId="ADAL" clId="{4BE6A6D3-80E1-E648-9A65-3053C53C3489}" dt="2020-01-14T13:46:43.991" v="3019" actId="20577"/>
          <ac:spMkLst>
            <pc:docMk/>
            <pc:sldMk cId="1586884029" sldId="354"/>
            <ac:spMk id="2" creationId="{AA3A228F-61D0-D949-A5E7-F83756230BF8}"/>
          </ac:spMkLst>
        </pc:spChg>
        <pc:spChg chg="add mod">
          <ac:chgData name="Long B Nguyen" userId="f59fb8f3-a021-417a-8bc1-65c8d471c621" providerId="ADAL" clId="{4BE6A6D3-80E1-E648-9A65-3053C53C3489}" dt="2020-01-14T14:00:50.216" v="3259" actId="20577"/>
          <ac:spMkLst>
            <pc:docMk/>
            <pc:sldMk cId="1586884029" sldId="354"/>
            <ac:spMk id="4" creationId="{606F10B5-2911-1F4B-BEDF-C414514B24C3}"/>
          </ac:spMkLst>
        </pc:spChg>
        <pc:spChg chg="mod">
          <ac:chgData name="Long B Nguyen" userId="f59fb8f3-a021-417a-8bc1-65c8d471c621" providerId="ADAL" clId="{4BE6A6D3-80E1-E648-9A65-3053C53C3489}" dt="2020-01-14T13:51:10.885" v="3108" actId="113"/>
          <ac:spMkLst>
            <pc:docMk/>
            <pc:sldMk cId="1586884029" sldId="354"/>
            <ac:spMk id="9" creationId="{E3B2E017-30B2-884B-A113-B419A2ED51AD}"/>
          </ac:spMkLst>
        </pc:spChg>
        <pc:spChg chg="add mod">
          <ac:chgData name="Long B Nguyen" userId="f59fb8f3-a021-417a-8bc1-65c8d471c621" providerId="ADAL" clId="{4BE6A6D3-80E1-E648-9A65-3053C53C3489}" dt="2020-01-14T13:57:06.070" v="3257" actId="1076"/>
          <ac:spMkLst>
            <pc:docMk/>
            <pc:sldMk cId="1586884029" sldId="354"/>
            <ac:spMk id="15" creationId="{B1F3D09C-1FAB-D149-BCBD-169196A87AE0}"/>
          </ac:spMkLst>
        </pc:spChg>
        <pc:picChg chg="add mod">
          <ac:chgData name="Long B Nguyen" userId="f59fb8f3-a021-417a-8bc1-65c8d471c621" providerId="ADAL" clId="{4BE6A6D3-80E1-E648-9A65-3053C53C3489}" dt="2020-01-14T13:50:17.455" v="3085" actId="1076"/>
          <ac:picMkLst>
            <pc:docMk/>
            <pc:sldMk cId="1586884029" sldId="354"/>
            <ac:picMk id="3" creationId="{22226ADC-6577-6E4A-A55C-6330D0A2F680}"/>
          </ac:picMkLst>
        </pc:picChg>
        <pc:cxnChg chg="add mod">
          <ac:chgData name="Long B Nguyen" userId="f59fb8f3-a021-417a-8bc1-65c8d471c621" providerId="ADAL" clId="{4BE6A6D3-80E1-E648-9A65-3053C53C3489}" dt="2020-01-14T13:52:18.354" v="3170" actId="692"/>
          <ac:cxnSpMkLst>
            <pc:docMk/>
            <pc:sldMk cId="1586884029" sldId="354"/>
            <ac:cxnSpMk id="6" creationId="{13B95C9C-2AB9-3942-AE04-830EE1E32418}"/>
          </ac:cxnSpMkLst>
        </pc:cxnChg>
        <pc:cxnChg chg="add mod">
          <ac:chgData name="Long B Nguyen" userId="f59fb8f3-a021-417a-8bc1-65c8d471c621" providerId="ADAL" clId="{4BE6A6D3-80E1-E648-9A65-3053C53C3489}" dt="2020-01-14T13:52:31.768" v="3174" actId="14100"/>
          <ac:cxnSpMkLst>
            <pc:docMk/>
            <pc:sldMk cId="1586884029" sldId="354"/>
            <ac:cxnSpMk id="11" creationId="{31BE1AFB-CB49-EC40-854C-7387B587C268}"/>
          </ac:cxnSpMkLst>
        </pc:cxnChg>
      </pc:sldChg>
      <pc:sldChg chg="addSp modSp add modAnim">
        <pc:chgData name="Long B Nguyen" userId="f59fb8f3-a021-417a-8bc1-65c8d471c621" providerId="ADAL" clId="{4BE6A6D3-80E1-E648-9A65-3053C53C3489}" dt="2020-01-14T14:30:08.406" v="4121" actId="2711"/>
        <pc:sldMkLst>
          <pc:docMk/>
          <pc:sldMk cId="811578781" sldId="355"/>
        </pc:sldMkLst>
        <pc:spChg chg="mod">
          <ac:chgData name="Long B Nguyen" userId="f59fb8f3-a021-417a-8bc1-65c8d471c621" providerId="ADAL" clId="{4BE6A6D3-80E1-E648-9A65-3053C53C3489}" dt="2020-01-14T14:21:58.027" v="3607" actId="20577"/>
          <ac:spMkLst>
            <pc:docMk/>
            <pc:sldMk cId="811578781" sldId="355"/>
            <ac:spMk id="2" creationId="{AA3A228F-61D0-D949-A5E7-F83756230BF8}"/>
          </ac:spMkLst>
        </pc:spChg>
        <pc:spChg chg="mod">
          <ac:chgData name="Long B Nguyen" userId="f59fb8f3-a021-417a-8bc1-65c8d471c621" providerId="ADAL" clId="{4BE6A6D3-80E1-E648-9A65-3053C53C3489}" dt="2020-01-14T14:30:08.406" v="4121" actId="2711"/>
          <ac:spMkLst>
            <pc:docMk/>
            <pc:sldMk cId="811578781" sldId="355"/>
            <ac:spMk id="9" creationId="{E3B2E017-30B2-884B-A113-B419A2ED51AD}"/>
          </ac:spMkLst>
        </pc:spChg>
        <pc:picChg chg="add mod">
          <ac:chgData name="Long B Nguyen" userId="f59fb8f3-a021-417a-8bc1-65c8d471c621" providerId="ADAL" clId="{4BE6A6D3-80E1-E648-9A65-3053C53C3489}" dt="2020-01-14T14:25:55.151" v="3995" actId="1076"/>
          <ac:picMkLst>
            <pc:docMk/>
            <pc:sldMk cId="811578781" sldId="355"/>
            <ac:picMk id="3" creationId="{7875768C-F58A-FC4D-A33B-7E43CDFF93DF}"/>
          </ac:picMkLst>
        </pc:picChg>
      </pc:sldChg>
      <pc:sldChg chg="modSp add modAnim">
        <pc:chgData name="Long B Nguyen" userId="f59fb8f3-a021-417a-8bc1-65c8d471c621" providerId="ADAL" clId="{4BE6A6D3-80E1-E648-9A65-3053C53C3489}" dt="2020-01-14T14:20:17.946" v="3571" actId="20577"/>
        <pc:sldMkLst>
          <pc:docMk/>
          <pc:sldMk cId="2925065660" sldId="356"/>
        </pc:sldMkLst>
        <pc:spChg chg="mod">
          <ac:chgData name="Long B Nguyen" userId="f59fb8f3-a021-417a-8bc1-65c8d471c621" providerId="ADAL" clId="{4BE6A6D3-80E1-E648-9A65-3053C53C3489}" dt="2020-01-14T14:20:17.946" v="3571" actId="20577"/>
          <ac:spMkLst>
            <pc:docMk/>
            <pc:sldMk cId="2925065660" sldId="356"/>
            <ac:spMk id="9" creationId="{E3B2E017-30B2-884B-A113-B419A2ED51AD}"/>
          </ac:spMkLst>
        </pc:spChg>
      </pc:sldChg>
      <pc:sldChg chg="addSp delSp modSp add">
        <pc:chgData name="Long B Nguyen" userId="f59fb8f3-a021-417a-8bc1-65c8d471c621" providerId="ADAL" clId="{4BE6A6D3-80E1-E648-9A65-3053C53C3489}" dt="2020-01-14T14:34:49.207" v="4488"/>
        <pc:sldMkLst>
          <pc:docMk/>
          <pc:sldMk cId="3401114142" sldId="357"/>
        </pc:sldMkLst>
        <pc:spChg chg="mod">
          <ac:chgData name="Long B Nguyen" userId="f59fb8f3-a021-417a-8bc1-65c8d471c621" providerId="ADAL" clId="{4BE6A6D3-80E1-E648-9A65-3053C53C3489}" dt="2020-01-14T14:34:03.496" v="4469" actId="1076"/>
          <ac:spMkLst>
            <pc:docMk/>
            <pc:sldMk cId="3401114142" sldId="357"/>
            <ac:spMk id="2" creationId="{AA3A228F-61D0-D949-A5E7-F83756230BF8}"/>
          </ac:spMkLst>
        </pc:spChg>
        <pc:spChg chg="add del mod">
          <ac:chgData name="Long B Nguyen" userId="f59fb8f3-a021-417a-8bc1-65c8d471c621" providerId="ADAL" clId="{4BE6A6D3-80E1-E648-9A65-3053C53C3489}" dt="2020-01-14T14:34:49.207" v="4488"/>
          <ac:spMkLst>
            <pc:docMk/>
            <pc:sldMk cId="3401114142" sldId="357"/>
            <ac:spMk id="4" creationId="{6EE8BCB0-C8C1-6641-9395-BD121F9BCEA6}"/>
          </ac:spMkLst>
        </pc:spChg>
        <pc:spChg chg="add mod">
          <ac:chgData name="Long B Nguyen" userId="f59fb8f3-a021-417a-8bc1-65c8d471c621" providerId="ADAL" clId="{4BE6A6D3-80E1-E648-9A65-3053C53C3489}" dt="2020-01-14T14:34:41.191" v="4486" actId="20577"/>
          <ac:spMkLst>
            <pc:docMk/>
            <pc:sldMk cId="3401114142" sldId="357"/>
            <ac:spMk id="5" creationId="{15490785-A709-ED4D-8AA1-94B61914E147}"/>
          </ac:spMkLst>
        </pc:spChg>
        <pc:spChg chg="del mod">
          <ac:chgData name="Long B Nguyen" userId="f59fb8f3-a021-417a-8bc1-65c8d471c621" providerId="ADAL" clId="{4BE6A6D3-80E1-E648-9A65-3053C53C3489}" dt="2020-01-14T14:29:22.735" v="3997"/>
          <ac:spMkLst>
            <pc:docMk/>
            <pc:sldMk cId="3401114142" sldId="357"/>
            <ac:spMk id="9" creationId="{E3B2E017-30B2-884B-A113-B419A2ED51AD}"/>
          </ac:spMkLst>
        </pc:spChg>
        <pc:picChg chg="add mod">
          <ac:chgData name="Long B Nguyen" userId="f59fb8f3-a021-417a-8bc1-65c8d471c621" providerId="ADAL" clId="{4BE6A6D3-80E1-E648-9A65-3053C53C3489}" dt="2020-01-14T14:34:05.325" v="4470" actId="1076"/>
          <ac:picMkLst>
            <pc:docMk/>
            <pc:sldMk cId="3401114142" sldId="357"/>
            <ac:picMk id="3" creationId="{669B9FA0-45DC-9047-B915-7F3475200ED7}"/>
          </ac:picMkLst>
        </pc:picChg>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6CD83B71-C243-244B-B302-DE2E82069201}"/>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E5BF62A1-4F8A-BC49-8FD7-ABEA3D28ED25}"/>
  </pc:docChgLst>
  <pc:docChgLst>
    <pc:chgData name="Long B Nguyen" userId="f59fb8f3-a021-417a-8bc1-65c8d471c621" providerId="ADAL" clId="{359527BD-9D28-FA41-9B76-D4C412CACD55}"/>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1/14/20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1/14/20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1/14/20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1/14/20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1/14/20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1/14/20</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python.org/3" TargetMode="External"/><Relationship Id="rId2" Type="http://schemas.openxmlformats.org/officeDocument/2006/relationships/hyperlink" Target="https://realpython.com/python-encodings-guid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Understanding Data</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730622" y="2550187"/>
            <a:ext cx="5414104" cy="1277135"/>
          </a:xfrm>
        </p:spPr>
        <p:txBody>
          <a:bodyPr>
            <a:normAutofit/>
          </a:bodyPr>
          <a:lstStyle/>
          <a:p>
            <a:pPr algn="l"/>
            <a:r>
              <a:rPr lang="en-US" sz="2400" b="1" dirty="0"/>
              <a:t>Unicode/Text Encoding with Python</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Encoding/Decoding</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br>
              <a:rPr lang="en-US" sz="1800" b="1" dirty="0"/>
            </a:br>
            <a:r>
              <a:rPr lang="en-US" sz="1900" b="1" dirty="0">
                <a:solidFill>
                  <a:srgbClr val="000087"/>
                </a:solidFill>
                <a:latin typeface="Inconsolata Medium" panose="020B0609030003000000" pitchFamily="49" charset="77"/>
              </a:rPr>
              <a:t>In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1</a:t>
            </a:r>
            <a:r>
              <a:rPr lang="en-US" sz="1900" b="1" dirty="0">
                <a:latin typeface="Inconsolata Medium" panose="020B0609030003000000" pitchFamily="49" charset="77"/>
              </a:rPr>
              <a:t>]: s = "</a:t>
            </a:r>
            <a:r>
              <a:rPr lang="en-US" sz="1900" b="1" dirty="0" err="1">
                <a:latin typeface="Inconsolata Medium" panose="020B0609030003000000" pitchFamily="49" charset="77"/>
              </a:rPr>
              <a:t>ciào</a:t>
            </a:r>
            <a:r>
              <a:rPr lang="en-US" sz="1900" b="1" dirty="0">
                <a:latin typeface="Inconsolata Medium" panose="020B0609030003000000" pitchFamily="49" charset="77"/>
              </a:rPr>
              <a:t>" </a:t>
            </a:r>
            <a:r>
              <a:rPr lang="en-US" sz="1900" b="1" dirty="0">
                <a:solidFill>
                  <a:schemeClr val="accent1">
                    <a:lumMod val="75000"/>
                  </a:schemeClr>
                </a:solidFill>
                <a:latin typeface="Inconsolata Medium" panose="020B0609030003000000" pitchFamily="49" charset="77"/>
              </a:rPr>
              <a:t># string literal</a:t>
            </a:r>
            <a:r>
              <a:rPr lang="en-US" sz="1900" b="1" dirty="0">
                <a:latin typeface="Inconsolata Medium" panose="020B0609030003000000" pitchFamily="49" charset="77"/>
              </a:rPr>
              <a:t> </a:t>
            </a:r>
            <a:br>
              <a:rPr lang="en-US" sz="1900" b="1" dirty="0"/>
            </a:br>
            <a:r>
              <a:rPr lang="en-US" sz="1900" b="1" dirty="0">
                <a:solidFill>
                  <a:srgbClr val="000087"/>
                </a:solidFill>
                <a:latin typeface="Inconsolata Medium" panose="020B0609030003000000" pitchFamily="49" charset="77"/>
              </a:rPr>
              <a:t>In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2</a:t>
            </a:r>
            <a:r>
              <a:rPr lang="en-US" sz="1900" b="1" dirty="0">
                <a:latin typeface="Inconsolata Medium" panose="020B0609030003000000" pitchFamily="49" charset="77"/>
              </a:rPr>
              <a:t>]: b = </a:t>
            </a:r>
            <a:r>
              <a:rPr lang="en-US" sz="1900" b="1" dirty="0" err="1">
                <a:latin typeface="Inconsolata Medium" panose="020B0609030003000000" pitchFamily="49" charset="77"/>
              </a:rPr>
              <a:t>s.encode</a:t>
            </a:r>
            <a:r>
              <a:rPr lang="en-US" sz="1900" b="1" dirty="0">
                <a:latin typeface="Inconsolata Medium" panose="020B0609030003000000" pitchFamily="49" charset="77"/>
              </a:rPr>
              <a:t>("utf-8") </a:t>
            </a:r>
            <a:r>
              <a:rPr lang="en-US" sz="1900" b="1" dirty="0">
                <a:solidFill>
                  <a:schemeClr val="accent1">
                    <a:lumMod val="75000"/>
                  </a:schemeClr>
                </a:solidFill>
                <a:latin typeface="Inconsolata Medium" panose="020B0609030003000000" pitchFamily="49" charset="77"/>
              </a:rPr>
              <a:t># bytes literal</a:t>
            </a:r>
            <a:r>
              <a:rPr lang="en-US" sz="1900" b="1" dirty="0">
                <a:latin typeface="Inconsolata Medium" panose="020B0609030003000000" pitchFamily="49" charset="77"/>
              </a:rPr>
              <a:t> </a:t>
            </a:r>
          </a:p>
          <a:p>
            <a:pPr marL="0" indent="0">
              <a:buNone/>
            </a:pPr>
            <a:r>
              <a:rPr lang="en-US" sz="1900" b="1" dirty="0">
                <a:solidFill>
                  <a:srgbClr val="000087"/>
                </a:solidFill>
                <a:latin typeface="Inconsolata Medium" panose="020B0609030003000000" pitchFamily="49" charset="77"/>
              </a:rPr>
              <a:t>In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3</a:t>
            </a:r>
            <a:r>
              <a:rPr lang="en-US" sz="1900" b="1" dirty="0">
                <a:latin typeface="Inconsolata Medium" panose="020B0609030003000000" pitchFamily="49" charset="77"/>
              </a:rPr>
              <a:t>]: print(b)  </a:t>
            </a:r>
          </a:p>
          <a:p>
            <a:pPr marL="0" indent="0">
              <a:buNone/>
            </a:pPr>
            <a:r>
              <a:rPr lang="en-US" sz="1900" b="1" dirty="0" err="1"/>
              <a:t>b'ci</a:t>
            </a:r>
            <a:r>
              <a:rPr lang="en-US" sz="1900" b="1" dirty="0"/>
              <a:t>\xc3\xa0o'</a:t>
            </a:r>
            <a:endParaRPr lang="en-US" altLang="zh-CN" sz="1900" b="1" dirty="0">
              <a:latin typeface="Inconsolata Medium" panose="020B0609030003000000" pitchFamily="49" charset="77"/>
            </a:endParaRPr>
          </a:p>
          <a:p>
            <a:pPr marL="0" indent="0">
              <a:buNone/>
            </a:pPr>
            <a:r>
              <a:rPr lang="en-US" sz="1900" b="1" dirty="0">
                <a:solidFill>
                  <a:srgbClr val="000087"/>
                </a:solidFill>
                <a:latin typeface="Inconsolata Medium" panose="020B0609030003000000" pitchFamily="49" charset="77"/>
              </a:rPr>
              <a:t>In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3</a:t>
            </a:r>
            <a:r>
              <a:rPr lang="en-US" sz="1900" b="1" dirty="0">
                <a:latin typeface="Inconsolata Medium" panose="020B0609030003000000" pitchFamily="49" charset="77"/>
              </a:rPr>
              <a:t>]: print(</a:t>
            </a:r>
            <a:r>
              <a:rPr lang="en-US" sz="1900" b="1" dirty="0" err="1">
                <a:latin typeface="Inconsolata Medium" panose="020B0609030003000000" pitchFamily="49" charset="77"/>
              </a:rPr>
              <a:t>b.decode</a:t>
            </a:r>
            <a:r>
              <a:rPr lang="en-US" sz="1900" b="1" dirty="0">
                <a:latin typeface="Inconsolata Medium" panose="020B0609030003000000" pitchFamily="49" charset="77"/>
              </a:rPr>
              <a:t>("utf8")  </a:t>
            </a:r>
          </a:p>
          <a:p>
            <a:pPr marL="0" indent="0">
              <a:buNone/>
            </a:pPr>
            <a:r>
              <a:rPr lang="en-US" sz="1900" b="1" dirty="0" err="1">
                <a:latin typeface="Inconsolata Medium" panose="020B0609030003000000" pitchFamily="49" charset="77"/>
              </a:rPr>
              <a:t>ciào</a:t>
            </a:r>
            <a:endParaRPr lang="en-US" sz="1900" b="1" dirty="0">
              <a:latin typeface="Inconsolata Medium" panose="020B0609030003000000" pitchFamily="49" charset="77"/>
            </a:endParaRPr>
          </a:p>
          <a:p>
            <a:pPr marL="0" indent="0">
              <a:buNone/>
            </a:pPr>
            <a:endParaRPr lang="en-US" b="1" dirty="0"/>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pic>
        <p:nvPicPr>
          <p:cNvPr id="3" name="Picture 2">
            <a:extLst>
              <a:ext uri="{FF2B5EF4-FFF2-40B4-BE49-F238E27FC236}">
                <a16:creationId xmlns:a16="http://schemas.microsoft.com/office/drawing/2014/main" id="{22226ADC-6577-6E4A-A55C-6330D0A2F680}"/>
              </a:ext>
            </a:extLst>
          </p:cNvPr>
          <p:cNvPicPr>
            <a:picLocks noChangeAspect="1"/>
          </p:cNvPicPr>
          <p:nvPr/>
        </p:nvPicPr>
        <p:blipFill>
          <a:blip r:embed="rId2"/>
          <a:stretch>
            <a:fillRect/>
          </a:stretch>
        </p:blipFill>
        <p:spPr>
          <a:xfrm>
            <a:off x="2272665" y="726393"/>
            <a:ext cx="4598670" cy="2575566"/>
          </a:xfrm>
          <a:prstGeom prst="rect">
            <a:avLst/>
          </a:prstGeom>
        </p:spPr>
      </p:pic>
      <p:sp>
        <p:nvSpPr>
          <p:cNvPr id="4" name="TextBox 3">
            <a:extLst>
              <a:ext uri="{FF2B5EF4-FFF2-40B4-BE49-F238E27FC236}">
                <a16:creationId xmlns:a16="http://schemas.microsoft.com/office/drawing/2014/main" id="{606F10B5-2911-1F4B-BEDF-C414514B24C3}"/>
              </a:ext>
            </a:extLst>
          </p:cNvPr>
          <p:cNvSpPr txBox="1"/>
          <p:nvPr/>
        </p:nvSpPr>
        <p:spPr>
          <a:xfrm>
            <a:off x="5234940" y="4305037"/>
            <a:ext cx="1928413" cy="1015663"/>
          </a:xfrm>
          <a:prstGeom prst="rect">
            <a:avLst/>
          </a:prstGeom>
          <a:noFill/>
        </p:spPr>
        <p:txBody>
          <a:bodyPr wrap="none" rtlCol="0">
            <a:spAutoFit/>
          </a:bodyPr>
          <a:lstStyle/>
          <a:p>
            <a:r>
              <a:rPr lang="en-US" sz="2000" dirty="0">
                <a:solidFill>
                  <a:srgbClr val="FF0000"/>
                </a:solidFill>
              </a:rPr>
              <a:t>Note that</a:t>
            </a:r>
          </a:p>
          <a:p>
            <a:r>
              <a:rPr lang="en-US" sz="2000" dirty="0">
                <a:solidFill>
                  <a:srgbClr val="FF0000"/>
                </a:solidFill>
              </a:rPr>
              <a:t>both "utf-8"</a:t>
            </a:r>
          </a:p>
          <a:p>
            <a:r>
              <a:rPr lang="en-US" sz="2000" dirty="0">
                <a:solidFill>
                  <a:srgbClr val="FF0000"/>
                </a:solidFill>
              </a:rPr>
              <a:t>and "utf8" work.</a:t>
            </a:r>
          </a:p>
        </p:txBody>
      </p:sp>
      <p:cxnSp>
        <p:nvCxnSpPr>
          <p:cNvPr id="6" name="Straight Arrow Connector 5">
            <a:extLst>
              <a:ext uri="{FF2B5EF4-FFF2-40B4-BE49-F238E27FC236}">
                <a16:creationId xmlns:a16="http://schemas.microsoft.com/office/drawing/2014/main" id="{13B95C9C-2AB9-3942-AE04-830EE1E32418}"/>
              </a:ext>
            </a:extLst>
          </p:cNvPr>
          <p:cNvCxnSpPr>
            <a:cxnSpLocks/>
          </p:cNvCxnSpPr>
          <p:nvPr/>
        </p:nvCxnSpPr>
        <p:spPr>
          <a:xfrm flipH="1" flipV="1">
            <a:off x="3909061" y="3992724"/>
            <a:ext cx="1325880" cy="82014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1BE1AFB-CB49-EC40-854C-7387B587C268}"/>
              </a:ext>
            </a:extLst>
          </p:cNvPr>
          <p:cNvCxnSpPr>
            <a:cxnSpLocks/>
          </p:cNvCxnSpPr>
          <p:nvPr/>
        </p:nvCxnSpPr>
        <p:spPr>
          <a:xfrm flipH="1">
            <a:off x="4411980" y="4872070"/>
            <a:ext cx="822959" cy="4660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1F3D09C-1FAB-D149-BCBD-169196A87AE0}"/>
              </a:ext>
            </a:extLst>
          </p:cNvPr>
          <p:cNvSpPr txBox="1"/>
          <p:nvPr/>
        </p:nvSpPr>
        <p:spPr>
          <a:xfrm>
            <a:off x="207552" y="2014176"/>
            <a:ext cx="2341410" cy="1015663"/>
          </a:xfrm>
          <a:prstGeom prst="rect">
            <a:avLst/>
          </a:prstGeom>
          <a:noFill/>
        </p:spPr>
        <p:txBody>
          <a:bodyPr wrap="none" rtlCol="0">
            <a:spAutoFit/>
          </a:bodyPr>
          <a:lstStyle/>
          <a:p>
            <a:r>
              <a:rPr lang="en-US" sz="2000" dirty="0" err="1">
                <a:solidFill>
                  <a:srgbClr val="FF0000"/>
                </a:solidFill>
                <a:latin typeface="Gill Sans MT" panose="020B0502020104020203" pitchFamily="34" charset="77"/>
              </a:rPr>
              <a:t>à</a:t>
            </a:r>
            <a:r>
              <a:rPr lang="en-US" sz="2000" dirty="0">
                <a:solidFill>
                  <a:srgbClr val="FF0000"/>
                </a:solidFill>
                <a:latin typeface="Gill Sans MT" panose="020B0502020104020203" pitchFamily="34" charset="77"/>
              </a:rPr>
              <a:t> needs two</a:t>
            </a:r>
          </a:p>
          <a:p>
            <a:r>
              <a:rPr lang="en-US" sz="2000" dirty="0">
                <a:solidFill>
                  <a:srgbClr val="FF0000"/>
                </a:solidFill>
                <a:latin typeface="Gill Sans MT" panose="020B0502020104020203" pitchFamily="34" charset="77"/>
              </a:rPr>
              <a:t>bytes \xc3\xa0 using </a:t>
            </a:r>
          </a:p>
          <a:p>
            <a:r>
              <a:rPr lang="en-US" sz="2000" dirty="0">
                <a:solidFill>
                  <a:srgbClr val="FF0000"/>
                </a:solidFill>
                <a:latin typeface="Gill Sans MT" panose="020B0502020104020203" pitchFamily="34" charset="77"/>
              </a:rPr>
              <a:t>UTF-8 encoding.</a:t>
            </a:r>
          </a:p>
        </p:txBody>
      </p:sp>
    </p:spTree>
    <p:extLst>
      <p:ext uri="{BB962C8B-B14F-4D97-AF65-F5344CB8AC3E}">
        <p14:creationId xmlns:p14="http://schemas.microsoft.com/office/powerpoint/2010/main" val="1586884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How to type Unicode characters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endParaRPr lang="en-US" sz="1800" dirty="0"/>
          </a:p>
          <a:p>
            <a:pPr marL="0" indent="0">
              <a:buNone/>
            </a:pPr>
            <a:r>
              <a:rPr lang="en-US" dirty="0"/>
              <a:t>You can type Unicode characters such as </a:t>
            </a:r>
            <a:r>
              <a:rPr lang="el-GR" dirty="0"/>
              <a:t>β</a:t>
            </a:r>
            <a:r>
              <a:rPr lang="en-US" dirty="0"/>
              <a:t> or </a:t>
            </a:r>
            <a:r>
              <a:rPr lang="zh-CN" altLang="en-US" dirty="0"/>
              <a:t>者</a:t>
            </a:r>
            <a:r>
              <a:rPr lang="en-US" altLang="zh-CN" dirty="0"/>
              <a:t> or </a:t>
            </a:r>
            <a:r>
              <a:rPr lang="en-US" dirty="0"/>
              <a:t>🤔 by using special programs, special language keyboard or copy and paste from another source. </a:t>
            </a:r>
          </a:p>
          <a:p>
            <a:pPr marL="0" indent="0">
              <a:buNone/>
            </a:pPr>
            <a:endParaRPr lang="en-US" dirty="0"/>
          </a:p>
          <a:p>
            <a:pPr marL="0" indent="0">
              <a:buNone/>
            </a:pPr>
            <a:r>
              <a:rPr lang="en-US" dirty="0"/>
              <a:t>For example, if I press "e" on my keyboard and hold it down, I get the following little window that allow me to select which letter I want:</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r>
              <a:rPr lang="en-US" dirty="0">
                <a:latin typeface="Gill Sans MT" panose="020B0502020104020203" pitchFamily="34" charset="77"/>
              </a:rPr>
              <a:t>Programmatically, Python gives you many ways of typing Unicode using escape sequences in your Python code.</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pic>
        <p:nvPicPr>
          <p:cNvPr id="3" name="Picture 2">
            <a:extLst>
              <a:ext uri="{FF2B5EF4-FFF2-40B4-BE49-F238E27FC236}">
                <a16:creationId xmlns:a16="http://schemas.microsoft.com/office/drawing/2014/main" id="{7875768C-F58A-FC4D-A33B-7E43CDFF93DF}"/>
              </a:ext>
            </a:extLst>
          </p:cNvPr>
          <p:cNvPicPr>
            <a:picLocks noChangeAspect="1"/>
          </p:cNvPicPr>
          <p:nvPr/>
        </p:nvPicPr>
        <p:blipFill>
          <a:blip r:embed="rId2"/>
          <a:stretch>
            <a:fillRect/>
          </a:stretch>
        </p:blipFill>
        <p:spPr>
          <a:xfrm>
            <a:off x="3023810" y="3158948"/>
            <a:ext cx="2971800" cy="1485900"/>
          </a:xfrm>
          <a:prstGeom prst="rect">
            <a:avLst/>
          </a:prstGeom>
        </p:spPr>
      </p:pic>
    </p:spTree>
    <p:extLst>
      <p:ext uri="{BB962C8B-B14F-4D97-AF65-F5344CB8AC3E}">
        <p14:creationId xmlns:p14="http://schemas.microsoft.com/office/powerpoint/2010/main" val="8115787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5912"/>
            <a:ext cx="7053542" cy="683886"/>
          </a:xfrm>
        </p:spPr>
        <p:txBody>
          <a:bodyPr/>
          <a:lstStyle/>
          <a:p>
            <a:r>
              <a:rPr lang="en-US" dirty="0"/>
              <a:t>How to type Unicode characters</a:t>
            </a:r>
          </a:p>
        </p:txBody>
      </p:sp>
      <p:pic>
        <p:nvPicPr>
          <p:cNvPr id="3" name="Content Placeholder 2">
            <a:extLst>
              <a:ext uri="{FF2B5EF4-FFF2-40B4-BE49-F238E27FC236}">
                <a16:creationId xmlns:a16="http://schemas.microsoft.com/office/drawing/2014/main" id="{669B9FA0-45DC-9047-B915-7F3475200ED7}"/>
              </a:ext>
            </a:extLst>
          </p:cNvPr>
          <p:cNvPicPr>
            <a:picLocks noGrp="1" noChangeAspect="1"/>
          </p:cNvPicPr>
          <p:nvPr>
            <p:ph idx="1"/>
          </p:nvPr>
        </p:nvPicPr>
        <p:blipFill>
          <a:blip r:embed="rId2"/>
          <a:stretch>
            <a:fillRect/>
          </a:stretch>
        </p:blipFill>
        <p:spPr>
          <a:xfrm>
            <a:off x="1188719" y="623809"/>
            <a:ext cx="6552797" cy="3806705"/>
          </a:xfrm>
          <a:prstGeom prst="rect">
            <a:avLst/>
          </a:prstGeom>
        </p:spPr>
      </p:pic>
      <p:sp>
        <p:nvSpPr>
          <p:cNvPr id="5" name="TextBox 4">
            <a:extLst>
              <a:ext uri="{FF2B5EF4-FFF2-40B4-BE49-F238E27FC236}">
                <a16:creationId xmlns:a16="http://schemas.microsoft.com/office/drawing/2014/main" id="{15490785-A709-ED4D-8AA1-94B61914E147}"/>
              </a:ext>
            </a:extLst>
          </p:cNvPr>
          <p:cNvSpPr txBox="1"/>
          <p:nvPr/>
        </p:nvSpPr>
        <p:spPr>
          <a:xfrm>
            <a:off x="177976" y="4430514"/>
            <a:ext cx="8755987" cy="1323439"/>
          </a:xfrm>
          <a:prstGeom prst="rect">
            <a:avLst/>
          </a:prstGeom>
          <a:noFill/>
        </p:spPr>
        <p:txBody>
          <a:bodyPr wrap="none" rtlCol="0">
            <a:spAutoFit/>
          </a:bodyPr>
          <a:lstStyle/>
          <a:p>
            <a:r>
              <a:rPr lang="en-US" sz="2000" dirty="0"/>
              <a:t>Note: Not all of the above forms work for all characters. For example, big</a:t>
            </a:r>
          </a:p>
          <a:p>
            <a:r>
              <a:rPr lang="en-US" sz="2000" dirty="0"/>
              <a:t>code points may require more than 16-bit(2-byte) so "\</a:t>
            </a:r>
            <a:r>
              <a:rPr lang="en-US" sz="2000" dirty="0" err="1"/>
              <a:t>xhh</a:t>
            </a:r>
            <a:r>
              <a:rPr lang="en-US" sz="2000" dirty="0"/>
              <a:t>" and "\</a:t>
            </a:r>
            <a:r>
              <a:rPr lang="en-US" sz="2000" dirty="0" err="1"/>
              <a:t>uxxxx</a:t>
            </a:r>
            <a:r>
              <a:rPr lang="en-US" sz="2000" dirty="0"/>
              <a:t>" may not </a:t>
            </a:r>
          </a:p>
          <a:p>
            <a:r>
              <a:rPr lang="en-US" sz="2000" dirty="0"/>
              <a:t>be enough. But "\</a:t>
            </a:r>
            <a:r>
              <a:rPr lang="en-US" sz="2000" dirty="0" err="1"/>
              <a:t>Uxxxxxxxx</a:t>
            </a:r>
            <a:r>
              <a:rPr lang="en-US" sz="2000" dirty="0"/>
              <a:t>" will work with ALL Unicode characters by using</a:t>
            </a:r>
          </a:p>
          <a:p>
            <a:r>
              <a:rPr lang="en-US" sz="2000" dirty="0"/>
              <a:t>zero padding. </a:t>
            </a:r>
          </a:p>
        </p:txBody>
      </p:sp>
    </p:spTree>
    <p:extLst>
      <p:ext uri="{BB962C8B-B14F-4D97-AF65-F5344CB8AC3E}">
        <p14:creationId xmlns:p14="http://schemas.microsoft.com/office/powerpoint/2010/main" val="3401114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a:extLst>
              <a:ext uri="{FF2B5EF4-FFF2-40B4-BE49-F238E27FC236}">
                <a16:creationId xmlns:a16="http://schemas.microsoft.com/office/drawing/2014/main" id="{04EF925E-10C6-394F-AB0C-F09871E99CC4}"/>
              </a:ext>
            </a:extLst>
          </p:cNvPr>
          <p:cNvSpPr>
            <a:spLocks noGrp="1" noChangeArrowheads="1"/>
          </p:cNvSpPr>
          <p:nvPr>
            <p:ph type="title"/>
          </p:nvPr>
        </p:nvSpPr>
        <p:spPr>
          <a:xfrm>
            <a:off x="217170" y="228864"/>
            <a:ext cx="7886700" cy="1104636"/>
          </a:xfrm>
        </p:spPr>
        <p:txBody>
          <a:bodyPr/>
          <a:lstStyle/>
          <a:p>
            <a:pPr eaLnBrk="1" hangingPunct="1"/>
            <a:r>
              <a:rPr lang="en-US" altLang="en-US" dirty="0">
                <a:ea typeface="ＭＳ Ｐゴシック" panose="020B0600070205080204" pitchFamily="34" charset="-128"/>
              </a:rPr>
              <a:t>References</a:t>
            </a:r>
          </a:p>
        </p:txBody>
      </p:sp>
      <p:sp>
        <p:nvSpPr>
          <p:cNvPr id="55298" name="Content Placeholder 2">
            <a:extLst>
              <a:ext uri="{FF2B5EF4-FFF2-40B4-BE49-F238E27FC236}">
                <a16:creationId xmlns:a16="http://schemas.microsoft.com/office/drawing/2014/main" id="{4AA38F8C-E2AA-EA4D-A486-FA2F457B38F7}"/>
              </a:ext>
            </a:extLst>
          </p:cNvPr>
          <p:cNvSpPr>
            <a:spLocks noGrp="1" noChangeArrowheads="1"/>
          </p:cNvSpPr>
          <p:nvPr>
            <p:ph idx="1"/>
          </p:nvPr>
        </p:nvSpPr>
        <p:spPr>
          <a:xfrm>
            <a:off x="217170" y="1333500"/>
            <a:ext cx="8709660" cy="3984625"/>
          </a:xfrm>
        </p:spPr>
        <p:txBody>
          <a:bodyPr/>
          <a:lstStyle/>
          <a:p>
            <a:pPr marL="0" indent="0">
              <a:buNone/>
            </a:pPr>
            <a:endParaRPr lang="en-US" altLang="en-US" sz="2000" dirty="0">
              <a:latin typeface="Tahoma" panose="020B0604030504040204" pitchFamily="34" charset="0"/>
              <a:ea typeface="ＭＳ Ｐゴシック" panose="020B0600070205080204" pitchFamily="34" charset="-128"/>
            </a:endParaRPr>
          </a:p>
          <a:p>
            <a:pPr marL="0" indent="0">
              <a:buNone/>
            </a:pPr>
            <a:endParaRPr lang="en-US" altLang="en-US" sz="2000" dirty="0">
              <a:latin typeface="Tahoma" panose="020B0604030504040204" pitchFamily="34" charset="0"/>
              <a:ea typeface="ＭＳ Ｐゴシック" panose="020B0600070205080204" pitchFamily="34" charset="-128"/>
            </a:endParaRPr>
          </a:p>
          <a:p>
            <a:pPr marL="0" indent="0">
              <a:buNone/>
            </a:pPr>
            <a:endParaRPr lang="en-US" altLang="en-US" sz="2000" dirty="0">
              <a:latin typeface="Tahoma" panose="020B0604030504040204" pitchFamily="34" charset="0"/>
              <a:ea typeface="ＭＳ Ｐゴシック" panose="020B0600070205080204" pitchFamily="34" charset="-128"/>
            </a:endParaRPr>
          </a:p>
          <a:p>
            <a:pPr marL="0" indent="0">
              <a:buNone/>
            </a:pPr>
            <a:r>
              <a:rPr lang="en-US" b="1" dirty="0"/>
              <a:t>Unicode &amp; Character Encodings in Python: A Painless Guide, </a:t>
            </a:r>
            <a:r>
              <a:rPr lang="en-US" altLang="en-US" sz="2000" dirty="0">
                <a:latin typeface="Tahoma" panose="020B0604030504040204" pitchFamily="34" charset="0"/>
                <a:ea typeface="ＭＳ Ｐゴシック" panose="020B0600070205080204" pitchFamily="34" charset="-128"/>
              </a:rPr>
              <a:t>Real Python, </a:t>
            </a:r>
            <a:r>
              <a:rPr lang="en-US" sz="2000" dirty="0">
                <a:hlinkClick r:id="rId2"/>
              </a:rPr>
              <a:t>https://realpython.com/python-encodings-guide/</a:t>
            </a:r>
            <a:endParaRPr lang="en-US" sz="2000" dirty="0"/>
          </a:p>
          <a:p>
            <a:pPr marL="0" indent="0">
              <a:buNone/>
            </a:pPr>
            <a:endParaRPr lang="en-US" altLang="en-US" sz="2000" dirty="0">
              <a:latin typeface="Tahoma" panose="020B0604030504040204" pitchFamily="34" charset="0"/>
              <a:ea typeface="ＭＳ Ｐゴシック" panose="020B0600070205080204" pitchFamily="34" charset="-128"/>
            </a:endParaRPr>
          </a:p>
          <a:p>
            <a:pPr marL="0" indent="0">
              <a:buNone/>
            </a:pPr>
            <a:endParaRPr lang="en-US" altLang="en-US" sz="2000" dirty="0">
              <a:latin typeface="Tahoma" panose="020B0604030504040204" pitchFamily="34" charset="0"/>
              <a:ea typeface="ＭＳ Ｐゴシック" panose="020B0600070205080204" pitchFamily="34" charset="-128"/>
            </a:endParaRPr>
          </a:p>
          <a:p>
            <a:pPr marL="0" indent="0">
              <a:buNone/>
            </a:pPr>
            <a:r>
              <a:rPr lang="en-US" sz="2000" b="1"/>
              <a:t>The Official Documentation </a:t>
            </a:r>
            <a:r>
              <a:rPr lang="en-US" sz="2000" b="1" dirty="0"/>
              <a:t>for Python. </a:t>
            </a:r>
            <a:r>
              <a:rPr lang="en-US" sz="2000" dirty="0">
                <a:hlinkClick r:id="rId3"/>
              </a:rPr>
              <a:t>https://docs.python.org/3</a:t>
            </a:r>
            <a:endParaRPr lang="en-US" altLang="en-US" sz="2000" dirty="0">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1270247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Bases in Python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r>
              <a:rPr lang="en-US" dirty="0"/>
              <a:t>The int() constructor can be used to create integers from different bases.</a:t>
            </a:r>
            <a:endParaRPr lang="en-US" b="1" dirty="0">
              <a:solidFill>
                <a:srgbClr val="000087"/>
              </a:solidFill>
              <a:latin typeface="Inconsolata Medium" panose="020B0609030003000000" pitchFamily="49" charset="77"/>
            </a:endParaRP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1</a:t>
            </a:r>
            <a:r>
              <a:rPr lang="en-US" sz="1800" b="1" dirty="0">
                <a:latin typeface="Inconsolata Medium" panose="020B0609030003000000" pitchFamily="49" charset="77"/>
              </a:rPr>
              <a:t>]: </a:t>
            </a:r>
            <a:r>
              <a:rPr lang="en-US" sz="1800" b="1" dirty="0">
                <a:solidFill>
                  <a:srgbClr val="204A87"/>
                </a:solidFill>
                <a:latin typeface="Inconsolata Medium" panose="020B0609030003000000" pitchFamily="49" charset="77"/>
              </a:rPr>
              <a:t>int</a:t>
            </a:r>
            <a:r>
              <a:rPr lang="en-US" sz="1800" b="1" dirty="0">
                <a:solidFill>
                  <a:srgbClr val="000000"/>
                </a:solidFill>
                <a:latin typeface="Inconsolata Medium" panose="020B0609030003000000" pitchFamily="49" charset="77"/>
              </a:rPr>
              <a:t>(</a:t>
            </a:r>
            <a:r>
              <a:rPr lang="en-US" sz="1800" b="1" dirty="0">
                <a:solidFill>
                  <a:srgbClr val="4E9A06"/>
                </a:solidFill>
                <a:latin typeface="Inconsolata Medium" panose="020B0609030003000000" pitchFamily="49" charset="77"/>
              </a:rPr>
              <a:t>'11'</a:t>
            </a:r>
            <a:r>
              <a:rPr lang="en-US" sz="1800" b="1" dirty="0">
                <a:solidFill>
                  <a:srgbClr val="000000"/>
                </a:solidFill>
                <a:latin typeface="Inconsolata Medium" panose="020B0609030003000000" pitchFamily="49" charset="77"/>
              </a:rPr>
              <a:t>)</a:t>
            </a:r>
            <a:endParaRPr lang="en-US" sz="1800" b="1" dirty="0">
              <a:solidFill>
                <a:srgbClr val="CC3300"/>
              </a:solidFill>
              <a:latin typeface="Inconsolata Medium" panose="020B0609030003000000" pitchFamily="49" charset="77"/>
            </a:endParaRPr>
          </a:p>
          <a:p>
            <a:pPr marL="0" indent="0">
              <a:buNone/>
            </a:pPr>
            <a:r>
              <a:rPr lang="en-US" sz="1800" b="1" dirty="0">
                <a:latin typeface="Inconsolata Medium" panose="020B0609030003000000" pitchFamily="49" charset="77"/>
              </a:rPr>
              <a:t>Out [1]: 11 </a:t>
            </a:r>
            <a:endParaRPr lang="en-US" sz="1800" dirty="0"/>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2</a:t>
            </a:r>
            <a:r>
              <a:rPr lang="en-US" sz="1800" b="1" dirty="0">
                <a:latin typeface="Inconsolata Medium" panose="020B0609030003000000" pitchFamily="49" charset="77"/>
              </a:rPr>
              <a:t>]: </a:t>
            </a:r>
            <a:r>
              <a:rPr lang="en-US" sz="1800" b="1" dirty="0">
                <a:solidFill>
                  <a:srgbClr val="204A87"/>
                </a:solidFill>
                <a:latin typeface="Inconsolata Medium" panose="020B0609030003000000" pitchFamily="49" charset="77"/>
              </a:rPr>
              <a:t>int</a:t>
            </a:r>
            <a:r>
              <a:rPr lang="en-US" sz="1800" b="1" dirty="0">
                <a:solidFill>
                  <a:srgbClr val="000000"/>
                </a:solidFill>
                <a:latin typeface="Inconsolata Medium" panose="020B0609030003000000" pitchFamily="49" charset="77"/>
              </a:rPr>
              <a:t>(</a:t>
            </a:r>
            <a:r>
              <a:rPr lang="en-US" sz="1800" b="1" dirty="0">
                <a:solidFill>
                  <a:srgbClr val="4E9A06"/>
                </a:solidFill>
                <a:latin typeface="Inconsolata Medium" panose="020B0609030003000000" pitchFamily="49" charset="77"/>
              </a:rPr>
              <a:t>'11', </a:t>
            </a:r>
            <a:r>
              <a:rPr lang="en-US" sz="1800" b="1" dirty="0">
                <a:latin typeface="Inconsolata Medium" panose="020B0609030003000000" pitchFamily="49" charset="77"/>
              </a:rPr>
              <a:t>base</a:t>
            </a:r>
            <a:r>
              <a:rPr lang="en-US" sz="1800" b="1" dirty="0">
                <a:solidFill>
                  <a:srgbClr val="FF6600"/>
                </a:solidFill>
                <a:latin typeface="Inconsolata Medium" panose="020B0609030003000000" pitchFamily="49" charset="77"/>
              </a:rPr>
              <a:t>=</a:t>
            </a:r>
            <a:r>
              <a:rPr lang="en-US" sz="1800" b="1" dirty="0">
                <a:solidFill>
                  <a:schemeClr val="accent1"/>
                </a:solidFill>
                <a:latin typeface="Inconsolata Medium" panose="020B0609030003000000" pitchFamily="49" charset="77"/>
              </a:rPr>
              <a:t>10</a:t>
            </a:r>
            <a:r>
              <a:rPr lang="en-US" sz="1800" b="1" dirty="0">
                <a:solidFill>
                  <a:srgbClr val="000000"/>
                </a:solidFill>
                <a:latin typeface="Inconsolata Medium" panose="020B0609030003000000" pitchFamily="49" charset="77"/>
              </a:rPr>
              <a:t>)</a:t>
            </a:r>
            <a:endParaRPr lang="en-US" sz="1800" b="1" dirty="0">
              <a:solidFill>
                <a:srgbClr val="CC3300"/>
              </a:solidFill>
              <a:latin typeface="Inconsolata Medium" panose="020B0609030003000000" pitchFamily="49" charset="77"/>
            </a:endParaRPr>
          </a:p>
          <a:p>
            <a:pPr marL="0" indent="0">
              <a:buNone/>
            </a:pPr>
            <a:r>
              <a:rPr lang="en-US" sz="1800" b="1" dirty="0">
                <a:latin typeface="Inconsolata Medium" panose="020B0609030003000000" pitchFamily="49" charset="77"/>
              </a:rPr>
              <a:t>Out [2]: 11 </a:t>
            </a: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3</a:t>
            </a:r>
            <a:r>
              <a:rPr lang="en-US" sz="1800" b="1" dirty="0">
                <a:latin typeface="Inconsolata Medium" panose="020B0609030003000000" pitchFamily="49" charset="77"/>
              </a:rPr>
              <a:t>]: </a:t>
            </a:r>
            <a:r>
              <a:rPr lang="en-US" sz="1800" b="1" dirty="0">
                <a:solidFill>
                  <a:srgbClr val="204A87"/>
                </a:solidFill>
                <a:latin typeface="Inconsolata Medium" panose="020B0609030003000000" pitchFamily="49" charset="77"/>
              </a:rPr>
              <a:t>int</a:t>
            </a:r>
            <a:r>
              <a:rPr lang="en-US" sz="1800" b="1" dirty="0">
                <a:solidFill>
                  <a:srgbClr val="000000"/>
                </a:solidFill>
                <a:latin typeface="Inconsolata Medium" panose="020B0609030003000000" pitchFamily="49" charset="77"/>
              </a:rPr>
              <a:t>(</a:t>
            </a:r>
            <a:r>
              <a:rPr lang="en-US" sz="1800" b="1" dirty="0">
                <a:solidFill>
                  <a:srgbClr val="4E9A06"/>
                </a:solidFill>
                <a:latin typeface="Inconsolata Medium" panose="020B0609030003000000" pitchFamily="49" charset="77"/>
              </a:rPr>
              <a:t>'11', </a:t>
            </a:r>
            <a:r>
              <a:rPr lang="en-US" sz="1800" b="1" dirty="0">
                <a:latin typeface="Inconsolata Medium" panose="020B0609030003000000" pitchFamily="49" charset="77"/>
              </a:rPr>
              <a:t>base</a:t>
            </a:r>
            <a:r>
              <a:rPr lang="en-US" sz="1800" b="1" dirty="0">
                <a:solidFill>
                  <a:srgbClr val="FF6600"/>
                </a:solidFill>
                <a:latin typeface="Inconsolata Medium" panose="020B0609030003000000" pitchFamily="49" charset="77"/>
              </a:rPr>
              <a:t>=</a:t>
            </a:r>
            <a:r>
              <a:rPr lang="en-US" sz="1800" b="1" dirty="0">
                <a:solidFill>
                  <a:schemeClr val="accent1"/>
                </a:solidFill>
                <a:latin typeface="Inconsolata Medium" panose="020B0609030003000000" pitchFamily="49" charset="77"/>
              </a:rPr>
              <a:t>2</a:t>
            </a:r>
            <a:r>
              <a:rPr lang="en-US" sz="1800" b="1" dirty="0">
                <a:solidFill>
                  <a:srgbClr val="000000"/>
                </a:solidFill>
                <a:latin typeface="Inconsolata Medium" panose="020B0609030003000000" pitchFamily="49" charset="77"/>
              </a:rPr>
              <a:t>)</a:t>
            </a:r>
            <a:endParaRPr lang="en-US" sz="1800" b="1" dirty="0">
              <a:solidFill>
                <a:srgbClr val="CC3300"/>
              </a:solidFill>
              <a:latin typeface="Inconsolata Medium" panose="020B0609030003000000" pitchFamily="49" charset="77"/>
            </a:endParaRPr>
          </a:p>
          <a:p>
            <a:pPr marL="0" indent="0">
              <a:buNone/>
            </a:pPr>
            <a:r>
              <a:rPr lang="en-US" sz="1800" b="1" dirty="0">
                <a:latin typeface="Inconsolata Medium" panose="020B0609030003000000" pitchFamily="49" charset="77"/>
              </a:rPr>
              <a:t>Out [3]: 3</a:t>
            </a: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4</a:t>
            </a:r>
            <a:r>
              <a:rPr lang="en-US" sz="1800" b="1" dirty="0">
                <a:latin typeface="Inconsolata Medium" panose="020B0609030003000000" pitchFamily="49" charset="77"/>
              </a:rPr>
              <a:t>]: </a:t>
            </a:r>
            <a:r>
              <a:rPr lang="en-US" sz="1800" b="1" dirty="0">
                <a:solidFill>
                  <a:srgbClr val="204A87"/>
                </a:solidFill>
                <a:latin typeface="Inconsolata Medium" panose="020B0609030003000000" pitchFamily="49" charset="77"/>
              </a:rPr>
              <a:t>int</a:t>
            </a:r>
            <a:r>
              <a:rPr lang="en-US" sz="1800" b="1" dirty="0">
                <a:solidFill>
                  <a:srgbClr val="000000"/>
                </a:solidFill>
                <a:latin typeface="Inconsolata Medium" panose="020B0609030003000000" pitchFamily="49" charset="77"/>
              </a:rPr>
              <a:t>(</a:t>
            </a:r>
            <a:r>
              <a:rPr lang="en-US" sz="1800" b="1" dirty="0">
                <a:solidFill>
                  <a:srgbClr val="4E9A06"/>
                </a:solidFill>
                <a:latin typeface="Inconsolata Medium" panose="020B0609030003000000" pitchFamily="49" charset="77"/>
              </a:rPr>
              <a:t>'11', </a:t>
            </a:r>
            <a:r>
              <a:rPr lang="en-US" sz="1800" b="1" dirty="0">
                <a:latin typeface="Inconsolata Medium" panose="020B0609030003000000" pitchFamily="49" charset="77"/>
              </a:rPr>
              <a:t>base</a:t>
            </a:r>
            <a:r>
              <a:rPr lang="en-US" sz="1800" b="1" dirty="0">
                <a:solidFill>
                  <a:srgbClr val="FF6600"/>
                </a:solidFill>
                <a:latin typeface="Inconsolata Medium" panose="020B0609030003000000" pitchFamily="49" charset="77"/>
              </a:rPr>
              <a:t>=</a:t>
            </a:r>
            <a:r>
              <a:rPr lang="en-US" sz="1800" b="1" dirty="0">
                <a:solidFill>
                  <a:schemeClr val="accent1"/>
                </a:solidFill>
                <a:latin typeface="Inconsolata Medium" panose="020B0609030003000000" pitchFamily="49" charset="77"/>
              </a:rPr>
              <a:t>8</a:t>
            </a:r>
            <a:r>
              <a:rPr lang="en-US" sz="1800" b="1" dirty="0">
                <a:solidFill>
                  <a:srgbClr val="000000"/>
                </a:solidFill>
                <a:latin typeface="Inconsolata Medium" panose="020B0609030003000000" pitchFamily="49" charset="77"/>
              </a:rPr>
              <a:t>)</a:t>
            </a:r>
            <a:endParaRPr lang="en-US" sz="1800" b="1" dirty="0">
              <a:solidFill>
                <a:srgbClr val="CC3300"/>
              </a:solidFill>
              <a:latin typeface="Inconsolata Medium" panose="020B0609030003000000" pitchFamily="49" charset="77"/>
            </a:endParaRPr>
          </a:p>
          <a:p>
            <a:pPr marL="0" indent="0">
              <a:buNone/>
            </a:pPr>
            <a:r>
              <a:rPr lang="en-US" sz="1800" b="1" dirty="0">
                <a:latin typeface="Inconsolata Medium" panose="020B0609030003000000" pitchFamily="49" charset="77"/>
              </a:rPr>
              <a:t>Out [4]: 9</a:t>
            </a: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5</a:t>
            </a:r>
            <a:r>
              <a:rPr lang="en-US" sz="1800" b="1" dirty="0">
                <a:latin typeface="Inconsolata Medium" panose="020B0609030003000000" pitchFamily="49" charset="77"/>
              </a:rPr>
              <a:t>]: a = </a:t>
            </a:r>
            <a:r>
              <a:rPr lang="en-US" sz="1800" b="1" dirty="0">
                <a:solidFill>
                  <a:srgbClr val="204A87"/>
                </a:solidFill>
                <a:latin typeface="Inconsolata Medium" panose="020B0609030003000000" pitchFamily="49" charset="77"/>
              </a:rPr>
              <a:t>int</a:t>
            </a:r>
            <a:r>
              <a:rPr lang="en-US" sz="1800" b="1" dirty="0">
                <a:solidFill>
                  <a:srgbClr val="000000"/>
                </a:solidFill>
                <a:latin typeface="Inconsolata Medium" panose="020B0609030003000000" pitchFamily="49" charset="77"/>
              </a:rPr>
              <a:t>(</a:t>
            </a:r>
            <a:r>
              <a:rPr lang="en-US" sz="1800" b="1" dirty="0">
                <a:solidFill>
                  <a:srgbClr val="4E9A06"/>
                </a:solidFill>
                <a:latin typeface="Inconsolata Medium" panose="020B0609030003000000" pitchFamily="49" charset="77"/>
              </a:rPr>
              <a:t>'11', </a:t>
            </a:r>
            <a:r>
              <a:rPr lang="en-US" sz="1800" b="1" dirty="0">
                <a:latin typeface="Inconsolata Medium" panose="020B0609030003000000" pitchFamily="49" charset="77"/>
              </a:rPr>
              <a:t>base</a:t>
            </a:r>
            <a:r>
              <a:rPr lang="en-US" sz="1800" b="1" dirty="0">
                <a:solidFill>
                  <a:srgbClr val="FF6600"/>
                </a:solidFill>
                <a:latin typeface="Inconsolata Medium" panose="020B0609030003000000" pitchFamily="49" charset="77"/>
              </a:rPr>
              <a:t>=</a:t>
            </a:r>
            <a:r>
              <a:rPr lang="en-US" sz="1800" b="1" dirty="0">
                <a:solidFill>
                  <a:schemeClr val="accent1"/>
                </a:solidFill>
                <a:latin typeface="Inconsolata Medium" panose="020B0609030003000000" pitchFamily="49" charset="77"/>
              </a:rPr>
              <a:t>16</a:t>
            </a:r>
            <a:r>
              <a:rPr lang="en-US" sz="1800" b="1" dirty="0">
                <a:solidFill>
                  <a:srgbClr val="000000"/>
                </a:solidFill>
                <a:latin typeface="Inconsolata Medium" panose="020B0609030003000000" pitchFamily="49" charset="77"/>
              </a:rPr>
              <a:t>)</a:t>
            </a: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6</a:t>
            </a:r>
            <a:r>
              <a:rPr lang="en-US" sz="1800" b="1" dirty="0">
                <a:latin typeface="Inconsolata Medium" panose="020B0609030003000000" pitchFamily="49" charset="77"/>
              </a:rPr>
              <a:t>]: print(a + 3)</a:t>
            </a:r>
            <a:endParaRPr lang="en-US" sz="1800" b="1" dirty="0">
              <a:solidFill>
                <a:srgbClr val="CC3300"/>
              </a:solidFill>
              <a:latin typeface="Inconsolata Medium" panose="020B0609030003000000" pitchFamily="49" charset="77"/>
            </a:endParaRPr>
          </a:p>
          <a:p>
            <a:pPr marL="0" indent="0">
              <a:buNone/>
            </a:pPr>
            <a:r>
              <a:rPr lang="en-US" sz="1800" b="1" dirty="0">
                <a:latin typeface="Inconsolata Medium" panose="020B0609030003000000" pitchFamily="49" charset="77"/>
              </a:rPr>
              <a:t>20</a:t>
            </a:r>
          </a:p>
          <a:p>
            <a:pPr marL="0" indent="0">
              <a:buNone/>
            </a:pPr>
            <a:endParaRPr lang="en-US" sz="1800"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dirty="0"/>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712270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Bases in Python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r>
              <a:rPr lang="en-US" dirty="0"/>
              <a:t>Alternatively, we can use binary, octal or hexadecimal </a:t>
            </a:r>
            <a:r>
              <a:rPr lang="en-US" b="1" dirty="0"/>
              <a:t>integer literal</a:t>
            </a:r>
            <a:r>
              <a:rPr lang="en-US" dirty="0"/>
              <a:t> to represent integers of different bases. </a:t>
            </a:r>
            <a:endParaRPr lang="en-US" b="1" dirty="0">
              <a:solidFill>
                <a:srgbClr val="000087"/>
              </a:solidFill>
              <a:latin typeface="Inconsolata Medium" panose="020B0609030003000000" pitchFamily="49" charset="77"/>
            </a:endParaRP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1</a:t>
            </a:r>
            <a:r>
              <a:rPr lang="en-US" sz="1800" b="1" dirty="0">
                <a:latin typeface="Inconsolata Medium" panose="020B0609030003000000" pitchFamily="49" charset="77"/>
              </a:rPr>
              <a:t>]: 0b11 # binary literal </a:t>
            </a:r>
          </a:p>
          <a:p>
            <a:pPr marL="0" indent="0">
              <a:buNone/>
            </a:pPr>
            <a:r>
              <a:rPr lang="en-US" sz="1800" b="1" dirty="0">
                <a:latin typeface="Inconsolata Medium" panose="020B0609030003000000" pitchFamily="49" charset="77"/>
              </a:rPr>
              <a:t>Out [1]: 3 </a:t>
            </a:r>
            <a:endParaRPr lang="en-US" sz="1800" dirty="0"/>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2</a:t>
            </a:r>
            <a:r>
              <a:rPr lang="en-US" sz="1800" b="1" dirty="0">
                <a:latin typeface="Inconsolata Medium" panose="020B0609030003000000" pitchFamily="49" charset="77"/>
              </a:rPr>
              <a:t>]: 0o11. # octal literal</a:t>
            </a:r>
            <a:endParaRPr lang="en-US" sz="1800" b="1" dirty="0">
              <a:solidFill>
                <a:srgbClr val="CC3300"/>
              </a:solidFill>
              <a:latin typeface="Inconsolata Medium" panose="020B0609030003000000" pitchFamily="49" charset="77"/>
            </a:endParaRPr>
          </a:p>
          <a:p>
            <a:pPr marL="0" indent="0">
              <a:buNone/>
            </a:pPr>
            <a:r>
              <a:rPr lang="en-US" sz="1800" b="1" dirty="0">
                <a:latin typeface="Inconsolata Medium" panose="020B0609030003000000" pitchFamily="49" charset="77"/>
              </a:rPr>
              <a:t>Out [2]: 9 </a:t>
            </a: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2</a:t>
            </a:r>
            <a:r>
              <a:rPr lang="en-US" sz="1800" b="1" dirty="0">
                <a:latin typeface="Inconsolata Medium" panose="020B0609030003000000" pitchFamily="49" charset="77"/>
              </a:rPr>
              <a:t>]: 0x11. # hexadecimal literal</a:t>
            </a:r>
            <a:endParaRPr lang="en-US" sz="1800" b="1" dirty="0">
              <a:solidFill>
                <a:srgbClr val="CC3300"/>
              </a:solidFill>
              <a:latin typeface="Inconsolata Medium" panose="020B0609030003000000" pitchFamily="49" charset="77"/>
            </a:endParaRPr>
          </a:p>
          <a:p>
            <a:pPr marL="0" indent="0">
              <a:buNone/>
            </a:pPr>
            <a:r>
              <a:rPr lang="en-US" sz="1800" b="1" dirty="0">
                <a:latin typeface="Inconsolata Medium" panose="020B0609030003000000" pitchFamily="49" charset="77"/>
              </a:rPr>
              <a:t>Out [2]: 17 </a:t>
            </a: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2</a:t>
            </a:r>
            <a:r>
              <a:rPr lang="en-US" sz="1800" b="1" dirty="0">
                <a:latin typeface="Inconsolata Medium" panose="020B0609030003000000" pitchFamily="49" charset="77"/>
              </a:rPr>
              <a:t>]: a = 0x11 + 0b11</a:t>
            </a:r>
            <a:endParaRPr lang="en-US" sz="1800" b="1" dirty="0">
              <a:solidFill>
                <a:srgbClr val="CC3300"/>
              </a:solidFill>
              <a:latin typeface="Inconsolata Medium" panose="020B0609030003000000" pitchFamily="49" charset="77"/>
            </a:endParaRP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2</a:t>
            </a:r>
            <a:r>
              <a:rPr lang="en-US" sz="1800" b="1" dirty="0">
                <a:latin typeface="Inconsolata Medium" panose="020B0609030003000000" pitchFamily="49" charset="77"/>
              </a:rPr>
              <a:t>]: print(a)</a:t>
            </a:r>
          </a:p>
          <a:p>
            <a:pPr marL="0" indent="0">
              <a:buNone/>
            </a:pPr>
            <a:r>
              <a:rPr lang="en-US" sz="1800" b="1" dirty="0">
                <a:latin typeface="Inconsolata Medium" panose="020B0609030003000000" pitchFamily="49" charset="77"/>
              </a:rPr>
              <a:t>20</a:t>
            </a:r>
          </a:p>
          <a:p>
            <a:pPr marL="0" indent="0">
              <a:buNone/>
            </a:pPr>
            <a:r>
              <a:rPr lang="en-US" b="1" dirty="0">
                <a:latin typeface="Inconsolata Medium" panose="020B0609030003000000" pitchFamily="49" charset="77"/>
              </a:rPr>
              <a:t> </a:t>
            </a:r>
          </a:p>
          <a:p>
            <a:pPr marL="0" indent="0">
              <a:buNone/>
            </a:pPr>
            <a:endParaRPr lang="en-US" dirty="0"/>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1302258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Unicode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r>
              <a:rPr lang="en-US" dirty="0"/>
              <a:t>Unicode is a 2-column database table or map that assigns every character(like "a", "¢", or even "</a:t>
            </a:r>
            <a:r>
              <a:rPr lang="am-ET" dirty="0"/>
              <a:t>ቈ"</a:t>
            </a:r>
            <a:r>
              <a:rPr lang="en-US" dirty="0"/>
              <a:t>) a positive integer or </a:t>
            </a:r>
            <a:r>
              <a:rPr lang="en-US" b="1" dirty="0"/>
              <a:t>code point</a:t>
            </a:r>
            <a:r>
              <a:rPr lang="en-US" dirty="0"/>
              <a:t>.  It has a total of 1,114,112 characters. </a:t>
            </a:r>
          </a:p>
          <a:p>
            <a:pPr marL="0" indent="0">
              <a:buNone/>
            </a:pPr>
            <a:endParaRPr lang="en-US" dirty="0"/>
          </a:p>
          <a:p>
            <a:pPr marL="0" indent="0">
              <a:buNone/>
            </a:pPr>
            <a:r>
              <a:rPr lang="en-US" dirty="0"/>
              <a:t>In fact, ASCII is a perfect subset of Unicode. The first 128 characters in the Unicode table correspond precisely to the ASCII characters.</a:t>
            </a:r>
          </a:p>
          <a:p>
            <a:pPr marL="0" indent="0">
              <a:buNone/>
            </a:pPr>
            <a:endParaRPr lang="en-US" dirty="0"/>
          </a:p>
          <a:p>
            <a:pPr marL="0" indent="0">
              <a:buNone/>
            </a:pPr>
            <a:r>
              <a:rPr lang="en-US" dirty="0"/>
              <a:t>Unicode, however, is </a:t>
            </a:r>
            <a:r>
              <a:rPr lang="en-US" b="1" dirty="0"/>
              <a:t>not</a:t>
            </a:r>
            <a:r>
              <a:rPr lang="en-US" dirty="0"/>
              <a:t> a character encoding. It doesn’t tell you how to get actual bits from text—just code points. It doesn’t tell you enough about how to convert text to binary data(0 and 1) and vice versa.</a:t>
            </a:r>
          </a:p>
          <a:p>
            <a:pPr marL="0" indent="0">
              <a:buNone/>
            </a:pPr>
            <a:endParaRPr lang="en-US" dirty="0"/>
          </a:p>
          <a:p>
            <a:pPr marL="0" indent="0">
              <a:buNone/>
            </a:pPr>
            <a:r>
              <a:rPr lang="en-US" dirty="0"/>
              <a:t>A </a:t>
            </a:r>
            <a:r>
              <a:rPr lang="en-US" b="1" dirty="0"/>
              <a:t>character encoding</a:t>
            </a:r>
            <a:r>
              <a:rPr lang="en-US" dirty="0"/>
              <a:t> specifies a set of rules to translate the integers from the Unicode table into a sequence of bits(0 and 1) that can then be processed/stored by the computer.   </a:t>
            </a:r>
          </a:p>
          <a:p>
            <a:pPr marL="0" indent="0">
              <a:buNone/>
            </a:pPr>
            <a:r>
              <a:rPr lang="en-US" b="1" dirty="0">
                <a:latin typeface="Inconsolata Medium" panose="020B0609030003000000" pitchFamily="49" charset="77"/>
              </a:rPr>
              <a:t> </a:t>
            </a:r>
          </a:p>
          <a:p>
            <a:pPr marL="0" indent="0">
              <a:buNone/>
            </a:pPr>
            <a:endParaRPr lang="en-US" dirty="0"/>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3460614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Unicode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r>
              <a:rPr lang="en-US" dirty="0"/>
              <a:t>Two Python functions that are useful in mapping between the Unicode character set to its code points are </a:t>
            </a:r>
            <a:r>
              <a:rPr lang="en-US" dirty="0" err="1"/>
              <a:t>chr</a:t>
            </a:r>
            <a:r>
              <a:rPr lang="en-US" dirty="0"/>
              <a:t>() and </a:t>
            </a:r>
            <a:r>
              <a:rPr lang="en-US" dirty="0" err="1"/>
              <a:t>ord</a:t>
            </a:r>
            <a:r>
              <a:rPr lang="en-US" dirty="0"/>
              <a:t>(). These functions are inverses.</a:t>
            </a:r>
          </a:p>
          <a:p>
            <a:pPr marL="0" indent="0">
              <a:buNone/>
            </a:pPr>
            <a:endParaRPr lang="en-US" dirty="0"/>
          </a:p>
          <a:p>
            <a:pPr marL="0" indent="0">
              <a:buNone/>
            </a:pPr>
            <a:r>
              <a:rPr lang="en-US" dirty="0" err="1"/>
              <a:t>chr</a:t>
            </a:r>
            <a:r>
              <a:rPr lang="en-US" dirty="0"/>
              <a:t>() converts an integer code point to a single Unicode character.</a:t>
            </a: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1</a:t>
            </a:r>
            <a:r>
              <a:rPr lang="en-US" sz="1800" b="1" dirty="0">
                <a:latin typeface="Inconsolata Medium" panose="020B0609030003000000" pitchFamily="49" charset="77"/>
              </a:rPr>
              <a:t>]: </a:t>
            </a:r>
            <a:r>
              <a:rPr lang="en-US" sz="1800" b="1" dirty="0" err="1">
                <a:solidFill>
                  <a:srgbClr val="204A87"/>
                </a:solidFill>
              </a:rPr>
              <a:t>chr</a:t>
            </a:r>
            <a:r>
              <a:rPr lang="en-US" sz="1800" b="1" dirty="0">
                <a:solidFill>
                  <a:srgbClr val="000000"/>
                </a:solidFill>
              </a:rPr>
              <a:t>(</a:t>
            </a:r>
            <a:r>
              <a:rPr lang="en-US" sz="1800" b="1" dirty="0">
                <a:solidFill>
                  <a:srgbClr val="0000CF"/>
                </a:solidFill>
              </a:rPr>
              <a:t>97</a:t>
            </a:r>
            <a:r>
              <a:rPr lang="en-US" sz="1800" b="1" dirty="0">
                <a:solidFill>
                  <a:srgbClr val="000000"/>
                </a:solidFill>
              </a:rPr>
              <a:t>)</a:t>
            </a:r>
          </a:p>
          <a:p>
            <a:pPr marL="0" indent="0">
              <a:buNone/>
            </a:pPr>
            <a:r>
              <a:rPr lang="en-US" sz="1800" b="1" dirty="0">
                <a:latin typeface="Inconsolata Medium" panose="020B0609030003000000" pitchFamily="49" charset="77"/>
              </a:rPr>
              <a:t>Out [1]: 'a'</a:t>
            </a:r>
            <a:endParaRPr lang="en-US" sz="1800" b="1" dirty="0">
              <a:solidFill>
                <a:srgbClr val="000000"/>
              </a:solidFill>
              <a:latin typeface="Inconsolata Medium" panose="020B0609030003000000" pitchFamily="49" charset="77"/>
            </a:endParaRP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2</a:t>
            </a:r>
            <a:r>
              <a:rPr lang="en-US" sz="1800" b="1" dirty="0">
                <a:latin typeface="Inconsolata Medium" panose="020B0609030003000000" pitchFamily="49" charset="77"/>
              </a:rPr>
              <a:t>]: </a:t>
            </a:r>
            <a:r>
              <a:rPr lang="en-US" sz="1800" b="1" dirty="0" err="1">
                <a:solidFill>
                  <a:srgbClr val="204A87"/>
                </a:solidFill>
              </a:rPr>
              <a:t>chr</a:t>
            </a:r>
            <a:r>
              <a:rPr lang="en-US" sz="1800" b="1" dirty="0">
                <a:solidFill>
                  <a:srgbClr val="000000"/>
                </a:solidFill>
              </a:rPr>
              <a:t>(</a:t>
            </a:r>
            <a:r>
              <a:rPr lang="en-US" sz="1800" b="1" dirty="0">
                <a:solidFill>
                  <a:srgbClr val="0000CF"/>
                </a:solidFill>
              </a:rPr>
              <a:t>128512</a:t>
            </a:r>
            <a:r>
              <a:rPr lang="en-US" sz="1800" b="1" dirty="0">
                <a:solidFill>
                  <a:srgbClr val="000000"/>
                </a:solidFill>
              </a:rPr>
              <a:t>)</a:t>
            </a:r>
          </a:p>
          <a:p>
            <a:pPr marL="0" indent="0">
              <a:buNone/>
            </a:pPr>
            <a:r>
              <a:rPr lang="en-US" sz="1800" b="1" dirty="0">
                <a:latin typeface="Inconsolata Medium" panose="020B0609030003000000" pitchFamily="49" charset="77"/>
              </a:rPr>
              <a:t>Out [2]: '</a:t>
            </a:r>
            <a:r>
              <a:rPr lang="en-US" sz="1800" b="1" dirty="0"/>
              <a:t>😀</a:t>
            </a:r>
            <a:r>
              <a:rPr lang="en-US" sz="1800" b="1" dirty="0">
                <a:latin typeface="Inconsolata Medium" panose="020B0609030003000000" pitchFamily="49" charset="77"/>
              </a:rPr>
              <a:t>'</a:t>
            </a:r>
          </a:p>
          <a:p>
            <a:pPr marL="0" indent="0">
              <a:buNone/>
            </a:pPr>
            <a:endParaRPr lang="en-US" sz="1800" b="1" dirty="0">
              <a:latin typeface="Inconsolata Medium" panose="020B0609030003000000" pitchFamily="49" charset="77"/>
            </a:endParaRPr>
          </a:p>
          <a:p>
            <a:pPr marL="0" indent="0">
              <a:buNone/>
            </a:pPr>
            <a:r>
              <a:rPr lang="en-US" dirty="0" err="1"/>
              <a:t>ord</a:t>
            </a:r>
            <a:r>
              <a:rPr lang="en-US" dirty="0"/>
              <a:t>() converts a single Unicode character to its integer code point.</a:t>
            </a:r>
            <a:endParaRPr lang="en-US" sz="2000" b="1" dirty="0">
              <a:solidFill>
                <a:srgbClr val="000087"/>
              </a:solidFill>
              <a:latin typeface="Inconsolata Medium" panose="020B0609030003000000" pitchFamily="49" charset="77"/>
            </a:endParaRP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3</a:t>
            </a:r>
            <a:r>
              <a:rPr lang="en-US" sz="1800" b="1" dirty="0">
                <a:latin typeface="Inconsolata Medium" panose="020B0609030003000000" pitchFamily="49" charset="77"/>
              </a:rPr>
              <a:t>]: </a:t>
            </a:r>
            <a:r>
              <a:rPr lang="en-US" sz="1800" dirty="0" err="1">
                <a:solidFill>
                  <a:srgbClr val="204A87"/>
                </a:solidFill>
              </a:rPr>
              <a:t>ord</a:t>
            </a:r>
            <a:r>
              <a:rPr lang="en-US" sz="1800" dirty="0">
                <a:solidFill>
                  <a:srgbClr val="000000"/>
                </a:solidFill>
              </a:rPr>
              <a:t>(</a:t>
            </a:r>
            <a:r>
              <a:rPr lang="en-US" sz="1800" b="1" dirty="0"/>
              <a:t>😀</a:t>
            </a:r>
            <a:r>
              <a:rPr lang="en-US" sz="1800" dirty="0">
                <a:solidFill>
                  <a:srgbClr val="000000"/>
                </a:solidFill>
              </a:rPr>
              <a:t>)</a:t>
            </a:r>
          </a:p>
          <a:p>
            <a:pPr marL="0" indent="0">
              <a:buNone/>
            </a:pPr>
            <a:r>
              <a:rPr lang="en-US" sz="1800" b="1" dirty="0">
                <a:latin typeface="Inconsolata Medium" panose="020B0609030003000000" pitchFamily="49" charset="77"/>
              </a:rPr>
              <a:t>Out [1]: 128512</a:t>
            </a:r>
            <a:endParaRPr lang="en-US" sz="1800" b="1" dirty="0">
              <a:solidFill>
                <a:srgbClr val="000000"/>
              </a:solidFill>
              <a:latin typeface="Inconsolata Medium" panose="020B0609030003000000" pitchFamily="49" charset="77"/>
            </a:endParaRPr>
          </a:p>
          <a:p>
            <a:pPr marL="0" indent="0">
              <a:buNone/>
            </a:pPr>
            <a:endParaRPr lang="en-US" dirty="0"/>
          </a:p>
          <a:p>
            <a:pPr marL="0" indent="0">
              <a:buNone/>
            </a:pPr>
            <a:endParaRPr lang="en-US" dirty="0"/>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2925065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Unicode Encodings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endParaRPr lang="en-US" dirty="0"/>
          </a:p>
          <a:p>
            <a:pPr marL="0" indent="0">
              <a:buNone/>
            </a:pPr>
            <a:r>
              <a:rPr lang="en-US" dirty="0"/>
              <a:t>From the Unicode character set, there are several ways of encoding each character into a sequence of one or more bytes. </a:t>
            </a:r>
          </a:p>
          <a:p>
            <a:pPr marL="0" indent="0">
              <a:buNone/>
            </a:pPr>
            <a:endParaRPr lang="en-US" dirty="0"/>
          </a:p>
          <a:p>
            <a:pPr marL="0" indent="0">
              <a:buNone/>
            </a:pPr>
            <a:r>
              <a:rPr lang="en-US" dirty="0"/>
              <a:t>UTF-8, UTF-16 and UTF-32 are three examples of different Unicode encodings. UTF stands for Unicode Transformation Format.</a:t>
            </a:r>
          </a:p>
          <a:p>
            <a:pPr marL="0" indent="0">
              <a:buNone/>
            </a:pPr>
            <a:endParaRPr lang="en-US" dirty="0"/>
          </a:p>
          <a:p>
            <a:pPr marL="0" indent="0">
              <a:buNone/>
            </a:pPr>
            <a:r>
              <a:rPr lang="en-US" dirty="0"/>
              <a:t>But UTF-8 by far is the most widely used encoding(95% of all webpages, most emails services and programs).</a:t>
            </a:r>
          </a:p>
          <a:p>
            <a:pPr marL="0" indent="0">
              <a:buNone/>
            </a:pPr>
            <a:r>
              <a:rPr lang="en-US" b="1" dirty="0">
                <a:latin typeface="Inconsolata Medium" panose="020B0609030003000000" pitchFamily="49" charset="77"/>
              </a:rPr>
              <a:t> </a:t>
            </a:r>
          </a:p>
          <a:p>
            <a:pPr marL="0" indent="0">
              <a:buNone/>
            </a:pPr>
            <a:endParaRPr lang="en-US" dirty="0"/>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3572442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Bytes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endParaRPr lang="en-US" sz="2000" dirty="0"/>
          </a:p>
          <a:p>
            <a:pPr marL="0" indent="0">
              <a:buNone/>
            </a:pPr>
            <a:r>
              <a:rPr lang="en-US" sz="2000" dirty="0"/>
              <a:t>A </a:t>
            </a:r>
            <a:r>
              <a:rPr lang="en-US" sz="2000" b="1" dirty="0"/>
              <a:t>bytes</a:t>
            </a:r>
            <a:r>
              <a:rPr lang="en-US" sz="2000" dirty="0"/>
              <a:t> object is a sequence of immutable integers of single bytes.  Each byte is 8 bits so you can think of a byte as an integer with values 0 &lt;= x &lt; 256. </a:t>
            </a:r>
          </a:p>
          <a:p>
            <a:pPr marL="0" indent="0">
              <a:buNone/>
            </a:pPr>
            <a:endParaRPr lang="en-US" sz="2000" dirty="0"/>
          </a:p>
          <a:p>
            <a:pPr marL="0" indent="0">
              <a:buNone/>
            </a:pPr>
            <a:r>
              <a:rPr lang="en-US" sz="2000" dirty="0"/>
              <a:t>Since ASCII characters have code points in the range 0 – 127,  it is common to use ASCII characters to represent bytes in this range. </a:t>
            </a:r>
          </a:p>
          <a:p>
            <a:pPr marL="0" indent="0">
              <a:buNone/>
            </a:pPr>
            <a:endParaRPr lang="en-US" sz="2000" dirty="0"/>
          </a:p>
          <a:p>
            <a:pPr marL="0" indent="0">
              <a:buNone/>
            </a:pPr>
            <a:r>
              <a:rPr lang="en-US" sz="2000" dirty="0"/>
              <a:t>For bytes in the range 128 – 255, hexadecimal digits can be used. Remember that 2 hexadecimal digits corresponds exactly to one byte. The escape sequence "\x" is added to the digits to represent the 8-bit hexadecimal. </a:t>
            </a:r>
          </a:p>
          <a:p>
            <a:pPr marL="0" indent="0">
              <a:buNone/>
            </a:pPr>
            <a:endParaRPr lang="en-US" sz="2000" dirty="0"/>
          </a:p>
          <a:p>
            <a:pPr marL="0" indent="0">
              <a:buNone/>
            </a:pPr>
            <a:r>
              <a:rPr lang="en-US" sz="2000" dirty="0"/>
              <a:t>For example, "\xf3" represents the hexadecimal 0xf3(15*16+3 = 243 in decimal).</a:t>
            </a:r>
          </a:p>
          <a:p>
            <a:pPr marL="0" indent="0">
              <a:buNone/>
            </a:pPr>
            <a:endParaRPr lang="en-US" dirty="0"/>
          </a:p>
          <a:p>
            <a:pPr marL="0" indent="0">
              <a:buNone/>
            </a:pPr>
            <a:r>
              <a:rPr lang="en-US" b="1" dirty="0">
                <a:latin typeface="Inconsolata Medium" panose="020B0609030003000000" pitchFamily="49" charset="77"/>
              </a:rPr>
              <a:t> </a:t>
            </a:r>
          </a:p>
          <a:p>
            <a:pPr marL="0" indent="0">
              <a:buNone/>
            </a:pPr>
            <a:endParaRPr lang="en-US" dirty="0"/>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690872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Bytes Literals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r>
              <a:rPr lang="en-US" dirty="0"/>
              <a:t>A </a:t>
            </a:r>
            <a:r>
              <a:rPr lang="en-US" b="1" dirty="0"/>
              <a:t>bytes</a:t>
            </a:r>
            <a:r>
              <a:rPr lang="en-US" dirty="0"/>
              <a:t> object is a sequence of immutable integers of single bytes.  A bytes literal is similar to a string literal except a "b" prefix is append to it. </a:t>
            </a:r>
          </a:p>
          <a:p>
            <a:pPr marL="0" indent="0">
              <a:buNone/>
            </a:pPr>
            <a:endParaRPr lang="en-US" dirty="0"/>
          </a:p>
          <a:p>
            <a:pPr marL="0" indent="0">
              <a:buNone/>
            </a:pPr>
            <a:r>
              <a:rPr lang="en-US" sz="2000" b="1" dirty="0">
                <a:solidFill>
                  <a:srgbClr val="000087"/>
                </a:solidFill>
                <a:latin typeface="Inconsolata Medium" panose="020B0609030003000000" pitchFamily="49" charset="77"/>
              </a:rPr>
              <a:t>In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1</a:t>
            </a:r>
            <a:r>
              <a:rPr lang="en-US" sz="2000" b="1" dirty="0">
                <a:latin typeface="Inconsolata Medium" panose="020B0609030003000000" pitchFamily="49" charset="77"/>
              </a:rPr>
              <a:t>]: a = </a:t>
            </a:r>
            <a:r>
              <a:rPr lang="en-US" sz="2000" b="1" dirty="0" err="1">
                <a:latin typeface="Inconsolata Medium" panose="020B0609030003000000" pitchFamily="49" charset="77"/>
              </a:rPr>
              <a:t>b"Aa</a:t>
            </a:r>
            <a:r>
              <a:rPr lang="en-US" sz="2000" b="1" dirty="0">
                <a:latin typeface="Inconsolata Medium" panose="020B0609030003000000" pitchFamily="49" charset="77"/>
              </a:rPr>
              <a:t>\xf3" </a:t>
            </a:r>
            <a:r>
              <a:rPr lang="en-US" sz="2000" b="1" dirty="0">
                <a:solidFill>
                  <a:schemeClr val="accent1">
                    <a:lumMod val="75000"/>
                  </a:schemeClr>
                </a:solidFill>
                <a:latin typeface="Inconsolata Medium" panose="020B0609030003000000" pitchFamily="49" charset="77"/>
              </a:rPr>
              <a:t># bytes literal</a:t>
            </a:r>
          </a:p>
          <a:p>
            <a:pPr marL="0" indent="0">
              <a:buNone/>
            </a:pPr>
            <a:r>
              <a:rPr lang="en-US" sz="2000" b="1" dirty="0">
                <a:solidFill>
                  <a:srgbClr val="000087"/>
                </a:solidFill>
                <a:latin typeface="Inconsolata Medium" panose="020B0609030003000000" pitchFamily="49" charset="77"/>
              </a:rPr>
              <a:t>In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2</a:t>
            </a:r>
            <a:r>
              <a:rPr lang="en-US" sz="2000" b="1" dirty="0">
                <a:latin typeface="Inconsolata Medium" panose="020B0609030003000000" pitchFamily="49" charset="77"/>
              </a:rPr>
              <a:t>]: a[0] </a:t>
            </a:r>
          </a:p>
          <a:p>
            <a:pPr marL="0" indent="0">
              <a:buNone/>
            </a:pPr>
            <a:r>
              <a:rPr lang="en-US" sz="2000" b="1" dirty="0">
                <a:latin typeface="Inconsolata Medium" panose="020B0609030003000000" pitchFamily="49" charset="77"/>
              </a:rPr>
              <a:t>Out [2]: 65</a:t>
            </a:r>
          </a:p>
          <a:p>
            <a:pPr marL="0" indent="0">
              <a:buNone/>
            </a:pPr>
            <a:r>
              <a:rPr lang="en-US" sz="2000" b="1" dirty="0">
                <a:solidFill>
                  <a:srgbClr val="000087"/>
                </a:solidFill>
                <a:latin typeface="Inconsolata Medium" panose="020B0609030003000000" pitchFamily="49" charset="77"/>
              </a:rPr>
              <a:t>In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3</a:t>
            </a:r>
            <a:r>
              <a:rPr lang="en-US" sz="2000" b="1" dirty="0">
                <a:latin typeface="Inconsolata Medium" panose="020B0609030003000000" pitchFamily="49" charset="77"/>
              </a:rPr>
              <a:t>]: a[1] </a:t>
            </a:r>
          </a:p>
          <a:p>
            <a:pPr marL="0" indent="0">
              <a:buNone/>
            </a:pPr>
            <a:r>
              <a:rPr lang="en-US" sz="2000" b="1" dirty="0">
                <a:latin typeface="Inconsolata Medium" panose="020B0609030003000000" pitchFamily="49" charset="77"/>
              </a:rPr>
              <a:t>Out [3]: 97</a:t>
            </a:r>
          </a:p>
          <a:p>
            <a:pPr marL="0" indent="0">
              <a:buNone/>
            </a:pPr>
            <a:r>
              <a:rPr lang="en-US" sz="2000" b="1" dirty="0">
                <a:solidFill>
                  <a:srgbClr val="000087"/>
                </a:solidFill>
                <a:latin typeface="Inconsolata Medium" panose="020B0609030003000000" pitchFamily="49" charset="77"/>
              </a:rPr>
              <a:t>In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4</a:t>
            </a:r>
            <a:r>
              <a:rPr lang="en-US" sz="2000" b="1" dirty="0">
                <a:latin typeface="Inconsolata Medium" panose="020B0609030003000000" pitchFamily="49" charset="77"/>
              </a:rPr>
              <a:t>]: a[2] </a:t>
            </a:r>
          </a:p>
          <a:p>
            <a:pPr marL="0" indent="0">
              <a:buNone/>
            </a:pPr>
            <a:r>
              <a:rPr lang="en-US" sz="2000" b="1" dirty="0">
                <a:latin typeface="Inconsolata Medium" panose="020B0609030003000000" pitchFamily="49" charset="77"/>
              </a:rPr>
              <a:t>Out [4]: 243</a:t>
            </a:r>
            <a:endParaRPr lang="en-US" sz="2000" b="1" dirty="0">
              <a:solidFill>
                <a:srgbClr val="000087"/>
              </a:solidFill>
              <a:latin typeface="Inconsolata Medium" panose="020B0609030003000000" pitchFamily="49" charset="77"/>
            </a:endParaRPr>
          </a:p>
          <a:p>
            <a:pPr marL="0" indent="0">
              <a:buNone/>
            </a:pPr>
            <a:r>
              <a:rPr lang="en-US" sz="2000" b="1" dirty="0">
                <a:solidFill>
                  <a:srgbClr val="000087"/>
                </a:solidFill>
                <a:latin typeface="Inconsolata Medium" panose="020B0609030003000000" pitchFamily="49" charset="77"/>
              </a:rPr>
              <a:t>In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5</a:t>
            </a:r>
            <a:r>
              <a:rPr lang="en-US" sz="2000" b="1" dirty="0">
                <a:latin typeface="Inconsolata Medium" panose="020B0609030003000000" pitchFamily="49" charset="77"/>
              </a:rPr>
              <a:t>]: a[3] </a:t>
            </a:r>
          </a:p>
          <a:p>
            <a:pPr marL="0" indent="0">
              <a:buNone/>
            </a:pPr>
            <a:r>
              <a:rPr lang="en-US" sz="2000" b="1" dirty="0">
                <a:latin typeface="Inconsolata Medium" panose="020B0609030003000000" pitchFamily="49" charset="77"/>
              </a:rPr>
              <a:t>index out of range</a:t>
            </a:r>
          </a:p>
          <a:p>
            <a:pPr marL="0" indent="0">
              <a:buNone/>
            </a:pPr>
            <a:endParaRPr lang="en-US" sz="2000" b="1" dirty="0">
              <a:latin typeface="Inconsolata Medium" panose="020B0609030003000000" pitchFamily="49" charset="77"/>
            </a:endParaRPr>
          </a:p>
          <a:p>
            <a:pPr marL="0" indent="0">
              <a:buNone/>
            </a:pPr>
            <a:endParaRPr lang="en-US" dirty="0"/>
          </a:p>
          <a:p>
            <a:pPr marL="0" indent="0">
              <a:buNone/>
            </a:pPr>
            <a:endParaRPr lang="en-US" dirty="0"/>
          </a:p>
          <a:p>
            <a:pPr marL="0" indent="0">
              <a:buNone/>
            </a:pPr>
            <a:r>
              <a:rPr lang="en-US" b="1" dirty="0">
                <a:latin typeface="Inconsolata Medium" panose="020B0609030003000000" pitchFamily="49" charset="77"/>
              </a:rPr>
              <a:t> </a:t>
            </a:r>
          </a:p>
          <a:p>
            <a:pPr marL="0" indent="0">
              <a:buNone/>
            </a:pPr>
            <a:endParaRPr lang="en-US" dirty="0"/>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3498889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123497"/>
            <a:ext cx="7053542" cy="683886"/>
          </a:xfrm>
        </p:spPr>
        <p:txBody>
          <a:bodyPr/>
          <a:lstStyle/>
          <a:p>
            <a:r>
              <a:rPr lang="en-US" dirty="0"/>
              <a:t>str vs bytes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726393"/>
            <a:ext cx="8051725" cy="4865110"/>
          </a:xfrm>
        </p:spPr>
        <p:txBody>
          <a:bodyPr>
            <a:noAutofit/>
          </a:bodyPr>
          <a:lstStyle/>
          <a:p>
            <a:pPr marL="0" indent="0">
              <a:buNone/>
            </a:pPr>
            <a:r>
              <a:rPr lang="en-US" sz="2000" dirty="0"/>
              <a:t>Python 3’s </a:t>
            </a:r>
            <a:r>
              <a:rPr lang="en-US" sz="2000" b="1" dirty="0"/>
              <a:t>str</a:t>
            </a:r>
            <a:r>
              <a:rPr lang="en-US" sz="2000" dirty="0"/>
              <a:t> type is meant to represent human-readable text and can contain any Unicode character.</a:t>
            </a:r>
          </a:p>
          <a:p>
            <a:pPr marL="0" indent="0">
              <a:buNone/>
            </a:pPr>
            <a:br>
              <a:rPr lang="en-US" sz="1800" dirty="0"/>
            </a:b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1</a:t>
            </a:r>
            <a:r>
              <a:rPr lang="en-US" sz="1800" b="1" dirty="0">
                <a:latin typeface="Inconsolata Medium" panose="020B0609030003000000" pitchFamily="49" charset="77"/>
              </a:rPr>
              <a:t>]: s1 = "</a:t>
            </a:r>
            <a:r>
              <a:rPr lang="en-US" sz="1800" dirty="0"/>
              <a:t>résumé</a:t>
            </a:r>
            <a:r>
              <a:rPr lang="en-US" sz="1800" b="1" dirty="0">
                <a:latin typeface="Inconsolata Medium" panose="020B0609030003000000" pitchFamily="49" charset="77"/>
              </a:rPr>
              <a:t>" </a:t>
            </a:r>
            <a:r>
              <a:rPr lang="en-US" sz="1800" b="1" dirty="0">
                <a:solidFill>
                  <a:schemeClr val="accent1">
                    <a:lumMod val="75000"/>
                  </a:schemeClr>
                </a:solidFill>
                <a:latin typeface="Inconsolata Medium" panose="020B0609030003000000" pitchFamily="49" charset="77"/>
              </a:rPr>
              <a:t># string literal</a:t>
            </a:r>
            <a:r>
              <a:rPr lang="en-US" sz="1800" b="1" dirty="0">
                <a:latin typeface="Inconsolata Medium" panose="020B0609030003000000" pitchFamily="49" charset="77"/>
              </a:rPr>
              <a:t> </a:t>
            </a:r>
            <a:br>
              <a:rPr lang="en-US" sz="1800" dirty="0"/>
            </a:b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2</a:t>
            </a:r>
            <a:r>
              <a:rPr lang="en-US" sz="1800" b="1" dirty="0">
                <a:latin typeface="Inconsolata Medium" panose="020B0609030003000000" pitchFamily="49" charset="77"/>
              </a:rPr>
              <a:t>]: s2 = "</a:t>
            </a:r>
            <a:r>
              <a:rPr lang="en-US" sz="1800" dirty="0"/>
              <a:t>🤨</a:t>
            </a:r>
            <a:r>
              <a:rPr lang="en-US" sz="1800" b="1" dirty="0">
                <a:latin typeface="Inconsolata Medium" panose="020B0609030003000000" pitchFamily="49" charset="77"/>
              </a:rPr>
              <a:t>" </a:t>
            </a:r>
            <a:r>
              <a:rPr lang="en-US" sz="1800" b="1" dirty="0">
                <a:solidFill>
                  <a:schemeClr val="accent1">
                    <a:lumMod val="75000"/>
                  </a:schemeClr>
                </a:solidFill>
                <a:latin typeface="Inconsolata Medium" panose="020B0609030003000000" pitchFamily="49" charset="77"/>
              </a:rPr>
              <a:t># string literal</a:t>
            </a:r>
            <a:r>
              <a:rPr lang="en-US" sz="1800" b="1" dirty="0">
                <a:latin typeface="Inconsolata Medium" panose="020B0609030003000000" pitchFamily="49" charset="77"/>
              </a:rPr>
              <a:t> </a:t>
            </a: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3</a:t>
            </a:r>
            <a:r>
              <a:rPr lang="en-US" sz="1800" b="1" dirty="0">
                <a:latin typeface="Inconsolata Medium" panose="020B0609030003000000" pitchFamily="49" charset="77"/>
              </a:rPr>
              <a:t>]: s3 = "</a:t>
            </a:r>
            <a:r>
              <a:rPr lang="zh-CN" altLang="en-US" sz="1800" dirty="0"/>
              <a:t>記者 鄭啟源 羅智堅</a:t>
            </a:r>
            <a:r>
              <a:rPr lang="en-US" sz="1800" b="1" dirty="0">
                <a:latin typeface="Inconsolata Medium" panose="020B0609030003000000" pitchFamily="49" charset="77"/>
              </a:rPr>
              <a:t>" </a:t>
            </a:r>
            <a:r>
              <a:rPr lang="en-US" sz="1800" b="1" dirty="0">
                <a:solidFill>
                  <a:schemeClr val="accent1">
                    <a:lumMod val="75000"/>
                  </a:schemeClr>
                </a:solidFill>
                <a:latin typeface="Inconsolata Medium" panose="020B0609030003000000" pitchFamily="49" charset="77"/>
              </a:rPr>
              <a:t># string literal</a:t>
            </a:r>
            <a:r>
              <a:rPr lang="en-US" sz="1800" b="1" dirty="0">
                <a:latin typeface="Inconsolata Medium" panose="020B0609030003000000" pitchFamily="49" charset="77"/>
              </a:rPr>
              <a:t> </a:t>
            </a:r>
          </a:p>
          <a:p>
            <a:pPr marL="0" indent="0">
              <a:buNone/>
            </a:pPr>
            <a:endParaRPr lang="en-US" altLang="zh-CN" sz="2400" b="1" dirty="0">
              <a:latin typeface="Inconsolata Medium" panose="020B0609030003000000" pitchFamily="49" charset="77"/>
            </a:endParaRPr>
          </a:p>
          <a:p>
            <a:pPr marL="0" indent="0">
              <a:buNone/>
            </a:pPr>
            <a:r>
              <a:rPr lang="en-US" dirty="0"/>
              <a:t>The </a:t>
            </a:r>
            <a:r>
              <a:rPr lang="en-US" b="1" dirty="0"/>
              <a:t>bytes</a:t>
            </a:r>
            <a:r>
              <a:rPr lang="en-US" dirty="0"/>
              <a:t> type, conversely, represents binary data, or sequences of raw bytes, that do not intrinsically have an encoding attached to it.  </a:t>
            </a:r>
          </a:p>
          <a:p>
            <a:pPr marL="0" indent="0">
              <a:buNone/>
            </a:pPr>
            <a:endParaRPr lang="en-US" sz="1800" b="1" dirty="0">
              <a:solidFill>
                <a:srgbClr val="000087"/>
              </a:solidFill>
              <a:latin typeface="Inconsolata Medium" panose="020B0609030003000000" pitchFamily="49" charset="77"/>
            </a:endParaRPr>
          </a:p>
          <a:p>
            <a:pPr marL="0" indent="0">
              <a:buNone/>
            </a:pPr>
            <a:r>
              <a:rPr lang="en-US" sz="1800" b="1" dirty="0">
                <a:solidFill>
                  <a:srgbClr val="000087"/>
                </a:solidFill>
                <a:latin typeface="Inconsolata Medium" panose="020B0609030003000000" pitchFamily="49" charset="77"/>
              </a:rPr>
              <a:t>In </a:t>
            </a:r>
            <a:r>
              <a:rPr lang="en-US" sz="1800" b="1" dirty="0">
                <a:latin typeface="Inconsolata Medium" panose="020B0609030003000000" pitchFamily="49" charset="77"/>
              </a:rPr>
              <a:t>[</a:t>
            </a:r>
            <a:r>
              <a:rPr lang="en-US" sz="1800" b="1" dirty="0">
                <a:solidFill>
                  <a:srgbClr val="FF6600"/>
                </a:solidFill>
                <a:latin typeface="Inconsolata Medium" panose="020B0609030003000000" pitchFamily="49" charset="77"/>
              </a:rPr>
              <a:t>4</a:t>
            </a:r>
            <a:r>
              <a:rPr lang="en-US" sz="1800" b="1" dirty="0">
                <a:latin typeface="Inconsolata Medium" panose="020B0609030003000000" pitchFamily="49" charset="77"/>
              </a:rPr>
              <a:t>]: a = </a:t>
            </a:r>
            <a:r>
              <a:rPr lang="en-US" sz="1800" b="1" dirty="0" err="1">
                <a:latin typeface="Inconsolata Medium" panose="020B0609030003000000" pitchFamily="49" charset="77"/>
              </a:rPr>
              <a:t>b"</a:t>
            </a:r>
            <a:r>
              <a:rPr lang="en-US" dirty="0" err="1"/>
              <a:t>r</a:t>
            </a:r>
            <a:r>
              <a:rPr lang="en-US" dirty="0"/>
              <a:t>\xc3\xa9sum\xc3\xa9</a:t>
            </a:r>
            <a:r>
              <a:rPr lang="en-US" sz="1800" b="1" dirty="0">
                <a:latin typeface="Inconsolata Medium" panose="020B0609030003000000" pitchFamily="49" charset="77"/>
              </a:rPr>
              <a:t>" </a:t>
            </a:r>
            <a:r>
              <a:rPr lang="en-US" sz="1800" b="1" dirty="0">
                <a:solidFill>
                  <a:schemeClr val="accent1">
                    <a:lumMod val="75000"/>
                  </a:schemeClr>
                </a:solidFill>
                <a:latin typeface="Inconsolata Medium" panose="020B0609030003000000" pitchFamily="49" charset="77"/>
              </a:rPr>
              <a:t># bytes literal</a:t>
            </a:r>
          </a:p>
          <a:p>
            <a:pPr marL="0" indent="0">
              <a:buNone/>
            </a:pPr>
            <a:endParaRPr lang="en-US" dirty="0"/>
          </a:p>
          <a:p>
            <a:pPr marL="0" indent="0">
              <a:buNone/>
            </a:pPr>
            <a:r>
              <a:rPr lang="en-US" b="1" dirty="0"/>
              <a:t>Decoding</a:t>
            </a:r>
            <a:r>
              <a:rPr lang="en-US" dirty="0"/>
              <a:t> and </a:t>
            </a:r>
            <a:r>
              <a:rPr lang="en-US" b="1" dirty="0"/>
              <a:t>encoding</a:t>
            </a:r>
            <a:r>
              <a:rPr lang="en-US" dirty="0"/>
              <a:t> is the process of going between str and bytes.</a:t>
            </a:r>
          </a:p>
          <a:p>
            <a:pPr marL="0" indent="0">
              <a:buNone/>
            </a:pPr>
            <a:r>
              <a:rPr lang="en-US" b="1" dirty="0">
                <a:latin typeface="Inconsolata Medium" panose="020B0609030003000000" pitchFamily="49" charset="77"/>
              </a:rPr>
              <a:t> </a:t>
            </a:r>
          </a:p>
          <a:p>
            <a:pPr marL="0" indent="0">
              <a:buNone/>
            </a:pPr>
            <a:endParaRPr lang="en-US" dirty="0"/>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305648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3934</TotalTime>
  <Words>1152</Words>
  <Application>Microsoft Macintosh PowerPoint</Application>
  <PresentationFormat>On-screen Show (16:10)</PresentationFormat>
  <Paragraphs>243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Corbel</vt:lpstr>
      <vt:lpstr>Gill Sans MT</vt:lpstr>
      <vt:lpstr>Inconsolata Medium</vt:lpstr>
      <vt:lpstr>Nyala</vt:lpstr>
      <vt:lpstr>Tahoma</vt:lpstr>
      <vt:lpstr>Office Theme</vt:lpstr>
      <vt:lpstr>Understanding Data</vt:lpstr>
      <vt:lpstr>Bases in Python</vt:lpstr>
      <vt:lpstr>Bases in Python</vt:lpstr>
      <vt:lpstr>Unicode</vt:lpstr>
      <vt:lpstr>Unicode</vt:lpstr>
      <vt:lpstr>Unicode Encodings</vt:lpstr>
      <vt:lpstr>Bytes</vt:lpstr>
      <vt:lpstr>Bytes Literals</vt:lpstr>
      <vt:lpstr>str vs bytes</vt:lpstr>
      <vt:lpstr>Encoding/Decoding</vt:lpstr>
      <vt:lpstr>How to type Unicode characters</vt:lpstr>
      <vt:lpstr>How to type Unicode characters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2020-01-14T14:36:38Z</dcterms:modified>
</cp:coreProperties>
</file>