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41"/>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9" r:id="rId18"/>
    <p:sldId id="412" r:id="rId19"/>
    <p:sldId id="418" r:id="rId20"/>
    <p:sldId id="310" r:id="rId21"/>
    <p:sldId id="428" r:id="rId22"/>
    <p:sldId id="308" r:id="rId23"/>
    <p:sldId id="311" r:id="rId24"/>
    <p:sldId id="414" r:id="rId25"/>
    <p:sldId id="415" r:id="rId26"/>
    <p:sldId id="416" r:id="rId27"/>
    <p:sldId id="337" r:id="rId28"/>
    <p:sldId id="423" r:id="rId29"/>
    <p:sldId id="424" r:id="rId30"/>
    <p:sldId id="427" r:id="rId31"/>
    <p:sldId id="330" r:id="rId32"/>
    <p:sldId id="325" r:id="rId33"/>
    <p:sldId id="429" r:id="rId34"/>
    <p:sldId id="432" r:id="rId35"/>
    <p:sldId id="431" r:id="rId36"/>
    <p:sldId id="398" r:id="rId37"/>
    <p:sldId id="417" r:id="rId38"/>
    <p:sldId id="399" r:id="rId39"/>
    <p:sldId id="284" r:id="rId40"/>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42801-12ED-E04E-AC69-6FCBFB1E8006}" v="1636" dt="2021-10-08T14:37:21.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102" d="100"/>
          <a:sy n="102" d="100"/>
        </p:scale>
        <p:origin x="200"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7CF42801-12ED-E04E-AC69-6FCBFB1E8006}"/>
    <pc:docChg chg="undo custSel addSld delSld modSld">
      <pc:chgData name="Long B Nguyen" userId="f59fb8f3-a021-417a-8bc1-65c8d471c621" providerId="ADAL" clId="{7CF42801-12ED-E04E-AC69-6FCBFB1E8006}" dt="2021-10-08T14:38:38.255" v="4830" actId="20577"/>
      <pc:docMkLst>
        <pc:docMk/>
      </pc:docMkLst>
      <pc:sldChg chg="addSp modSp">
        <pc:chgData name="Long B Nguyen" userId="f59fb8f3-a021-417a-8bc1-65c8d471c621" providerId="ADAL" clId="{7CF42801-12ED-E04E-AC69-6FCBFB1E8006}" dt="2021-10-06T11:28:25.245" v="450"/>
        <pc:sldMkLst>
          <pc:docMk/>
          <pc:sldMk cId="4247104139" sldId="256"/>
        </pc:sldMkLst>
        <pc:spChg chg="add mod">
          <ac:chgData name="Long B Nguyen" userId="f59fb8f3-a021-417a-8bc1-65c8d471c621" providerId="ADAL" clId="{7CF42801-12ED-E04E-AC69-6FCBFB1E8006}" dt="2021-10-06T11:28:25.245" v="450"/>
          <ac:spMkLst>
            <pc:docMk/>
            <pc:sldMk cId="4247104139" sldId="256"/>
            <ac:spMk id="5" creationId="{E4B0F9AB-7D9B-1942-A201-560D2D3B9249}"/>
          </ac:spMkLst>
        </pc:spChg>
      </pc:sldChg>
      <pc:sldChg chg="addSp modSp">
        <pc:chgData name="Long B Nguyen" userId="f59fb8f3-a021-417a-8bc1-65c8d471c621" providerId="ADAL" clId="{7CF42801-12ED-E04E-AC69-6FCBFB1E8006}" dt="2021-10-06T11:28:25.245" v="450"/>
        <pc:sldMkLst>
          <pc:docMk/>
          <pc:sldMk cId="1438711869" sldId="284"/>
        </pc:sldMkLst>
        <pc:spChg chg="add mod">
          <ac:chgData name="Long B Nguyen" userId="f59fb8f3-a021-417a-8bc1-65c8d471c621" providerId="ADAL" clId="{7CF42801-12ED-E04E-AC69-6FCBFB1E8006}" dt="2021-10-06T11:28:25.245" v="450"/>
          <ac:spMkLst>
            <pc:docMk/>
            <pc:sldMk cId="1438711869" sldId="284"/>
            <ac:spMk id="3" creationId="{6CF8947F-3BCC-234A-A9F1-BDE54AE0CAA7}"/>
          </ac:spMkLst>
        </pc:spChg>
      </pc:sldChg>
      <pc:sldChg chg="addSp modSp mod">
        <pc:chgData name="Long B Nguyen" userId="f59fb8f3-a021-417a-8bc1-65c8d471c621" providerId="ADAL" clId="{7CF42801-12ED-E04E-AC69-6FCBFB1E8006}" dt="2021-10-07T03:27:43.417" v="2012" actId="20577"/>
        <pc:sldMkLst>
          <pc:docMk/>
          <pc:sldMk cId="131840209" sldId="286"/>
        </pc:sldMkLst>
        <pc:spChg chg="add mod">
          <ac:chgData name="Long B Nguyen" userId="f59fb8f3-a021-417a-8bc1-65c8d471c621" providerId="ADAL" clId="{7CF42801-12ED-E04E-AC69-6FCBFB1E8006}" dt="2021-10-06T11:28:25.245" v="450"/>
          <ac:spMkLst>
            <pc:docMk/>
            <pc:sldMk cId="131840209" sldId="286"/>
            <ac:spMk id="3" creationId="{692C54DA-4ED4-B647-B6CB-44FF54942F2F}"/>
          </ac:spMkLst>
        </pc:spChg>
        <pc:spChg chg="mod">
          <ac:chgData name="Long B Nguyen" userId="f59fb8f3-a021-417a-8bc1-65c8d471c621" providerId="ADAL" clId="{7CF42801-12ED-E04E-AC69-6FCBFB1E8006}" dt="2021-10-07T03:27:43.417" v="2012" actId="20577"/>
          <ac:spMkLst>
            <pc:docMk/>
            <pc:sldMk cId="131840209" sldId="286"/>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670596711" sldId="304"/>
        </pc:sldMkLst>
        <pc:spChg chg="add mod">
          <ac:chgData name="Long B Nguyen" userId="f59fb8f3-a021-417a-8bc1-65c8d471c621" providerId="ADAL" clId="{7CF42801-12ED-E04E-AC69-6FCBFB1E8006}" dt="2021-10-06T11:28:25.245" v="450"/>
          <ac:spMkLst>
            <pc:docMk/>
            <pc:sldMk cId="3670596711" sldId="304"/>
            <ac:spMk id="3" creationId="{8FCF91CF-E5E4-114A-9F9D-073E37C8E379}"/>
          </ac:spMkLst>
        </pc:spChg>
        <pc:spChg chg="mod">
          <ac:chgData name="Long B Nguyen" userId="f59fb8f3-a021-417a-8bc1-65c8d471c621" providerId="ADAL" clId="{7CF42801-12ED-E04E-AC69-6FCBFB1E8006}" dt="2021-10-06T11:20:18.479" v="407" actId="20577"/>
          <ac:spMkLst>
            <pc:docMk/>
            <pc:sldMk cId="3670596711" sldId="304"/>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984246490" sldId="307"/>
        </pc:sldMkLst>
        <pc:spChg chg="add mod">
          <ac:chgData name="Long B Nguyen" userId="f59fb8f3-a021-417a-8bc1-65c8d471c621" providerId="ADAL" clId="{7CF42801-12ED-E04E-AC69-6FCBFB1E8006}" dt="2021-10-06T11:28:25.245" v="450"/>
          <ac:spMkLst>
            <pc:docMk/>
            <pc:sldMk cId="3984246490" sldId="307"/>
            <ac:spMk id="6" creationId="{28C42CF5-8F47-024E-80D4-BA82B750A8FF}"/>
          </ac:spMkLst>
        </pc:spChg>
        <pc:spChg chg="mod">
          <ac:chgData name="Long B Nguyen" userId="f59fb8f3-a021-417a-8bc1-65c8d471c621" providerId="ADAL" clId="{7CF42801-12ED-E04E-AC69-6FCBFB1E8006}" dt="2021-10-04T13:32:16.187" v="28" actId="20577"/>
          <ac:spMkLst>
            <pc:docMk/>
            <pc:sldMk cId="3984246490" sldId="307"/>
            <ac:spMk id="9" creationId="{E3B2E017-30B2-884B-A113-B419A2ED51AD}"/>
          </ac:spMkLst>
        </pc:spChg>
      </pc:sldChg>
      <pc:sldChg chg="addSp modSp mod">
        <pc:chgData name="Long B Nguyen" userId="f59fb8f3-a021-417a-8bc1-65c8d471c621" providerId="ADAL" clId="{7CF42801-12ED-E04E-AC69-6FCBFB1E8006}" dt="2021-10-06T23:44:12.257" v="991" actId="20577"/>
        <pc:sldMkLst>
          <pc:docMk/>
          <pc:sldMk cId="3672999173" sldId="308"/>
        </pc:sldMkLst>
        <pc:spChg chg="mod">
          <ac:chgData name="Long B Nguyen" userId="f59fb8f3-a021-417a-8bc1-65c8d471c621" providerId="ADAL" clId="{7CF42801-12ED-E04E-AC69-6FCBFB1E8006}" dt="2021-10-06T23:44:12.257" v="991" actId="20577"/>
          <ac:spMkLst>
            <pc:docMk/>
            <pc:sldMk cId="3672999173" sldId="308"/>
            <ac:spMk id="2" creationId="{AA3A228F-61D0-D949-A5E7-F83756230BF8}"/>
          </ac:spMkLst>
        </pc:spChg>
        <pc:spChg chg="add mod">
          <ac:chgData name="Long B Nguyen" userId="f59fb8f3-a021-417a-8bc1-65c8d471c621" providerId="ADAL" clId="{7CF42801-12ED-E04E-AC69-6FCBFB1E8006}" dt="2021-10-06T11:28:25.245" v="450"/>
          <ac:spMkLst>
            <pc:docMk/>
            <pc:sldMk cId="3672999173" sldId="308"/>
            <ac:spMk id="3" creationId="{495E675A-1B19-9F4E-AF3C-ECC63A5D385F}"/>
          </ac:spMkLst>
        </pc:spChg>
      </pc:sldChg>
      <pc:sldChg chg="addSp modSp">
        <pc:chgData name="Long B Nguyen" userId="f59fb8f3-a021-417a-8bc1-65c8d471c621" providerId="ADAL" clId="{7CF42801-12ED-E04E-AC69-6FCBFB1E8006}" dt="2021-10-07T03:50:13.330" v="2014" actId="20577"/>
        <pc:sldMkLst>
          <pc:docMk/>
          <pc:sldMk cId="4055245160" sldId="310"/>
        </pc:sldMkLst>
        <pc:spChg chg="add mod">
          <ac:chgData name="Long B Nguyen" userId="f59fb8f3-a021-417a-8bc1-65c8d471c621" providerId="ADAL" clId="{7CF42801-12ED-E04E-AC69-6FCBFB1E8006}" dt="2021-10-06T11:28:25.245" v="450"/>
          <ac:spMkLst>
            <pc:docMk/>
            <pc:sldMk cId="4055245160" sldId="310"/>
            <ac:spMk id="3" creationId="{6F2C2150-2C32-4048-81DF-65F0D66B804E}"/>
          </ac:spMkLst>
        </pc:spChg>
        <pc:spChg chg="mod">
          <ac:chgData name="Long B Nguyen" userId="f59fb8f3-a021-417a-8bc1-65c8d471c621" providerId="ADAL" clId="{7CF42801-12ED-E04E-AC69-6FCBFB1E8006}" dt="2021-10-07T03:50:13.330" v="2014" actId="20577"/>
          <ac:spMkLst>
            <pc:docMk/>
            <pc:sldMk cId="4055245160" sldId="310"/>
            <ac:spMk id="9" creationId="{E3B2E017-30B2-884B-A113-B419A2ED51AD}"/>
          </ac:spMkLst>
        </pc:spChg>
      </pc:sldChg>
      <pc:sldChg chg="addSp modSp mod">
        <pc:chgData name="Long B Nguyen" userId="f59fb8f3-a021-417a-8bc1-65c8d471c621" providerId="ADAL" clId="{7CF42801-12ED-E04E-AC69-6FCBFB1E8006}" dt="2021-10-06T23:44:23.971" v="1023" actId="20577"/>
        <pc:sldMkLst>
          <pc:docMk/>
          <pc:sldMk cId="4210029770" sldId="311"/>
        </pc:sldMkLst>
        <pc:spChg chg="mod">
          <ac:chgData name="Long B Nguyen" userId="f59fb8f3-a021-417a-8bc1-65c8d471c621" providerId="ADAL" clId="{7CF42801-12ED-E04E-AC69-6FCBFB1E8006}" dt="2021-10-06T23:44:23.971" v="1023" actId="20577"/>
          <ac:spMkLst>
            <pc:docMk/>
            <pc:sldMk cId="4210029770" sldId="311"/>
            <ac:spMk id="2" creationId="{AA3A228F-61D0-D949-A5E7-F83756230BF8}"/>
          </ac:spMkLst>
        </pc:spChg>
        <pc:spChg chg="add mod">
          <ac:chgData name="Long B Nguyen" userId="f59fb8f3-a021-417a-8bc1-65c8d471c621" providerId="ADAL" clId="{7CF42801-12ED-E04E-AC69-6FCBFB1E8006}" dt="2021-10-06T11:28:25.245" v="450"/>
          <ac:spMkLst>
            <pc:docMk/>
            <pc:sldMk cId="4210029770" sldId="311"/>
            <ac:spMk id="3" creationId="{930799C8-A027-3144-8E2A-5DFBC602A7D9}"/>
          </ac:spMkLst>
        </pc:spChg>
      </pc:sldChg>
      <pc:sldChg chg="addSp modSp del">
        <pc:chgData name="Long B Nguyen" userId="f59fb8f3-a021-417a-8bc1-65c8d471c621" providerId="ADAL" clId="{7CF42801-12ED-E04E-AC69-6FCBFB1E8006}" dt="2021-10-07T00:39:31.436" v="1997" actId="2696"/>
        <pc:sldMkLst>
          <pc:docMk/>
          <pc:sldMk cId="1160286806" sldId="319"/>
        </pc:sldMkLst>
        <pc:spChg chg="add mod">
          <ac:chgData name="Long B Nguyen" userId="f59fb8f3-a021-417a-8bc1-65c8d471c621" providerId="ADAL" clId="{7CF42801-12ED-E04E-AC69-6FCBFB1E8006}" dt="2021-10-06T11:28:25.245" v="450"/>
          <ac:spMkLst>
            <pc:docMk/>
            <pc:sldMk cId="1160286806" sldId="319"/>
            <ac:spMk id="3" creationId="{550DBE00-B293-9246-AFB2-606B15F580BB}"/>
          </ac:spMkLst>
        </pc:spChg>
      </pc:sldChg>
      <pc:sldChg chg="addSp modSp del">
        <pc:chgData name="Long B Nguyen" userId="f59fb8f3-a021-417a-8bc1-65c8d471c621" providerId="ADAL" clId="{7CF42801-12ED-E04E-AC69-6FCBFB1E8006}" dt="2021-10-07T00:39:41.342" v="2000" actId="2696"/>
        <pc:sldMkLst>
          <pc:docMk/>
          <pc:sldMk cId="617958515" sldId="320"/>
        </pc:sldMkLst>
        <pc:spChg chg="add mod">
          <ac:chgData name="Long B Nguyen" userId="f59fb8f3-a021-417a-8bc1-65c8d471c621" providerId="ADAL" clId="{7CF42801-12ED-E04E-AC69-6FCBFB1E8006}" dt="2021-10-06T11:28:25.245" v="450"/>
          <ac:spMkLst>
            <pc:docMk/>
            <pc:sldMk cId="617958515" sldId="320"/>
            <ac:spMk id="4" creationId="{7F02B087-4726-2343-A038-4EB0D964FF89}"/>
          </ac:spMkLst>
        </pc:spChg>
      </pc:sldChg>
      <pc:sldChg chg="addSp modSp del">
        <pc:chgData name="Long B Nguyen" userId="f59fb8f3-a021-417a-8bc1-65c8d471c621" providerId="ADAL" clId="{7CF42801-12ED-E04E-AC69-6FCBFB1E8006}" dt="2021-10-07T00:39:42.095" v="2001" actId="2696"/>
        <pc:sldMkLst>
          <pc:docMk/>
          <pc:sldMk cId="3039307715" sldId="321"/>
        </pc:sldMkLst>
        <pc:spChg chg="add mod">
          <ac:chgData name="Long B Nguyen" userId="f59fb8f3-a021-417a-8bc1-65c8d471c621" providerId="ADAL" clId="{7CF42801-12ED-E04E-AC69-6FCBFB1E8006}" dt="2021-10-06T11:28:25.245" v="450"/>
          <ac:spMkLst>
            <pc:docMk/>
            <pc:sldMk cId="3039307715" sldId="321"/>
            <ac:spMk id="4" creationId="{016932E6-09BA-3C4F-AF66-D8E35B5E2E6E}"/>
          </ac:spMkLst>
        </pc:spChg>
      </pc:sldChg>
      <pc:sldChg chg="addSp modSp del">
        <pc:chgData name="Long B Nguyen" userId="f59fb8f3-a021-417a-8bc1-65c8d471c621" providerId="ADAL" clId="{7CF42801-12ED-E04E-AC69-6FCBFB1E8006}" dt="2021-10-07T00:39:42.638" v="2002" actId="2696"/>
        <pc:sldMkLst>
          <pc:docMk/>
          <pc:sldMk cId="3096583072" sldId="323"/>
        </pc:sldMkLst>
        <pc:spChg chg="add mod">
          <ac:chgData name="Long B Nguyen" userId="f59fb8f3-a021-417a-8bc1-65c8d471c621" providerId="ADAL" clId="{7CF42801-12ED-E04E-AC69-6FCBFB1E8006}" dt="2021-10-06T11:28:25.245" v="450"/>
          <ac:spMkLst>
            <pc:docMk/>
            <pc:sldMk cId="3096583072" sldId="323"/>
            <ac:spMk id="4" creationId="{9E21266F-CC55-E34A-B424-8CFCE976B033}"/>
          </ac:spMkLst>
        </pc:spChg>
      </pc:sldChg>
      <pc:sldChg chg="addSp modSp del">
        <pc:chgData name="Long B Nguyen" userId="f59fb8f3-a021-417a-8bc1-65c8d471c621" providerId="ADAL" clId="{7CF42801-12ED-E04E-AC69-6FCBFB1E8006}" dt="2021-10-07T00:39:43.432" v="2003" actId="2696"/>
        <pc:sldMkLst>
          <pc:docMk/>
          <pc:sldMk cId="3753341527" sldId="324"/>
        </pc:sldMkLst>
        <pc:spChg chg="add mod">
          <ac:chgData name="Long B Nguyen" userId="f59fb8f3-a021-417a-8bc1-65c8d471c621" providerId="ADAL" clId="{7CF42801-12ED-E04E-AC69-6FCBFB1E8006}" dt="2021-10-06T11:28:25.245" v="450"/>
          <ac:spMkLst>
            <pc:docMk/>
            <pc:sldMk cId="3753341527" sldId="324"/>
            <ac:spMk id="3" creationId="{63F5C8C5-DCFE-8042-A319-15C75B0113FD}"/>
          </ac:spMkLst>
        </pc:spChg>
      </pc:sldChg>
      <pc:sldChg chg="addSp modSp">
        <pc:chgData name="Long B Nguyen" userId="f59fb8f3-a021-417a-8bc1-65c8d471c621" providerId="ADAL" clId="{7CF42801-12ED-E04E-AC69-6FCBFB1E8006}" dt="2021-10-06T11:28:25.245" v="450"/>
        <pc:sldMkLst>
          <pc:docMk/>
          <pc:sldMk cId="3750016062" sldId="325"/>
        </pc:sldMkLst>
        <pc:spChg chg="add mod">
          <ac:chgData name="Long B Nguyen" userId="f59fb8f3-a021-417a-8bc1-65c8d471c621" providerId="ADAL" clId="{7CF42801-12ED-E04E-AC69-6FCBFB1E8006}" dt="2021-10-06T11:28:25.245" v="450"/>
          <ac:spMkLst>
            <pc:docMk/>
            <pc:sldMk cId="3750016062" sldId="325"/>
            <ac:spMk id="4" creationId="{6764BCB5-EC93-B745-BAD0-9FA4E5189FD2}"/>
          </ac:spMkLst>
        </pc:spChg>
      </pc:sldChg>
      <pc:sldChg chg="addSp modSp del">
        <pc:chgData name="Long B Nguyen" userId="f59fb8f3-a021-417a-8bc1-65c8d471c621" providerId="ADAL" clId="{7CF42801-12ED-E04E-AC69-6FCBFB1E8006}" dt="2021-10-07T00:39:46.575" v="2004" actId="2696"/>
        <pc:sldMkLst>
          <pc:docMk/>
          <pc:sldMk cId="53368268" sldId="329"/>
        </pc:sldMkLst>
        <pc:spChg chg="add mod">
          <ac:chgData name="Long B Nguyen" userId="f59fb8f3-a021-417a-8bc1-65c8d471c621" providerId="ADAL" clId="{7CF42801-12ED-E04E-AC69-6FCBFB1E8006}" dt="2021-10-06T11:28:25.245" v="450"/>
          <ac:spMkLst>
            <pc:docMk/>
            <pc:sldMk cId="53368268" sldId="329"/>
            <ac:spMk id="3" creationId="{7704B3C6-CEA7-E548-9753-74988736403E}"/>
          </ac:spMkLst>
        </pc:spChg>
      </pc:sldChg>
      <pc:sldChg chg="addSp modSp modAnim">
        <pc:chgData name="Long B Nguyen" userId="f59fb8f3-a021-417a-8bc1-65c8d471c621" providerId="ADAL" clId="{7CF42801-12ED-E04E-AC69-6FCBFB1E8006}" dt="2021-10-07T12:55:09.338" v="3937"/>
        <pc:sldMkLst>
          <pc:docMk/>
          <pc:sldMk cId="1984272704" sldId="330"/>
        </pc:sldMkLst>
        <pc:spChg chg="add mod">
          <ac:chgData name="Long B Nguyen" userId="f59fb8f3-a021-417a-8bc1-65c8d471c621" providerId="ADAL" clId="{7CF42801-12ED-E04E-AC69-6FCBFB1E8006}" dt="2021-10-06T11:28:25.245" v="450"/>
          <ac:spMkLst>
            <pc:docMk/>
            <pc:sldMk cId="1984272704" sldId="330"/>
            <ac:spMk id="3" creationId="{773ECB15-6DB3-B541-BED0-10D15F26B432}"/>
          </ac:spMkLst>
        </pc:spChg>
        <pc:spChg chg="mod">
          <ac:chgData name="Long B Nguyen" userId="f59fb8f3-a021-417a-8bc1-65c8d471c621" providerId="ADAL" clId="{7CF42801-12ED-E04E-AC69-6FCBFB1E8006}" dt="2021-10-07T00:47:17.703" v="2011" actId="20577"/>
          <ac:spMkLst>
            <pc:docMk/>
            <pc:sldMk cId="1984272704" sldId="330"/>
            <ac:spMk id="9" creationId="{E3B2E017-30B2-884B-A113-B419A2ED51AD}"/>
          </ac:spMkLst>
        </pc:spChg>
      </pc:sldChg>
      <pc:sldChg chg="addSp delSp modSp mod modAnim">
        <pc:chgData name="Long B Nguyen" userId="f59fb8f3-a021-417a-8bc1-65c8d471c621" providerId="ADAL" clId="{7CF42801-12ED-E04E-AC69-6FCBFB1E8006}" dt="2021-10-06T11:29:33.390" v="455" actId="478"/>
        <pc:sldMkLst>
          <pc:docMk/>
          <pc:sldMk cId="4080804918" sldId="334"/>
        </pc:sldMkLst>
        <pc:spChg chg="add mod">
          <ac:chgData name="Long B Nguyen" userId="f59fb8f3-a021-417a-8bc1-65c8d471c621" providerId="ADAL" clId="{7CF42801-12ED-E04E-AC69-6FCBFB1E8006}" dt="2021-10-06T11:28:25.245" v="450"/>
          <ac:spMkLst>
            <pc:docMk/>
            <pc:sldMk cId="4080804918" sldId="334"/>
            <ac:spMk id="3" creationId="{0A3F5854-915E-5246-B217-C798430893D2}"/>
          </ac:spMkLst>
        </pc:spChg>
        <pc:spChg chg="del mod">
          <ac:chgData name="Long B Nguyen" userId="f59fb8f3-a021-417a-8bc1-65c8d471c621" providerId="ADAL" clId="{7CF42801-12ED-E04E-AC69-6FCBFB1E8006}" dt="2021-10-06T11:29:33.390" v="455" actId="478"/>
          <ac:spMkLst>
            <pc:docMk/>
            <pc:sldMk cId="4080804918" sldId="334"/>
            <ac:spMk id="11" creationId="{F1A12254-A567-0B44-97C3-50B4CF479468}"/>
          </ac:spMkLst>
        </pc:spChg>
      </pc:sldChg>
      <pc:sldChg chg="addSp delSp modSp mod modAnim">
        <pc:chgData name="Long B Nguyen" userId="f59fb8f3-a021-417a-8bc1-65c8d471c621" providerId="ADAL" clId="{7CF42801-12ED-E04E-AC69-6FCBFB1E8006}" dt="2021-10-07T12:51:34.168" v="3880"/>
        <pc:sldMkLst>
          <pc:docMk/>
          <pc:sldMk cId="426544314" sldId="337"/>
        </pc:sldMkLst>
        <pc:spChg chg="mod">
          <ac:chgData name="Long B Nguyen" userId="f59fb8f3-a021-417a-8bc1-65c8d471c621" providerId="ADAL" clId="{7CF42801-12ED-E04E-AC69-6FCBFB1E8006}" dt="2021-10-06T23:47:16.452" v="1059" actId="1076"/>
          <ac:spMkLst>
            <pc:docMk/>
            <pc:sldMk cId="426544314" sldId="337"/>
            <ac:spMk id="2" creationId="{AA3A228F-61D0-D949-A5E7-F83756230BF8}"/>
          </ac:spMkLst>
        </pc:spChg>
        <pc:spChg chg="add mod">
          <ac:chgData name="Long B Nguyen" userId="f59fb8f3-a021-417a-8bc1-65c8d471c621" providerId="ADAL" clId="{7CF42801-12ED-E04E-AC69-6FCBFB1E8006}" dt="2021-10-06T11:28:25.245" v="450"/>
          <ac:spMkLst>
            <pc:docMk/>
            <pc:sldMk cId="426544314" sldId="337"/>
            <ac:spMk id="3" creationId="{5F0DC44A-61B5-AB44-81A0-6ECAEDED1DE5}"/>
          </ac:spMkLst>
        </pc:spChg>
        <pc:spChg chg="mod">
          <ac:chgData name="Long B Nguyen" userId="f59fb8f3-a021-417a-8bc1-65c8d471c621" providerId="ADAL" clId="{7CF42801-12ED-E04E-AC69-6FCBFB1E8006}" dt="2021-10-06T23:49:18.516" v="1124" actId="20577"/>
          <ac:spMkLst>
            <pc:docMk/>
            <pc:sldMk cId="426544314" sldId="337"/>
            <ac:spMk id="6" creationId="{B7AB2EA4-48CC-FD46-9632-CD4301E82099}"/>
          </ac:spMkLst>
        </pc:spChg>
        <pc:spChg chg="mod">
          <ac:chgData name="Long B Nguyen" userId="f59fb8f3-a021-417a-8bc1-65c8d471c621" providerId="ADAL" clId="{7CF42801-12ED-E04E-AC69-6FCBFB1E8006}" dt="2021-10-06T23:50:03.124" v="1139" actId="20577"/>
          <ac:spMkLst>
            <pc:docMk/>
            <pc:sldMk cId="426544314" sldId="337"/>
            <ac:spMk id="9" creationId="{E3B2E017-30B2-884B-A113-B419A2ED51AD}"/>
          </ac:spMkLst>
        </pc:spChg>
        <pc:spChg chg="del">
          <ac:chgData name="Long B Nguyen" userId="f59fb8f3-a021-417a-8bc1-65c8d471c621" providerId="ADAL" clId="{7CF42801-12ED-E04E-AC69-6FCBFB1E8006}" dt="2021-10-06T11:40:15.594" v="698" actId="478"/>
          <ac:spMkLst>
            <pc:docMk/>
            <pc:sldMk cId="426544314" sldId="337"/>
            <ac:spMk id="14" creationId="{E7E8FC9F-D95D-944A-88F1-6EEFA08685CC}"/>
          </ac:spMkLst>
        </pc:spChg>
        <pc:spChg chg="del">
          <ac:chgData name="Long B Nguyen" userId="f59fb8f3-a021-417a-8bc1-65c8d471c621" providerId="ADAL" clId="{7CF42801-12ED-E04E-AC69-6FCBFB1E8006}" dt="2021-10-06T11:40:10.906" v="696" actId="478"/>
          <ac:spMkLst>
            <pc:docMk/>
            <pc:sldMk cId="426544314" sldId="337"/>
            <ac:spMk id="19" creationId="{8A3A65CC-0119-124A-A980-35F7556993CC}"/>
          </ac:spMkLst>
        </pc:spChg>
        <pc:spChg chg="del">
          <ac:chgData name="Long B Nguyen" userId="f59fb8f3-a021-417a-8bc1-65c8d471c621" providerId="ADAL" clId="{7CF42801-12ED-E04E-AC69-6FCBFB1E8006}" dt="2021-10-06T11:40:06.615" v="694" actId="478"/>
          <ac:spMkLst>
            <pc:docMk/>
            <pc:sldMk cId="426544314" sldId="337"/>
            <ac:spMk id="23" creationId="{4F978BD1-FC33-7645-834E-F7A552E15880}"/>
          </ac:spMkLst>
        </pc:spChg>
        <pc:cxnChg chg="del">
          <ac:chgData name="Long B Nguyen" userId="f59fb8f3-a021-417a-8bc1-65c8d471c621" providerId="ADAL" clId="{7CF42801-12ED-E04E-AC69-6FCBFB1E8006}" dt="2021-10-06T11:40:08.097" v="695" actId="478"/>
          <ac:cxnSpMkLst>
            <pc:docMk/>
            <pc:sldMk cId="426544314" sldId="337"/>
            <ac:cxnSpMk id="13" creationId="{EB374FC5-7A9D-F649-BC72-43227BBC9099}"/>
          </ac:cxnSpMkLst>
        </pc:cxnChg>
        <pc:cxnChg chg="del">
          <ac:chgData name="Long B Nguyen" userId="f59fb8f3-a021-417a-8bc1-65c8d471c621" providerId="ADAL" clId="{7CF42801-12ED-E04E-AC69-6FCBFB1E8006}" dt="2021-10-06T11:40:12.264" v="697" actId="478"/>
          <ac:cxnSpMkLst>
            <pc:docMk/>
            <pc:sldMk cId="426544314" sldId="337"/>
            <ac:cxnSpMk id="17" creationId="{7DCEC289-F5BC-884B-8ACF-581C541B231C}"/>
          </ac:cxnSpMkLst>
        </pc:cxnChg>
        <pc:cxnChg chg="del">
          <ac:chgData name="Long B Nguyen" userId="f59fb8f3-a021-417a-8bc1-65c8d471c621" providerId="ADAL" clId="{7CF42801-12ED-E04E-AC69-6FCBFB1E8006}" dt="2021-10-06T11:40:04.402" v="693" actId="478"/>
          <ac:cxnSpMkLst>
            <pc:docMk/>
            <pc:sldMk cId="426544314" sldId="337"/>
            <ac:cxnSpMk id="24" creationId="{2F81ABD8-85FD-9F47-B9DE-83D0E314B2DF}"/>
          </ac:cxnSpMkLst>
        </pc:cxnChg>
      </pc:sldChg>
      <pc:sldChg chg="addSp modSp mod">
        <pc:chgData name="Long B Nguyen" userId="f59fb8f3-a021-417a-8bc1-65c8d471c621" providerId="ADAL" clId="{7CF42801-12ED-E04E-AC69-6FCBFB1E8006}" dt="2021-10-08T13:52:57.662" v="4451" actId="20577"/>
        <pc:sldMkLst>
          <pc:docMk/>
          <pc:sldMk cId="226687820" sldId="398"/>
        </pc:sldMkLst>
        <pc:spChg chg="add mod">
          <ac:chgData name="Long B Nguyen" userId="f59fb8f3-a021-417a-8bc1-65c8d471c621" providerId="ADAL" clId="{7CF42801-12ED-E04E-AC69-6FCBFB1E8006}" dt="2021-10-06T11:28:25.245" v="450"/>
          <ac:spMkLst>
            <pc:docMk/>
            <pc:sldMk cId="226687820" sldId="398"/>
            <ac:spMk id="2" creationId="{01428C38-08A8-1848-AA93-E3D879B139B8}"/>
          </ac:spMkLst>
        </pc:spChg>
        <pc:spChg chg="mod">
          <ac:chgData name="Long B Nguyen" userId="f59fb8f3-a021-417a-8bc1-65c8d471c621" providerId="ADAL" clId="{7CF42801-12ED-E04E-AC69-6FCBFB1E8006}" dt="2021-10-08T13:52:57.662" v="4451" actId="20577"/>
          <ac:spMkLst>
            <pc:docMk/>
            <pc:sldMk cId="226687820" sldId="398"/>
            <ac:spMk id="40961" creationId="{266119B2-414E-5047-A049-172C3274D6D7}"/>
          </ac:spMkLst>
        </pc:spChg>
        <pc:spChg chg="mod">
          <ac:chgData name="Long B Nguyen" userId="f59fb8f3-a021-417a-8bc1-65c8d471c621" providerId="ADAL" clId="{7CF42801-12ED-E04E-AC69-6FCBFB1E8006}" dt="2021-10-07T00:46:31.498" v="2009" actId="20577"/>
          <ac:spMkLst>
            <pc:docMk/>
            <pc:sldMk cId="226687820" sldId="398"/>
            <ac:spMk id="40962" creationId="{95CBFE7E-C29B-E04D-A37E-0DBCF46A1435}"/>
          </ac:spMkLst>
        </pc:spChg>
        <pc:picChg chg="mod">
          <ac:chgData name="Long B Nguyen" userId="f59fb8f3-a021-417a-8bc1-65c8d471c621" providerId="ADAL" clId="{7CF42801-12ED-E04E-AC69-6FCBFB1E8006}" dt="2021-10-07T14:35:56.371" v="3947" actId="1036"/>
          <ac:picMkLst>
            <pc:docMk/>
            <pc:sldMk cId="226687820" sldId="398"/>
            <ac:picMk id="40963" creationId="{132EE64E-2666-A648-8980-DA4F2C3F08AD}"/>
          </ac:picMkLst>
        </pc:picChg>
      </pc:sldChg>
      <pc:sldChg chg="addSp modSp mod">
        <pc:chgData name="Long B Nguyen" userId="f59fb8f3-a021-417a-8bc1-65c8d471c621" providerId="ADAL" clId="{7CF42801-12ED-E04E-AC69-6FCBFB1E8006}" dt="2021-10-08T13:53:03.794" v="4455" actId="20577"/>
        <pc:sldMkLst>
          <pc:docMk/>
          <pc:sldMk cId="70090437" sldId="399"/>
        </pc:sldMkLst>
        <pc:spChg chg="add mod">
          <ac:chgData name="Long B Nguyen" userId="f59fb8f3-a021-417a-8bc1-65c8d471c621" providerId="ADAL" clId="{7CF42801-12ED-E04E-AC69-6FCBFB1E8006}" dt="2021-10-06T11:28:25.245" v="450"/>
          <ac:spMkLst>
            <pc:docMk/>
            <pc:sldMk cId="70090437" sldId="399"/>
            <ac:spMk id="2" creationId="{6FD2E492-6A01-8641-886F-FE811E6E759B}"/>
          </ac:spMkLst>
        </pc:spChg>
        <pc:spChg chg="mod">
          <ac:chgData name="Long B Nguyen" userId="f59fb8f3-a021-417a-8bc1-65c8d471c621" providerId="ADAL" clId="{7CF42801-12ED-E04E-AC69-6FCBFB1E8006}" dt="2021-10-08T13:53:03.794" v="4455" actId="20577"/>
          <ac:spMkLst>
            <pc:docMk/>
            <pc:sldMk cId="70090437" sldId="399"/>
            <ac:spMk id="43009" creationId="{504CDE1E-2E67-4F45-B8D7-8B8B0A11427F}"/>
          </ac:spMkLst>
        </pc:spChg>
      </pc:sldChg>
      <pc:sldChg chg="addSp modSp modAnim">
        <pc:chgData name="Long B Nguyen" userId="f59fb8f3-a021-417a-8bc1-65c8d471c621" providerId="ADAL" clId="{7CF42801-12ED-E04E-AC69-6FCBFB1E8006}" dt="2021-10-06T11:28:25.245" v="450"/>
        <pc:sldMkLst>
          <pc:docMk/>
          <pc:sldMk cId="2991473066" sldId="400"/>
        </pc:sldMkLst>
        <pc:spChg chg="add mod">
          <ac:chgData name="Long B Nguyen" userId="f59fb8f3-a021-417a-8bc1-65c8d471c621" providerId="ADAL" clId="{7CF42801-12ED-E04E-AC69-6FCBFB1E8006}" dt="2021-10-06T11:28:25.245" v="450"/>
          <ac:spMkLst>
            <pc:docMk/>
            <pc:sldMk cId="2991473066" sldId="400"/>
            <ac:spMk id="3" creationId="{76B609F7-28C8-3C4C-9191-B3A08C9BCB33}"/>
          </ac:spMkLst>
        </pc:spChg>
      </pc:sldChg>
      <pc:sldChg chg="addSp modSp modAnim">
        <pc:chgData name="Long B Nguyen" userId="f59fb8f3-a021-417a-8bc1-65c8d471c621" providerId="ADAL" clId="{7CF42801-12ED-E04E-AC69-6FCBFB1E8006}" dt="2021-10-06T11:28:25.245" v="450"/>
        <pc:sldMkLst>
          <pc:docMk/>
          <pc:sldMk cId="1878754954" sldId="401"/>
        </pc:sldMkLst>
        <pc:spChg chg="add mod">
          <ac:chgData name="Long B Nguyen" userId="f59fb8f3-a021-417a-8bc1-65c8d471c621" providerId="ADAL" clId="{7CF42801-12ED-E04E-AC69-6FCBFB1E8006}" dt="2021-10-06T11:28:25.245" v="450"/>
          <ac:spMkLst>
            <pc:docMk/>
            <pc:sldMk cId="1878754954" sldId="401"/>
            <ac:spMk id="4" creationId="{7AAE2AC7-F113-5D43-9B5A-A819B0B0C311}"/>
          </ac:spMkLst>
        </pc:spChg>
      </pc:sldChg>
      <pc:sldChg chg="addSp modSp">
        <pc:chgData name="Long B Nguyen" userId="f59fb8f3-a021-417a-8bc1-65c8d471c621" providerId="ADAL" clId="{7CF42801-12ED-E04E-AC69-6FCBFB1E8006}" dt="2021-10-06T11:28:25.245" v="450"/>
        <pc:sldMkLst>
          <pc:docMk/>
          <pc:sldMk cId="1586487569" sldId="402"/>
        </pc:sldMkLst>
        <pc:spChg chg="add mod">
          <ac:chgData name="Long B Nguyen" userId="f59fb8f3-a021-417a-8bc1-65c8d471c621" providerId="ADAL" clId="{7CF42801-12ED-E04E-AC69-6FCBFB1E8006}" dt="2021-10-06T11:28:25.245" v="450"/>
          <ac:spMkLst>
            <pc:docMk/>
            <pc:sldMk cId="1586487569" sldId="402"/>
            <ac:spMk id="3" creationId="{874A9731-7B6D-E44E-AB5A-807E46321435}"/>
          </ac:spMkLst>
        </pc:spChg>
      </pc:sldChg>
      <pc:sldChg chg="addSp modSp modAnim">
        <pc:chgData name="Long B Nguyen" userId="f59fb8f3-a021-417a-8bc1-65c8d471c621" providerId="ADAL" clId="{7CF42801-12ED-E04E-AC69-6FCBFB1E8006}" dt="2021-10-06T11:28:25.245" v="450"/>
        <pc:sldMkLst>
          <pc:docMk/>
          <pc:sldMk cId="1375038575" sldId="403"/>
        </pc:sldMkLst>
        <pc:spChg chg="add mod">
          <ac:chgData name="Long B Nguyen" userId="f59fb8f3-a021-417a-8bc1-65c8d471c621" providerId="ADAL" clId="{7CF42801-12ED-E04E-AC69-6FCBFB1E8006}" dt="2021-10-06T11:28:25.245" v="450"/>
          <ac:spMkLst>
            <pc:docMk/>
            <pc:sldMk cId="1375038575" sldId="403"/>
            <ac:spMk id="4" creationId="{E250E696-9286-3543-8BCD-970476AB99B0}"/>
          </ac:spMkLst>
        </pc:spChg>
      </pc:sldChg>
      <pc:sldChg chg="addSp modSp modAnim">
        <pc:chgData name="Long B Nguyen" userId="f59fb8f3-a021-417a-8bc1-65c8d471c621" providerId="ADAL" clId="{7CF42801-12ED-E04E-AC69-6FCBFB1E8006}" dt="2021-10-06T11:28:25.245" v="450"/>
        <pc:sldMkLst>
          <pc:docMk/>
          <pc:sldMk cId="3395584097" sldId="404"/>
        </pc:sldMkLst>
        <pc:spChg chg="add mod">
          <ac:chgData name="Long B Nguyen" userId="f59fb8f3-a021-417a-8bc1-65c8d471c621" providerId="ADAL" clId="{7CF42801-12ED-E04E-AC69-6FCBFB1E8006}" dt="2021-10-06T11:28:25.245" v="450"/>
          <ac:spMkLst>
            <pc:docMk/>
            <pc:sldMk cId="3395584097" sldId="404"/>
            <ac:spMk id="3" creationId="{74B9B413-4163-1042-9DF5-434FE0E559C2}"/>
          </ac:spMkLst>
        </pc:spChg>
      </pc:sldChg>
      <pc:sldChg chg="addSp modSp mod">
        <pc:chgData name="Long B Nguyen" userId="f59fb8f3-a021-417a-8bc1-65c8d471c621" providerId="ADAL" clId="{7CF42801-12ED-E04E-AC69-6FCBFB1E8006}" dt="2021-10-06T11:28:25.245" v="450"/>
        <pc:sldMkLst>
          <pc:docMk/>
          <pc:sldMk cId="3714893887" sldId="405"/>
        </pc:sldMkLst>
        <pc:spChg chg="add mod">
          <ac:chgData name="Long B Nguyen" userId="f59fb8f3-a021-417a-8bc1-65c8d471c621" providerId="ADAL" clId="{7CF42801-12ED-E04E-AC69-6FCBFB1E8006}" dt="2021-10-06T11:28:25.245" v="450"/>
          <ac:spMkLst>
            <pc:docMk/>
            <pc:sldMk cId="3714893887" sldId="405"/>
            <ac:spMk id="3" creationId="{1B0F580D-D899-624F-8938-E37CBF85BE68}"/>
          </ac:spMkLst>
        </pc:spChg>
        <pc:spChg chg="mod">
          <ac:chgData name="Long B Nguyen" userId="f59fb8f3-a021-417a-8bc1-65c8d471c621" providerId="ADAL" clId="{7CF42801-12ED-E04E-AC69-6FCBFB1E8006}" dt="2021-10-04T13:29:37.833" v="17" actId="20577"/>
          <ac:spMkLst>
            <pc:docMk/>
            <pc:sldMk cId="3714893887" sldId="405"/>
            <ac:spMk id="9" creationId="{E3B2E017-30B2-884B-A113-B419A2ED51AD}"/>
          </ac:spMkLst>
        </pc:spChg>
        <pc:cxnChg chg="mod">
          <ac:chgData name="Long B Nguyen" userId="f59fb8f3-a021-417a-8bc1-65c8d471c621" providerId="ADAL" clId="{7CF42801-12ED-E04E-AC69-6FCBFB1E8006}" dt="2021-10-06T11:23:29.772" v="424" actId="1076"/>
          <ac:cxnSpMkLst>
            <pc:docMk/>
            <pc:sldMk cId="3714893887" sldId="405"/>
            <ac:cxnSpMk id="18" creationId="{12FC02BD-45AD-764F-91B5-1546B5C0BC0D}"/>
          </ac:cxnSpMkLst>
        </pc:cxnChg>
      </pc:sldChg>
      <pc:sldChg chg="addSp modSp mod">
        <pc:chgData name="Long B Nguyen" userId="f59fb8f3-a021-417a-8bc1-65c8d471c621" providerId="ADAL" clId="{7CF42801-12ED-E04E-AC69-6FCBFB1E8006}" dt="2021-10-06T11:28:25.245" v="450"/>
        <pc:sldMkLst>
          <pc:docMk/>
          <pc:sldMk cId="2579223391" sldId="407"/>
        </pc:sldMkLst>
        <pc:spChg chg="add mod">
          <ac:chgData name="Long B Nguyen" userId="f59fb8f3-a021-417a-8bc1-65c8d471c621" providerId="ADAL" clId="{7CF42801-12ED-E04E-AC69-6FCBFB1E8006}" dt="2021-10-06T11:28:25.245" v="450"/>
          <ac:spMkLst>
            <pc:docMk/>
            <pc:sldMk cId="2579223391" sldId="407"/>
            <ac:spMk id="3" creationId="{57C2AEBF-7D80-6742-9106-D4EBBB632DB6}"/>
          </ac:spMkLst>
        </pc:spChg>
        <pc:cxnChg chg="mod">
          <ac:chgData name="Long B Nguyen" userId="f59fb8f3-a021-417a-8bc1-65c8d471c621" providerId="ADAL" clId="{7CF42801-12ED-E04E-AC69-6FCBFB1E8006}" dt="2021-10-06T11:23:42.006" v="439" actId="1038"/>
          <ac:cxnSpMkLst>
            <pc:docMk/>
            <pc:sldMk cId="2579223391" sldId="407"/>
            <ac:cxnSpMk id="18" creationId="{12FC02BD-45AD-764F-91B5-1546B5C0BC0D}"/>
          </ac:cxnSpMkLst>
        </pc:cxnChg>
      </pc:sldChg>
      <pc:sldChg chg="addSp modSp modAnim">
        <pc:chgData name="Long B Nguyen" userId="f59fb8f3-a021-417a-8bc1-65c8d471c621" providerId="ADAL" clId="{7CF42801-12ED-E04E-AC69-6FCBFB1E8006}" dt="2021-10-06T11:28:25.245" v="450"/>
        <pc:sldMkLst>
          <pc:docMk/>
          <pc:sldMk cId="3574827976" sldId="408"/>
        </pc:sldMkLst>
        <pc:spChg chg="add mod">
          <ac:chgData name="Long B Nguyen" userId="f59fb8f3-a021-417a-8bc1-65c8d471c621" providerId="ADAL" clId="{7CF42801-12ED-E04E-AC69-6FCBFB1E8006}" dt="2021-10-06T11:28:25.245" v="450"/>
          <ac:spMkLst>
            <pc:docMk/>
            <pc:sldMk cId="3574827976" sldId="408"/>
            <ac:spMk id="3" creationId="{3076D9DC-B58E-744C-B4D8-8D81390119D5}"/>
          </ac:spMkLst>
        </pc:spChg>
      </pc:sldChg>
      <pc:sldChg chg="addSp modSp">
        <pc:chgData name="Long B Nguyen" userId="f59fb8f3-a021-417a-8bc1-65c8d471c621" providerId="ADAL" clId="{7CF42801-12ED-E04E-AC69-6FCBFB1E8006}" dt="2021-10-06T11:28:25.245" v="450"/>
        <pc:sldMkLst>
          <pc:docMk/>
          <pc:sldMk cId="3264478660" sldId="409"/>
        </pc:sldMkLst>
        <pc:spChg chg="add mod">
          <ac:chgData name="Long B Nguyen" userId="f59fb8f3-a021-417a-8bc1-65c8d471c621" providerId="ADAL" clId="{7CF42801-12ED-E04E-AC69-6FCBFB1E8006}" dt="2021-10-06T11:28:25.245" v="450"/>
          <ac:spMkLst>
            <pc:docMk/>
            <pc:sldMk cId="3264478660" sldId="409"/>
            <ac:spMk id="3" creationId="{0AB54102-C1EC-A24C-AA0E-E4B36B436D32}"/>
          </ac:spMkLst>
        </pc:spChg>
      </pc:sldChg>
      <pc:sldChg chg="addSp modSp modAnim">
        <pc:chgData name="Long B Nguyen" userId="f59fb8f3-a021-417a-8bc1-65c8d471c621" providerId="ADAL" clId="{7CF42801-12ED-E04E-AC69-6FCBFB1E8006}" dt="2021-10-06T11:28:25.245" v="450"/>
        <pc:sldMkLst>
          <pc:docMk/>
          <pc:sldMk cId="1866381520" sldId="410"/>
        </pc:sldMkLst>
        <pc:spChg chg="add mod">
          <ac:chgData name="Long B Nguyen" userId="f59fb8f3-a021-417a-8bc1-65c8d471c621" providerId="ADAL" clId="{7CF42801-12ED-E04E-AC69-6FCBFB1E8006}" dt="2021-10-06T11:28:25.245" v="450"/>
          <ac:spMkLst>
            <pc:docMk/>
            <pc:sldMk cId="1866381520" sldId="410"/>
            <ac:spMk id="3" creationId="{9BDF2BBD-68E0-6F47-930A-FA18E3015E08}"/>
          </ac:spMkLst>
        </pc:spChg>
      </pc:sldChg>
      <pc:sldChg chg="addSp modSp modAnim">
        <pc:chgData name="Long B Nguyen" userId="f59fb8f3-a021-417a-8bc1-65c8d471c621" providerId="ADAL" clId="{7CF42801-12ED-E04E-AC69-6FCBFB1E8006}" dt="2021-10-06T11:28:25.245" v="450"/>
        <pc:sldMkLst>
          <pc:docMk/>
          <pc:sldMk cId="3445107113" sldId="411"/>
        </pc:sldMkLst>
        <pc:spChg chg="add mod">
          <ac:chgData name="Long B Nguyen" userId="f59fb8f3-a021-417a-8bc1-65c8d471c621" providerId="ADAL" clId="{7CF42801-12ED-E04E-AC69-6FCBFB1E8006}" dt="2021-10-06T11:28:25.245" v="450"/>
          <ac:spMkLst>
            <pc:docMk/>
            <pc:sldMk cId="3445107113" sldId="411"/>
            <ac:spMk id="3" creationId="{E294A9CA-B6EF-354B-88B9-E4BAB73ECB90}"/>
          </ac:spMkLst>
        </pc:spChg>
      </pc:sldChg>
      <pc:sldChg chg="addSp modSp modAnim">
        <pc:chgData name="Long B Nguyen" userId="f59fb8f3-a021-417a-8bc1-65c8d471c621" providerId="ADAL" clId="{7CF42801-12ED-E04E-AC69-6FCBFB1E8006}" dt="2021-10-06T12:09:13.790" v="951" actId="20577"/>
        <pc:sldMkLst>
          <pc:docMk/>
          <pc:sldMk cId="26315692" sldId="412"/>
        </pc:sldMkLst>
        <pc:spChg chg="add mod">
          <ac:chgData name="Long B Nguyen" userId="f59fb8f3-a021-417a-8bc1-65c8d471c621" providerId="ADAL" clId="{7CF42801-12ED-E04E-AC69-6FCBFB1E8006}" dt="2021-10-06T11:28:25.245" v="450"/>
          <ac:spMkLst>
            <pc:docMk/>
            <pc:sldMk cId="26315692" sldId="412"/>
            <ac:spMk id="3" creationId="{20B94AB9-B6B7-5841-A9FC-CA5DB0E07AC1}"/>
          </ac:spMkLst>
        </pc:spChg>
        <pc:spChg chg="mod">
          <ac:chgData name="Long B Nguyen" userId="f59fb8f3-a021-417a-8bc1-65c8d471c621" providerId="ADAL" clId="{7CF42801-12ED-E04E-AC69-6FCBFB1E8006}" dt="2021-10-06T12:09:13.790" v="951" actId="20577"/>
          <ac:spMkLst>
            <pc:docMk/>
            <pc:sldMk cId="26315692" sldId="412"/>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536221410" sldId="414"/>
        </pc:sldMkLst>
        <pc:spChg chg="add mod">
          <ac:chgData name="Long B Nguyen" userId="f59fb8f3-a021-417a-8bc1-65c8d471c621" providerId="ADAL" clId="{7CF42801-12ED-E04E-AC69-6FCBFB1E8006}" dt="2021-10-06T11:28:25.245" v="450"/>
          <ac:spMkLst>
            <pc:docMk/>
            <pc:sldMk cId="3536221410" sldId="414"/>
            <ac:spMk id="3" creationId="{0AD0FE2E-1146-4F42-86A7-7B86D24A9D9A}"/>
          </ac:spMkLst>
        </pc:spChg>
      </pc:sldChg>
      <pc:sldChg chg="addSp modSp modAnim">
        <pc:chgData name="Long B Nguyen" userId="f59fb8f3-a021-417a-8bc1-65c8d471c621" providerId="ADAL" clId="{7CF42801-12ED-E04E-AC69-6FCBFB1E8006}" dt="2021-10-06T11:28:25.245" v="450"/>
        <pc:sldMkLst>
          <pc:docMk/>
          <pc:sldMk cId="976150634" sldId="415"/>
        </pc:sldMkLst>
        <pc:spChg chg="add mod">
          <ac:chgData name="Long B Nguyen" userId="f59fb8f3-a021-417a-8bc1-65c8d471c621" providerId="ADAL" clId="{7CF42801-12ED-E04E-AC69-6FCBFB1E8006}" dt="2021-10-06T11:28:25.245" v="450"/>
          <ac:spMkLst>
            <pc:docMk/>
            <pc:sldMk cId="976150634" sldId="415"/>
            <ac:spMk id="3" creationId="{5D41592A-1289-3B4B-9EFB-D8A643D8F08D}"/>
          </ac:spMkLst>
        </pc:spChg>
      </pc:sldChg>
      <pc:sldChg chg="addSp modSp modAnim">
        <pc:chgData name="Long B Nguyen" userId="f59fb8f3-a021-417a-8bc1-65c8d471c621" providerId="ADAL" clId="{7CF42801-12ED-E04E-AC69-6FCBFB1E8006}" dt="2021-10-06T11:28:25.245" v="450"/>
        <pc:sldMkLst>
          <pc:docMk/>
          <pc:sldMk cId="1551984946" sldId="416"/>
        </pc:sldMkLst>
        <pc:spChg chg="add mod">
          <ac:chgData name="Long B Nguyen" userId="f59fb8f3-a021-417a-8bc1-65c8d471c621" providerId="ADAL" clId="{7CF42801-12ED-E04E-AC69-6FCBFB1E8006}" dt="2021-10-06T11:28:25.245" v="450"/>
          <ac:spMkLst>
            <pc:docMk/>
            <pc:sldMk cId="1551984946" sldId="416"/>
            <ac:spMk id="3" creationId="{CB0E0F09-D8F7-404A-9319-EF7C97F492CA}"/>
          </ac:spMkLst>
        </pc:spChg>
      </pc:sldChg>
      <pc:sldChg chg="addSp modSp mod modAnim">
        <pc:chgData name="Long B Nguyen" userId="f59fb8f3-a021-417a-8bc1-65c8d471c621" providerId="ADAL" clId="{7CF42801-12ED-E04E-AC69-6FCBFB1E8006}" dt="2021-10-08T13:53:00.376" v="4453" actId="20577"/>
        <pc:sldMkLst>
          <pc:docMk/>
          <pc:sldMk cId="1811896604" sldId="417"/>
        </pc:sldMkLst>
        <pc:spChg chg="mod">
          <ac:chgData name="Long B Nguyen" userId="f59fb8f3-a021-417a-8bc1-65c8d471c621" providerId="ADAL" clId="{7CF42801-12ED-E04E-AC69-6FCBFB1E8006}" dt="2021-10-08T13:53:00.376" v="4453" actId="20577"/>
          <ac:spMkLst>
            <pc:docMk/>
            <pc:sldMk cId="1811896604" sldId="417"/>
            <ac:spMk id="2" creationId="{AA3A228F-61D0-D949-A5E7-F83756230BF8}"/>
          </ac:spMkLst>
        </pc:spChg>
        <pc:spChg chg="add mod">
          <ac:chgData name="Long B Nguyen" userId="f59fb8f3-a021-417a-8bc1-65c8d471c621" providerId="ADAL" clId="{7CF42801-12ED-E04E-AC69-6FCBFB1E8006}" dt="2021-10-06T11:28:25.245" v="450"/>
          <ac:spMkLst>
            <pc:docMk/>
            <pc:sldMk cId="1811896604" sldId="417"/>
            <ac:spMk id="3" creationId="{418A5BE0-EA06-134F-847C-064B7E841A8D}"/>
          </ac:spMkLst>
        </pc:spChg>
      </pc:sldChg>
      <pc:sldChg chg="addSp modSp new mod">
        <pc:chgData name="Long B Nguyen" userId="f59fb8f3-a021-417a-8bc1-65c8d471c621" providerId="ADAL" clId="{7CF42801-12ED-E04E-AC69-6FCBFB1E8006}" dt="2021-10-07T00:40:32.768" v="2005" actId="1076"/>
        <pc:sldMkLst>
          <pc:docMk/>
          <pc:sldMk cId="3612472641" sldId="418"/>
        </pc:sldMkLst>
        <pc:spChg chg="mod">
          <ac:chgData name="Long B Nguyen" userId="f59fb8f3-a021-417a-8bc1-65c8d471c621" providerId="ADAL" clId="{7CF42801-12ED-E04E-AC69-6FCBFB1E8006}" dt="2021-10-07T00:40:32.768" v="2005" actId="1076"/>
          <ac:spMkLst>
            <pc:docMk/>
            <pc:sldMk cId="3612472641" sldId="418"/>
            <ac:spMk id="2" creationId="{DAA6846D-78F7-9348-93A7-1404017519BA}"/>
          </ac:spMkLst>
        </pc:spChg>
        <pc:spChg chg="mod">
          <ac:chgData name="Long B Nguyen" userId="f59fb8f3-a021-417a-8bc1-65c8d471c621" providerId="ADAL" clId="{7CF42801-12ED-E04E-AC69-6FCBFB1E8006}" dt="2021-10-06T11:37:16.779" v="688" actId="14100"/>
          <ac:spMkLst>
            <pc:docMk/>
            <pc:sldMk cId="3612472641" sldId="418"/>
            <ac:spMk id="3" creationId="{FEFA68FB-503E-B144-9FA2-2B3EF2748204}"/>
          </ac:spMkLst>
        </pc:spChg>
        <pc:spChg chg="add mod">
          <ac:chgData name="Long B Nguyen" userId="f59fb8f3-a021-417a-8bc1-65c8d471c621" providerId="ADAL" clId="{7CF42801-12ED-E04E-AC69-6FCBFB1E8006}" dt="2021-10-06T11:28:25.245" v="450"/>
          <ac:spMkLst>
            <pc:docMk/>
            <pc:sldMk cId="3612472641" sldId="418"/>
            <ac:spMk id="4" creationId="{536F799B-A6BC-0449-A858-D88D8D2CE1B6}"/>
          </ac:spMkLst>
        </pc:spChg>
      </pc:sldChg>
      <pc:sldChg chg="addSp delSp modSp add mod modAnim">
        <pc:chgData name="Long B Nguyen" userId="f59fb8f3-a021-417a-8bc1-65c8d471c621" providerId="ADAL" clId="{7CF42801-12ED-E04E-AC69-6FCBFB1E8006}" dt="2021-10-06T11:33:25.056" v="467" actId="207"/>
        <pc:sldMkLst>
          <pc:docMk/>
          <pc:sldMk cId="2621777710" sldId="419"/>
        </pc:sldMkLst>
        <pc:spChg chg="add mod">
          <ac:chgData name="Long B Nguyen" userId="f59fb8f3-a021-417a-8bc1-65c8d471c621" providerId="ADAL" clId="{7CF42801-12ED-E04E-AC69-6FCBFB1E8006}" dt="2021-10-06T11:33:25.056" v="467" actId="207"/>
          <ac:spMkLst>
            <pc:docMk/>
            <pc:sldMk cId="2621777710" sldId="419"/>
            <ac:spMk id="7" creationId="{7AE5DE27-173B-DD4D-B5DD-EFDACC86D43B}"/>
          </ac:spMkLst>
        </pc:spChg>
        <pc:spChg chg="del">
          <ac:chgData name="Long B Nguyen" userId="f59fb8f3-a021-417a-8bc1-65c8d471c621" providerId="ADAL" clId="{7CF42801-12ED-E04E-AC69-6FCBFB1E8006}" dt="2021-10-06T11:29:53.309" v="457" actId="478"/>
          <ac:spMkLst>
            <pc:docMk/>
            <pc:sldMk cId="2621777710" sldId="419"/>
            <ac:spMk id="8" creationId="{C57243A4-61B0-BF49-9762-D919B22CF822}"/>
          </ac:spMkLst>
        </pc:spChg>
        <pc:spChg chg="mod">
          <ac:chgData name="Long B Nguyen" userId="f59fb8f3-a021-417a-8bc1-65c8d471c621" providerId="ADAL" clId="{7CF42801-12ED-E04E-AC69-6FCBFB1E8006}" dt="2021-10-06T11:30:04.637" v="460" actId="1076"/>
          <ac:spMkLst>
            <pc:docMk/>
            <pc:sldMk cId="2621777710" sldId="419"/>
            <ac:spMk id="11" creationId="{F1A12254-A567-0B44-97C3-50B4CF479468}"/>
          </ac:spMkLst>
        </pc:spChg>
        <pc:cxnChg chg="del">
          <ac:chgData name="Long B Nguyen" userId="f59fb8f3-a021-417a-8bc1-65c8d471c621" providerId="ADAL" clId="{7CF42801-12ED-E04E-AC69-6FCBFB1E8006}" dt="2021-10-06T11:29:48.508" v="456" actId="478"/>
          <ac:cxnSpMkLst>
            <pc:docMk/>
            <pc:sldMk cId="2621777710" sldId="419"/>
            <ac:cxnSpMk id="6" creationId="{E5285AED-414F-CF48-BDA3-F9C105DE78F6}"/>
          </ac:cxnSpMkLst>
        </pc:cxnChg>
        <pc:cxnChg chg="mod">
          <ac:chgData name="Long B Nguyen" userId="f59fb8f3-a021-417a-8bc1-65c8d471c621" providerId="ADAL" clId="{7CF42801-12ED-E04E-AC69-6FCBFB1E8006}" dt="2021-10-06T11:30:00.514" v="459" actId="14100"/>
          <ac:cxnSpMkLst>
            <pc:docMk/>
            <pc:sldMk cId="2621777710" sldId="419"/>
            <ac:cxnSpMk id="10" creationId="{D2B72858-9062-1748-A56F-9BF516549403}"/>
          </ac:cxnSpMkLst>
        </pc:cxnChg>
      </pc:sldChg>
      <pc:sldChg chg="add del">
        <pc:chgData name="Long B Nguyen" userId="f59fb8f3-a021-417a-8bc1-65c8d471c621" providerId="ADAL" clId="{7CF42801-12ED-E04E-AC69-6FCBFB1E8006}" dt="2021-10-07T00:37:04.502" v="1996" actId="2696"/>
        <pc:sldMkLst>
          <pc:docMk/>
          <pc:sldMk cId="3043991631" sldId="420"/>
        </pc:sldMkLst>
      </pc:sldChg>
      <pc:sldChg chg="add del">
        <pc:chgData name="Long B Nguyen" userId="f59fb8f3-a021-417a-8bc1-65c8d471c621" providerId="ADAL" clId="{7CF42801-12ED-E04E-AC69-6FCBFB1E8006}" dt="2021-10-07T00:39:40.073" v="1999" actId="2696"/>
        <pc:sldMkLst>
          <pc:docMk/>
          <pc:sldMk cId="4110182" sldId="421"/>
        </pc:sldMkLst>
      </pc:sldChg>
      <pc:sldChg chg="add del">
        <pc:chgData name="Long B Nguyen" userId="f59fb8f3-a021-417a-8bc1-65c8d471c621" providerId="ADAL" clId="{7CF42801-12ED-E04E-AC69-6FCBFB1E8006}" dt="2021-10-06T23:50:36.572" v="1154" actId="2696"/>
        <pc:sldMkLst>
          <pc:docMk/>
          <pc:sldMk cId="1203491919" sldId="422"/>
        </pc:sldMkLst>
      </pc:sldChg>
      <pc:sldChg chg="modSp add mod modAnim">
        <pc:chgData name="Long B Nguyen" userId="f59fb8f3-a021-417a-8bc1-65c8d471c621" providerId="ADAL" clId="{7CF42801-12ED-E04E-AC69-6FCBFB1E8006}" dt="2021-10-07T12:51:49.490" v="3882"/>
        <pc:sldMkLst>
          <pc:docMk/>
          <pc:sldMk cId="4022128097" sldId="423"/>
        </pc:sldMkLst>
        <pc:spChg chg="mod">
          <ac:chgData name="Long B Nguyen" userId="f59fb8f3-a021-417a-8bc1-65c8d471c621" providerId="ADAL" clId="{7CF42801-12ED-E04E-AC69-6FCBFB1E8006}" dt="2021-10-06T23:50:20.631" v="1153" actId="20577"/>
          <ac:spMkLst>
            <pc:docMk/>
            <pc:sldMk cId="4022128097" sldId="423"/>
            <ac:spMk id="6" creationId="{B7AB2EA4-48CC-FD46-9632-CD4301E82099}"/>
          </ac:spMkLst>
        </pc:spChg>
        <pc:spChg chg="mod">
          <ac:chgData name="Long B Nguyen" userId="f59fb8f3-a021-417a-8bc1-65c8d471c621" providerId="ADAL" clId="{7CF42801-12ED-E04E-AC69-6FCBFB1E8006}" dt="2021-10-06T23:50:13.564" v="1144" actId="20577"/>
          <ac:spMkLst>
            <pc:docMk/>
            <pc:sldMk cId="4022128097" sldId="423"/>
            <ac:spMk id="9" creationId="{E3B2E017-30B2-884B-A113-B419A2ED51AD}"/>
          </ac:spMkLst>
        </pc:spChg>
      </pc:sldChg>
      <pc:sldChg chg="add del">
        <pc:chgData name="Long B Nguyen" userId="f59fb8f3-a021-417a-8bc1-65c8d471c621" providerId="ADAL" clId="{7CF42801-12ED-E04E-AC69-6FCBFB1E8006}" dt="2021-10-06T23:47:45.603" v="1064" actId="2696"/>
        <pc:sldMkLst>
          <pc:docMk/>
          <pc:sldMk cId="4198221757" sldId="423"/>
        </pc:sldMkLst>
      </pc:sldChg>
      <pc:sldChg chg="addSp delSp modSp add mod modAnim">
        <pc:chgData name="Long B Nguyen" userId="f59fb8f3-a021-417a-8bc1-65c8d471c621" providerId="ADAL" clId="{7CF42801-12ED-E04E-AC69-6FCBFB1E8006}" dt="2021-10-07T12:52:37.281" v="3887" actId="207"/>
        <pc:sldMkLst>
          <pc:docMk/>
          <pc:sldMk cId="3441302083" sldId="424"/>
        </pc:sldMkLst>
        <pc:spChg chg="mod">
          <ac:chgData name="Long B Nguyen" userId="f59fb8f3-a021-417a-8bc1-65c8d471c621" providerId="ADAL" clId="{7CF42801-12ED-E04E-AC69-6FCBFB1E8006}" dt="2021-10-07T00:07:33.909" v="1438" actId="20577"/>
          <ac:spMkLst>
            <pc:docMk/>
            <pc:sldMk cId="3441302083" sldId="424"/>
            <ac:spMk id="2" creationId="{AA3A228F-61D0-D949-A5E7-F83756230BF8}"/>
          </ac:spMkLst>
        </pc:spChg>
        <pc:spChg chg="del mod">
          <ac:chgData name="Long B Nguyen" userId="f59fb8f3-a021-417a-8bc1-65c8d471c621" providerId="ADAL" clId="{7CF42801-12ED-E04E-AC69-6FCBFB1E8006}" dt="2021-10-07T00:06:44.603" v="1330" actId="478"/>
          <ac:spMkLst>
            <pc:docMk/>
            <pc:sldMk cId="3441302083" sldId="424"/>
            <ac:spMk id="6" creationId="{B7AB2EA4-48CC-FD46-9632-CD4301E82099}"/>
          </ac:spMkLst>
        </pc:spChg>
        <pc:spChg chg="mod">
          <ac:chgData name="Long B Nguyen" userId="f59fb8f3-a021-417a-8bc1-65c8d471c621" providerId="ADAL" clId="{7CF42801-12ED-E04E-AC69-6FCBFB1E8006}" dt="2021-10-07T12:52:37.281" v="3887" actId="207"/>
          <ac:spMkLst>
            <pc:docMk/>
            <pc:sldMk cId="3441302083" sldId="424"/>
            <ac:spMk id="9" creationId="{E3B2E017-30B2-884B-A113-B419A2ED51AD}"/>
          </ac:spMkLst>
        </pc:spChg>
        <pc:graphicFrameChg chg="add del mod">
          <ac:chgData name="Long B Nguyen" userId="f59fb8f3-a021-417a-8bc1-65c8d471c621" providerId="ADAL" clId="{7CF42801-12ED-E04E-AC69-6FCBFB1E8006}" dt="2021-10-07T00:03:53.819" v="1157"/>
          <ac:graphicFrameMkLst>
            <pc:docMk/>
            <pc:sldMk cId="3441302083" sldId="424"/>
            <ac:graphicFrameMk id="4" creationId="{7474339A-536F-A24B-BFDA-7CCD663898A9}"/>
          </ac:graphicFrameMkLst>
        </pc:graphicFrameChg>
      </pc:sldChg>
      <pc:sldChg chg="modSp new del">
        <pc:chgData name="Long B Nguyen" userId="f59fb8f3-a021-417a-8bc1-65c8d471c621" providerId="ADAL" clId="{7CF42801-12ED-E04E-AC69-6FCBFB1E8006}" dt="2021-10-07T00:39:38.508" v="1998" actId="2696"/>
        <pc:sldMkLst>
          <pc:docMk/>
          <pc:sldMk cId="781604078" sldId="425"/>
        </pc:sldMkLst>
        <pc:spChg chg="mod">
          <ac:chgData name="Long B Nguyen" userId="f59fb8f3-a021-417a-8bc1-65c8d471c621" providerId="ADAL" clId="{7CF42801-12ED-E04E-AC69-6FCBFB1E8006}" dt="2021-10-07T00:12:23.634" v="1505"/>
          <ac:spMkLst>
            <pc:docMk/>
            <pc:sldMk cId="781604078" sldId="425"/>
            <ac:spMk id="3" creationId="{7B3588A6-CCF7-004E-9B9A-11A0790BDA61}"/>
          </ac:spMkLst>
        </pc:spChg>
      </pc:sldChg>
      <pc:sldChg chg="add del">
        <pc:chgData name="Long B Nguyen" userId="f59fb8f3-a021-417a-8bc1-65c8d471c621" providerId="ADAL" clId="{7CF42801-12ED-E04E-AC69-6FCBFB1E8006}" dt="2021-10-07T00:41:17.579" v="2006" actId="2696"/>
        <pc:sldMkLst>
          <pc:docMk/>
          <pc:sldMk cId="3125377543" sldId="426"/>
        </pc:sldMkLst>
      </pc:sldChg>
      <pc:sldChg chg="addSp modSp add mod modAnim">
        <pc:chgData name="Long B Nguyen" userId="f59fb8f3-a021-417a-8bc1-65c8d471c621" providerId="ADAL" clId="{7CF42801-12ED-E04E-AC69-6FCBFB1E8006}" dt="2021-10-07T12:54:35.563" v="3934"/>
        <pc:sldMkLst>
          <pc:docMk/>
          <pc:sldMk cId="2920365265" sldId="427"/>
        </pc:sldMkLst>
        <pc:spChg chg="mod">
          <ac:chgData name="Long B Nguyen" userId="f59fb8f3-a021-417a-8bc1-65c8d471c621" providerId="ADAL" clId="{7CF42801-12ED-E04E-AC69-6FCBFB1E8006}" dt="2021-10-07T00:13:11.579" v="1540" actId="20577"/>
          <ac:spMkLst>
            <pc:docMk/>
            <pc:sldMk cId="2920365265" sldId="427"/>
            <ac:spMk id="2" creationId="{AA3A228F-61D0-D949-A5E7-F83756230BF8}"/>
          </ac:spMkLst>
        </pc:spChg>
        <pc:spChg chg="add mod">
          <ac:chgData name="Long B Nguyen" userId="f59fb8f3-a021-417a-8bc1-65c8d471c621" providerId="ADAL" clId="{7CF42801-12ED-E04E-AC69-6FCBFB1E8006}" dt="2021-10-07T00:36:32.647" v="1995" actId="207"/>
          <ac:spMkLst>
            <pc:docMk/>
            <pc:sldMk cId="2920365265" sldId="427"/>
            <ac:spMk id="5" creationId="{3F20C80A-CDF1-DA4C-B321-4C2A1F2AF479}"/>
          </ac:spMkLst>
        </pc:spChg>
        <pc:spChg chg="mod">
          <ac:chgData name="Long B Nguyen" userId="f59fb8f3-a021-417a-8bc1-65c8d471c621" providerId="ADAL" clId="{7CF42801-12ED-E04E-AC69-6FCBFB1E8006}" dt="2021-10-07T00:22:18.827" v="1797" actId="207"/>
          <ac:spMkLst>
            <pc:docMk/>
            <pc:sldMk cId="2920365265" sldId="427"/>
            <ac:spMk id="9" creationId="{E3B2E017-30B2-884B-A113-B419A2ED51AD}"/>
          </ac:spMkLst>
        </pc:spChg>
        <pc:cxnChg chg="add mod">
          <ac:chgData name="Long B Nguyen" userId="f59fb8f3-a021-417a-8bc1-65c8d471c621" providerId="ADAL" clId="{7CF42801-12ED-E04E-AC69-6FCBFB1E8006}" dt="2021-10-07T00:33:26.603" v="1854" actId="14100"/>
          <ac:cxnSpMkLst>
            <pc:docMk/>
            <pc:sldMk cId="2920365265" sldId="427"/>
            <ac:cxnSpMk id="6" creationId="{5E5CA9EC-2146-FA40-B06F-24008B33A2D5}"/>
          </ac:cxnSpMkLst>
        </pc:cxnChg>
        <pc:cxnChg chg="add mod">
          <ac:chgData name="Long B Nguyen" userId="f59fb8f3-a021-417a-8bc1-65c8d471c621" providerId="ADAL" clId="{7CF42801-12ED-E04E-AC69-6FCBFB1E8006}" dt="2021-10-07T00:33:43.087" v="1857" actId="14100"/>
          <ac:cxnSpMkLst>
            <pc:docMk/>
            <pc:sldMk cId="2920365265" sldId="427"/>
            <ac:cxnSpMk id="8" creationId="{64350A04-7536-584C-B8FC-3830E86D32AE}"/>
          </ac:cxnSpMkLst>
        </pc:cxnChg>
        <pc:cxnChg chg="add mod">
          <ac:chgData name="Long B Nguyen" userId="f59fb8f3-a021-417a-8bc1-65c8d471c621" providerId="ADAL" clId="{7CF42801-12ED-E04E-AC69-6FCBFB1E8006}" dt="2021-10-07T12:54:23.415" v="3931" actId="14100"/>
          <ac:cxnSpMkLst>
            <pc:docMk/>
            <pc:sldMk cId="2920365265" sldId="427"/>
            <ac:cxnSpMk id="10" creationId="{5A81E47F-2B28-FA46-9646-BC757B298B82}"/>
          </ac:cxnSpMkLst>
        </pc:cxnChg>
        <pc:cxnChg chg="add mod">
          <ac:chgData name="Long B Nguyen" userId="f59fb8f3-a021-417a-8bc1-65c8d471c621" providerId="ADAL" clId="{7CF42801-12ED-E04E-AC69-6FCBFB1E8006}" dt="2021-10-07T12:54:29.416" v="3933" actId="14100"/>
          <ac:cxnSpMkLst>
            <pc:docMk/>
            <pc:sldMk cId="2920365265" sldId="427"/>
            <ac:cxnSpMk id="11" creationId="{AF045CA6-5AB1-1144-AECA-F09C60CE0BF3}"/>
          </ac:cxnSpMkLst>
        </pc:cxnChg>
      </pc:sldChg>
      <pc:sldChg chg="modSp add mod modAnim">
        <pc:chgData name="Long B Nguyen" userId="f59fb8f3-a021-417a-8bc1-65c8d471c621" providerId="ADAL" clId="{7CF42801-12ED-E04E-AC69-6FCBFB1E8006}" dt="2021-10-07T12:49:21.424" v="3876" actId="20577"/>
        <pc:sldMkLst>
          <pc:docMk/>
          <pc:sldMk cId="3438132956" sldId="428"/>
        </pc:sldMkLst>
        <pc:spChg chg="mod">
          <ac:chgData name="Long B Nguyen" userId="f59fb8f3-a021-417a-8bc1-65c8d471c621" providerId="ADAL" clId="{7CF42801-12ED-E04E-AC69-6FCBFB1E8006}" dt="2021-10-07T03:50:20.264" v="2019" actId="20577"/>
          <ac:spMkLst>
            <pc:docMk/>
            <pc:sldMk cId="3438132956" sldId="428"/>
            <ac:spMk id="2" creationId="{AA3A228F-61D0-D949-A5E7-F83756230BF8}"/>
          </ac:spMkLst>
        </pc:spChg>
        <pc:spChg chg="mod">
          <ac:chgData name="Long B Nguyen" userId="f59fb8f3-a021-417a-8bc1-65c8d471c621" providerId="ADAL" clId="{7CF42801-12ED-E04E-AC69-6FCBFB1E8006}" dt="2021-10-07T12:49:21.424" v="3876" actId="20577"/>
          <ac:spMkLst>
            <pc:docMk/>
            <pc:sldMk cId="3438132956" sldId="428"/>
            <ac:spMk id="9" creationId="{E3B2E017-30B2-884B-A113-B419A2ED51AD}"/>
          </ac:spMkLst>
        </pc:spChg>
      </pc:sldChg>
      <pc:sldChg chg="addSp delSp modSp add mod">
        <pc:chgData name="Long B Nguyen" userId="f59fb8f3-a021-417a-8bc1-65c8d471c621" providerId="ADAL" clId="{7CF42801-12ED-E04E-AC69-6FCBFB1E8006}" dt="2021-10-07T12:45:52.728" v="3636" actId="1036"/>
        <pc:sldMkLst>
          <pc:docMk/>
          <pc:sldMk cId="436030091" sldId="429"/>
        </pc:sldMkLst>
        <pc:spChg chg="mod">
          <ac:chgData name="Long B Nguyen" userId="f59fb8f3-a021-417a-8bc1-65c8d471c621" providerId="ADAL" clId="{7CF42801-12ED-E04E-AC69-6FCBFB1E8006}" dt="2021-10-07T11:47:56.629" v="2786" actId="20577"/>
          <ac:spMkLst>
            <pc:docMk/>
            <pc:sldMk cId="436030091" sldId="429"/>
            <ac:spMk id="40961" creationId="{266119B2-414E-5047-A049-172C3274D6D7}"/>
          </ac:spMkLst>
        </pc:spChg>
        <pc:spChg chg="mod">
          <ac:chgData name="Long B Nguyen" userId="f59fb8f3-a021-417a-8bc1-65c8d471c621" providerId="ADAL" clId="{7CF42801-12ED-E04E-AC69-6FCBFB1E8006}" dt="2021-10-07T12:45:43.971" v="3584" actId="20577"/>
          <ac:spMkLst>
            <pc:docMk/>
            <pc:sldMk cId="436030091" sldId="429"/>
            <ac:spMk id="40962" creationId="{95CBFE7E-C29B-E04D-A37E-0DBCF46A1435}"/>
          </ac:spMkLst>
        </pc:spChg>
        <pc:picChg chg="add mod">
          <ac:chgData name="Long B Nguyen" userId="f59fb8f3-a021-417a-8bc1-65c8d471c621" providerId="ADAL" clId="{7CF42801-12ED-E04E-AC69-6FCBFB1E8006}" dt="2021-10-07T12:45:52.728" v="3636" actId="1036"/>
          <ac:picMkLst>
            <pc:docMk/>
            <pc:sldMk cId="436030091" sldId="429"/>
            <ac:picMk id="3" creationId="{0FD0625C-ED12-5A4D-887B-BBFF15AE24EA}"/>
          </ac:picMkLst>
        </pc:picChg>
        <pc:picChg chg="add mod">
          <ac:chgData name="Long B Nguyen" userId="f59fb8f3-a021-417a-8bc1-65c8d471c621" providerId="ADAL" clId="{7CF42801-12ED-E04E-AC69-6FCBFB1E8006}" dt="2021-10-07T12:45:48.057" v="3609" actId="1036"/>
          <ac:picMkLst>
            <pc:docMk/>
            <pc:sldMk cId="436030091" sldId="429"/>
            <ac:picMk id="4" creationId="{843AF8AF-4610-204D-BF1A-2774E74348E2}"/>
          </ac:picMkLst>
        </pc:picChg>
        <pc:picChg chg="del">
          <ac:chgData name="Long B Nguyen" userId="f59fb8f3-a021-417a-8bc1-65c8d471c621" providerId="ADAL" clId="{7CF42801-12ED-E04E-AC69-6FCBFB1E8006}" dt="2021-10-07T11:47:36.268" v="2767" actId="478"/>
          <ac:picMkLst>
            <pc:docMk/>
            <pc:sldMk cId="436030091" sldId="429"/>
            <ac:picMk id="40963" creationId="{132EE64E-2666-A648-8980-DA4F2C3F08AD}"/>
          </ac:picMkLst>
        </pc:picChg>
      </pc:sldChg>
      <pc:sldChg chg="new del">
        <pc:chgData name="Long B Nguyen" userId="f59fb8f3-a021-417a-8bc1-65c8d471c621" providerId="ADAL" clId="{7CF42801-12ED-E04E-AC69-6FCBFB1E8006}" dt="2021-10-08T13:49:56.394" v="3950" actId="2696"/>
        <pc:sldMkLst>
          <pc:docMk/>
          <pc:sldMk cId="473102918" sldId="430"/>
        </pc:sldMkLst>
      </pc:sldChg>
      <pc:sldChg chg="addSp delSp modSp add mod">
        <pc:chgData name="Long B Nguyen" userId="f59fb8f3-a021-417a-8bc1-65c8d471c621" providerId="ADAL" clId="{7CF42801-12ED-E04E-AC69-6FCBFB1E8006}" dt="2021-10-08T14:25:21.520" v="4466" actId="1076"/>
        <pc:sldMkLst>
          <pc:docMk/>
          <pc:sldMk cId="1837685341" sldId="431"/>
        </pc:sldMkLst>
        <pc:spChg chg="add del mod">
          <ac:chgData name="Long B Nguyen" userId="f59fb8f3-a021-417a-8bc1-65c8d471c621" providerId="ADAL" clId="{7CF42801-12ED-E04E-AC69-6FCBFB1E8006}" dt="2021-10-08T14:24:54.520" v="4458" actId="478"/>
          <ac:spMkLst>
            <pc:docMk/>
            <pc:sldMk cId="1837685341" sldId="431"/>
            <ac:spMk id="8" creationId="{9AA9852B-94F1-2D49-B242-064C512AAA8B}"/>
          </ac:spMkLst>
        </pc:spChg>
        <pc:spChg chg="mod">
          <ac:chgData name="Long B Nguyen" userId="f59fb8f3-a021-417a-8bc1-65c8d471c621" providerId="ADAL" clId="{7CF42801-12ED-E04E-AC69-6FCBFB1E8006}" dt="2021-10-08T13:52:54.842" v="4449" actId="20577"/>
          <ac:spMkLst>
            <pc:docMk/>
            <pc:sldMk cId="1837685341" sldId="431"/>
            <ac:spMk id="40961" creationId="{266119B2-414E-5047-A049-172C3274D6D7}"/>
          </ac:spMkLst>
        </pc:spChg>
        <pc:spChg chg="mod">
          <ac:chgData name="Long B Nguyen" userId="f59fb8f3-a021-417a-8bc1-65c8d471c621" providerId="ADAL" clId="{7CF42801-12ED-E04E-AC69-6FCBFB1E8006}" dt="2021-10-08T14:25:15.237" v="4463" actId="20577"/>
          <ac:spMkLst>
            <pc:docMk/>
            <pc:sldMk cId="1837685341" sldId="431"/>
            <ac:spMk id="40962" creationId="{95CBFE7E-C29B-E04D-A37E-0DBCF46A1435}"/>
          </ac:spMkLst>
        </pc:spChg>
        <pc:picChg chg="del">
          <ac:chgData name="Long B Nguyen" userId="f59fb8f3-a021-417a-8bc1-65c8d471c621" providerId="ADAL" clId="{7CF42801-12ED-E04E-AC69-6FCBFB1E8006}" dt="2021-10-08T13:51:10.303" v="4107" actId="478"/>
          <ac:picMkLst>
            <pc:docMk/>
            <pc:sldMk cId="1837685341" sldId="431"/>
            <ac:picMk id="3" creationId="{0FD0625C-ED12-5A4D-887B-BBFF15AE24EA}"/>
          </ac:picMkLst>
        </pc:picChg>
        <pc:picChg chg="del">
          <ac:chgData name="Long B Nguyen" userId="f59fb8f3-a021-417a-8bc1-65c8d471c621" providerId="ADAL" clId="{7CF42801-12ED-E04E-AC69-6FCBFB1E8006}" dt="2021-10-08T13:51:09.203" v="4106" actId="478"/>
          <ac:picMkLst>
            <pc:docMk/>
            <pc:sldMk cId="1837685341" sldId="431"/>
            <ac:picMk id="4" creationId="{843AF8AF-4610-204D-BF1A-2774E74348E2}"/>
          </ac:picMkLst>
        </pc:picChg>
        <pc:picChg chg="add mod">
          <ac:chgData name="Long B Nguyen" userId="f59fb8f3-a021-417a-8bc1-65c8d471c621" providerId="ADAL" clId="{7CF42801-12ED-E04E-AC69-6FCBFB1E8006}" dt="2021-10-08T14:25:21.520" v="4466" actId="1076"/>
          <ac:picMkLst>
            <pc:docMk/>
            <pc:sldMk cId="1837685341" sldId="431"/>
            <ac:picMk id="9" creationId="{D7641B18-D64D-AF45-BAB3-C182471B7E7D}"/>
          </ac:picMkLst>
        </pc:picChg>
      </pc:sldChg>
      <pc:sldChg chg="delSp modSp add mod">
        <pc:chgData name="Long B Nguyen" userId="f59fb8f3-a021-417a-8bc1-65c8d471c621" providerId="ADAL" clId="{7CF42801-12ED-E04E-AC69-6FCBFB1E8006}" dt="2021-10-08T14:38:38.255" v="4830" actId="20577"/>
        <pc:sldMkLst>
          <pc:docMk/>
          <pc:sldMk cId="1407476634" sldId="432"/>
        </pc:sldMkLst>
        <pc:spChg chg="mod">
          <ac:chgData name="Long B Nguyen" userId="f59fb8f3-a021-417a-8bc1-65c8d471c621" providerId="ADAL" clId="{7CF42801-12ED-E04E-AC69-6FCBFB1E8006}" dt="2021-10-08T14:38:38.255" v="4830" actId="20577"/>
          <ac:spMkLst>
            <pc:docMk/>
            <pc:sldMk cId="1407476634" sldId="432"/>
            <ac:spMk id="40962" creationId="{95CBFE7E-C29B-E04D-A37E-0DBCF46A1435}"/>
          </ac:spMkLst>
        </pc:spChg>
        <pc:picChg chg="del">
          <ac:chgData name="Long B Nguyen" userId="f59fb8f3-a021-417a-8bc1-65c8d471c621" providerId="ADAL" clId="{7CF42801-12ED-E04E-AC69-6FCBFB1E8006}" dt="2021-10-08T14:35:21.130" v="4470" actId="478"/>
          <ac:picMkLst>
            <pc:docMk/>
            <pc:sldMk cId="1407476634" sldId="432"/>
            <ac:picMk id="3" creationId="{0FD0625C-ED12-5A4D-887B-BBFF15AE24EA}"/>
          </ac:picMkLst>
        </pc:picChg>
        <pc:picChg chg="del">
          <ac:chgData name="Long B Nguyen" userId="f59fb8f3-a021-417a-8bc1-65c8d471c621" providerId="ADAL" clId="{7CF42801-12ED-E04E-AC69-6FCBFB1E8006}" dt="2021-10-08T14:35:20.375" v="4469" actId="478"/>
          <ac:picMkLst>
            <pc:docMk/>
            <pc:sldMk cId="1407476634" sldId="432"/>
            <ac:picMk id="4" creationId="{843AF8AF-4610-204D-BF1A-2774E74348E2}"/>
          </ac:picMkLst>
        </pc:picChg>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9T15:35:48.122" v="528" actId="255"/>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9T15:31:11.475" v="261" actId="1076"/>
        <pc:sldMkLst>
          <pc:docMk/>
          <pc:sldMk cId="3395584097" sldId="404"/>
        </pc:sldMkLst>
        <pc:spChg chg="mod">
          <ac:chgData name="Long B Nguyen" userId="f59fb8f3-a021-417a-8bc1-65c8d471c621" providerId="ADAL" clId="{4C2FC867-C2FC-8048-8952-4886924F1964}" dt="2021-06-09T15:29:53.418" v="190" actId="20577"/>
          <ac:spMkLst>
            <pc:docMk/>
            <pc:sldMk cId="3395584097" sldId="404"/>
            <ac:spMk id="8" creationId="{1044117C-21C0-1F45-A298-07265AA9815C}"/>
          </ac:spMkLst>
        </pc:spChg>
        <pc:spChg chg="mod">
          <ac:chgData name="Long B Nguyen" userId="f59fb8f3-a021-417a-8bc1-65c8d471c621" providerId="ADAL" clId="{4C2FC867-C2FC-8048-8952-4886924F1964}" dt="2021-06-09T15:31:05.740" v="259" actId="20577"/>
          <ac:spMkLst>
            <pc:docMk/>
            <pc:sldMk cId="3395584097" sldId="404"/>
            <ac:spMk id="9" creationId="{E3B2E017-30B2-884B-A113-B419A2ED51AD}"/>
          </ac:spMkLst>
        </pc:spChg>
        <pc:spChg chg="mod">
          <ac:chgData name="Long B Nguyen" userId="f59fb8f3-a021-417a-8bc1-65c8d471c621" providerId="ADAL" clId="{4C2FC867-C2FC-8048-8952-4886924F1964}" dt="2021-06-09T15:29:57.206" v="195" actId="20577"/>
          <ac:spMkLst>
            <pc:docMk/>
            <pc:sldMk cId="3395584097" sldId="404"/>
            <ac:spMk id="25" creationId="{B9BB4991-4105-EC40-918A-F22FD2AF1EC5}"/>
          </ac:spMkLst>
        </pc:spChg>
        <pc:cxnChg chg="mod">
          <ac:chgData name="Long B Nguyen" userId="f59fb8f3-a021-417a-8bc1-65c8d471c621" providerId="ADAL" clId="{4C2FC867-C2FC-8048-8952-4886924F1964}" dt="2021-06-09T15:31:10.002" v="260" actId="1076"/>
          <ac:cxnSpMkLst>
            <pc:docMk/>
            <pc:sldMk cId="3395584097" sldId="404"/>
            <ac:cxnSpMk id="18" creationId="{12FC02BD-45AD-764F-91B5-1546B5C0BC0D}"/>
          </ac:cxnSpMkLst>
        </pc:cxnChg>
        <pc:cxnChg chg="mod">
          <ac:chgData name="Long B Nguyen" userId="f59fb8f3-a021-417a-8bc1-65c8d471c621" providerId="ADAL" clId="{4C2FC867-C2FC-8048-8952-4886924F1964}" dt="2021-06-09T15:31:11.475" v="261" actId="1076"/>
          <ac:cxnSpMkLst>
            <pc:docMk/>
            <pc:sldMk cId="3395584097" sldId="404"/>
            <ac:cxnSpMk id="22" creationId="{A7D6B793-CDB8-474B-81AF-D75035A77EBB}"/>
          </ac:cxnSpMkLst>
        </pc:cxnChg>
      </pc:sldChg>
      <pc:sldChg chg="modSp mod">
        <pc:chgData name="Long B Nguyen" userId="f59fb8f3-a021-417a-8bc1-65c8d471c621" providerId="ADAL" clId="{4C2FC867-C2FC-8048-8952-4886924F1964}" dt="2021-06-09T15:30:33.163" v="243" actId="20577"/>
        <pc:sldMkLst>
          <pc:docMk/>
          <pc:sldMk cId="3714893887" sldId="405"/>
        </pc:sldMkLst>
        <pc:spChg chg="mod">
          <ac:chgData name="Long B Nguyen" userId="f59fb8f3-a021-417a-8bc1-65c8d471c621" providerId="ADAL" clId="{4C2FC867-C2FC-8048-8952-4886924F1964}" dt="2021-06-09T15:30:09.271" v="212" actId="20577"/>
          <ac:spMkLst>
            <pc:docMk/>
            <pc:sldMk cId="3714893887" sldId="405"/>
            <ac:spMk id="9" creationId="{E3B2E017-30B2-884B-A113-B419A2ED51AD}"/>
          </ac:spMkLst>
        </pc:spChg>
        <pc:spChg chg="mod">
          <ac:chgData name="Long B Nguyen" userId="f59fb8f3-a021-417a-8bc1-65c8d471c621" providerId="ADAL" clId="{4C2FC867-C2FC-8048-8952-4886924F1964}" dt="2021-06-09T15:30:33.163" v="243" actId="20577"/>
          <ac:spMkLst>
            <pc:docMk/>
            <pc:sldMk cId="3714893887" sldId="405"/>
            <ac:spMk id="11" creationId="{64246B44-6C38-BF40-A25C-4A2CECDA19B3}"/>
          </ac:spMkLst>
        </pc:spChg>
      </pc:sldChg>
      <pc:sldChg chg="modSp mod">
        <pc:chgData name="Long B Nguyen" userId="f59fb8f3-a021-417a-8bc1-65c8d471c621" providerId="ADAL" clId="{4C2FC867-C2FC-8048-8952-4886924F1964}" dt="2021-06-09T15:30:28.413" v="238" actId="20577"/>
        <pc:sldMkLst>
          <pc:docMk/>
          <pc:sldMk cId="2579223391" sldId="407"/>
        </pc:sldMkLst>
        <pc:spChg chg="mod">
          <ac:chgData name="Long B Nguyen" userId="f59fb8f3-a021-417a-8bc1-65c8d471c621" providerId="ADAL" clId="{4C2FC867-C2FC-8048-8952-4886924F1964}" dt="2021-06-09T15:30:23.920" v="233" actId="20577"/>
          <ac:spMkLst>
            <pc:docMk/>
            <pc:sldMk cId="2579223391" sldId="407"/>
            <ac:spMk id="9" creationId="{E3B2E017-30B2-884B-A113-B419A2ED51AD}"/>
          </ac:spMkLst>
        </pc:spChg>
        <pc:spChg chg="mod">
          <ac:chgData name="Long B Nguyen" userId="f59fb8f3-a021-417a-8bc1-65c8d471c621" providerId="ADAL" clId="{4C2FC867-C2FC-8048-8952-4886924F1964}" dt="2021-06-09T15:30:28.413" v="238" actId="20577"/>
          <ac:spMkLst>
            <pc:docMk/>
            <pc:sldMk cId="2579223391" sldId="407"/>
            <ac:spMk id="11" creationId="{64246B44-6C38-BF40-A25C-4A2CECDA19B3}"/>
          </ac:spMkLst>
        </pc:spChg>
      </pc:sldChg>
      <pc:sldChg chg="modSp mod">
        <pc:chgData name="Long B Nguyen" userId="f59fb8f3-a021-417a-8bc1-65c8d471c621" providerId="ADAL" clId="{4C2FC867-C2FC-8048-8952-4886924F1964}" dt="2021-06-09T15:31:27.441" v="276" actId="20577"/>
        <pc:sldMkLst>
          <pc:docMk/>
          <pc:sldMk cId="3574827976" sldId="408"/>
        </pc:sldMkLst>
        <pc:spChg chg="mod">
          <ac:chgData name="Long B Nguyen" userId="f59fb8f3-a021-417a-8bc1-65c8d471c621" providerId="ADAL" clId="{4C2FC867-C2FC-8048-8952-4886924F1964}" dt="2021-06-09T15:31:27.441" v="276" actId="20577"/>
          <ac:spMkLst>
            <pc:docMk/>
            <pc:sldMk cId="3574827976" sldId="408"/>
            <ac:spMk id="7" creationId="{AA7E18CE-9CDC-D041-AC86-C1E1DDDB4F0B}"/>
          </ac:spMkLst>
        </pc:spChg>
        <pc:spChg chg="mod">
          <ac:chgData name="Long B Nguyen" userId="f59fb8f3-a021-417a-8bc1-65c8d471c621" providerId="ADAL" clId="{4C2FC867-C2FC-8048-8952-4886924F1964}" dt="2021-06-09T15:31:25.190" v="271" actId="20577"/>
          <ac:spMkLst>
            <pc:docMk/>
            <pc:sldMk cId="3574827976" sldId="408"/>
            <ac:spMk id="9" creationId="{E3B2E017-30B2-884B-A113-B419A2ED51AD}"/>
          </ac:spMkLst>
        </pc:spChg>
      </pc:sldChg>
      <pc:sldChg chg="modSp mod">
        <pc:chgData name="Long B Nguyen" userId="f59fb8f3-a021-417a-8bc1-65c8d471c621" providerId="ADAL" clId="{4C2FC867-C2FC-8048-8952-4886924F1964}" dt="2021-06-09T15:33:02.683" v="335" actId="20577"/>
        <pc:sldMkLst>
          <pc:docMk/>
          <pc:sldMk cId="3264478660" sldId="409"/>
        </pc:sldMkLst>
        <pc:spChg chg="mod">
          <ac:chgData name="Long B Nguyen" userId="f59fb8f3-a021-417a-8bc1-65c8d471c621" providerId="ADAL" clId="{4C2FC867-C2FC-8048-8952-4886924F1964}" dt="2021-06-09T15:33:02.683" v="335" actId="20577"/>
          <ac:spMkLst>
            <pc:docMk/>
            <pc:sldMk cId="3264478660" sldId="409"/>
            <ac:spMk id="9" creationId="{E3B2E017-30B2-884B-A113-B419A2ED51AD}"/>
          </ac:spMkLst>
        </pc:spChg>
        <pc:cxnChg chg="mod">
          <ac:chgData name="Long B Nguyen" userId="f59fb8f3-a021-417a-8bc1-65c8d471c621" providerId="ADAL" clId="{4C2FC867-C2FC-8048-8952-4886924F1964}" dt="2021-06-09T15:32:58.714" v="328" actId="1076"/>
          <ac:cxnSpMkLst>
            <pc:docMk/>
            <pc:sldMk cId="3264478660" sldId="409"/>
            <ac:cxnSpMk id="10" creationId="{6361E901-977C-3043-B3DB-2EDE6502F174}"/>
          </ac:cxnSpMkLst>
        </pc:cxnChg>
      </pc:sldChg>
      <pc:sldChg chg="addSp modSp mod">
        <pc:chgData name="Long B Nguyen" userId="f59fb8f3-a021-417a-8bc1-65c8d471c621" providerId="ADAL" clId="{4C2FC867-C2FC-8048-8952-4886924F1964}" dt="2021-06-09T15:35:48.122" v="528" actId="255"/>
        <pc:sldMkLst>
          <pc:docMk/>
          <pc:sldMk cId="1866381520" sldId="410"/>
        </pc:sldMkLst>
        <pc:spChg chg="mod">
          <ac:chgData name="Long B Nguyen" userId="f59fb8f3-a021-417a-8bc1-65c8d471c621" providerId="ADAL" clId="{4C2FC867-C2FC-8048-8952-4886924F1964}" dt="2021-06-09T15:33:35.140" v="433" actId="20577"/>
          <ac:spMkLst>
            <pc:docMk/>
            <pc:sldMk cId="1866381520" sldId="410"/>
            <ac:spMk id="7" creationId="{AA7E18CE-9CDC-D041-AC86-C1E1DDDB4F0B}"/>
          </ac:spMkLst>
        </pc:spChg>
        <pc:spChg chg="mod">
          <ac:chgData name="Long B Nguyen" userId="f59fb8f3-a021-417a-8bc1-65c8d471c621" providerId="ADAL" clId="{4C2FC867-C2FC-8048-8952-4886924F1964}" dt="2021-06-09T15:35:48.122" v="528" actId="255"/>
          <ac:spMkLst>
            <pc:docMk/>
            <pc:sldMk cId="1866381520" sldId="410"/>
            <ac:spMk id="9" creationId="{E3B2E017-30B2-884B-A113-B419A2ED51AD}"/>
          </ac:spMkLst>
        </pc:spChg>
        <pc:cxnChg chg="add mod">
          <ac:chgData name="Long B Nguyen" userId="f59fb8f3-a021-417a-8bc1-65c8d471c621" providerId="ADAL" clId="{4C2FC867-C2FC-8048-8952-4886924F1964}" dt="2021-06-09T15:33:49.272" v="436" actId="14100"/>
          <ac:cxnSpMkLst>
            <pc:docMk/>
            <pc:sldMk cId="1866381520" sldId="410"/>
            <ac:cxnSpMk id="5" creationId="{0ABA6DE1-FF08-FD4A-ACAD-E9C8563058F2}"/>
          </ac:cxnSpMkLst>
        </pc:cxnChg>
      </pc:sldChg>
      <pc:sldChg chg="modSp mod">
        <pc:chgData name="Long B Nguyen" userId="f59fb8f3-a021-417a-8bc1-65c8d471c621" providerId="ADAL" clId="{4C2FC867-C2FC-8048-8952-4886924F1964}" dt="2021-06-09T15:32:47.497" v="317" actId="1035"/>
        <pc:sldMkLst>
          <pc:docMk/>
          <pc:sldMk cId="3445107113" sldId="411"/>
        </pc:sldMkLst>
        <pc:spChg chg="mod">
          <ac:chgData name="Long B Nguyen" userId="f59fb8f3-a021-417a-8bc1-65c8d471c621" providerId="ADAL" clId="{4C2FC867-C2FC-8048-8952-4886924F1964}" dt="2021-06-09T15:32:30.304" v="303" actId="1076"/>
          <ac:spMkLst>
            <pc:docMk/>
            <pc:sldMk cId="3445107113" sldId="411"/>
            <ac:spMk id="7" creationId="{AA7E18CE-9CDC-D041-AC86-C1E1DDDB4F0B}"/>
          </ac:spMkLst>
        </pc:spChg>
        <pc:spChg chg="mod">
          <ac:chgData name="Long B Nguyen" userId="f59fb8f3-a021-417a-8bc1-65c8d471c621" providerId="ADAL" clId="{4C2FC867-C2FC-8048-8952-4886924F1964}" dt="2021-06-09T15:32:21.352" v="301" actId="20577"/>
          <ac:spMkLst>
            <pc:docMk/>
            <pc:sldMk cId="3445107113" sldId="411"/>
            <ac:spMk id="8" creationId="{D32F6971-737B-D044-955B-F9BE7D2D4B7B}"/>
          </ac:spMkLst>
        </pc:spChg>
        <pc:spChg chg="mod">
          <ac:chgData name="Long B Nguyen" userId="f59fb8f3-a021-417a-8bc1-65c8d471c621" providerId="ADAL" clId="{4C2FC867-C2FC-8048-8952-4886924F1964}" dt="2021-06-09T15:32:43.123" v="310" actId="20577"/>
          <ac:spMkLst>
            <pc:docMk/>
            <pc:sldMk cId="3445107113" sldId="411"/>
            <ac:spMk id="9" creationId="{E3B2E017-30B2-884B-A113-B419A2ED51AD}"/>
          </ac:spMkLst>
        </pc:spChg>
        <pc:cxnChg chg="mod">
          <ac:chgData name="Long B Nguyen" userId="f59fb8f3-a021-417a-8bc1-65c8d471c621" providerId="ADAL" clId="{4C2FC867-C2FC-8048-8952-4886924F1964}" dt="2021-06-09T15:32:47.497" v="317" actId="1035"/>
          <ac:cxnSpMkLst>
            <pc:docMk/>
            <pc:sldMk cId="3445107113" sldId="411"/>
            <ac:cxnSpMk id="10" creationId="{6361E901-977C-3043-B3DB-2EDE6502F174}"/>
          </ac:cxnSpMkLst>
        </pc:cxn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10/8/21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33</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75005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34</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1160024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35</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4076075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36</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38</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BE2EB-A070-3643-8B78-88303C7990ED}" type="datetime1">
              <a:rPr lang="en-US" smtClean="0"/>
              <a:t>10/8/21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EE5A2-FC9D-5140-BCDA-E37FD1C24D49}" type="datetime1">
              <a:rPr lang="en-US" smtClean="0"/>
              <a:t>10/8/21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24349-CD10-594D-9D27-10FF2220AB97}" type="datetime1">
              <a:rPr lang="en-US" smtClean="0"/>
              <a:t>10/8/21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2FE65-AE29-8544-832D-1B68FD2777E5}" type="datetime1">
              <a:rPr lang="en-US" smtClean="0"/>
              <a:t>10/8/21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C810C-BE87-E947-9C71-C66A637CFC23}" type="datetime1">
              <a:rPr lang="en-US" smtClean="0"/>
              <a:t>10/8/21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CC4F0-B622-D046-8C81-AE28964CFAE0}" type="datetime1">
              <a:rPr lang="en-US" smtClean="0"/>
              <a:t>10/8/21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81DC6-6DA9-E344-9FC5-0C059780628F}" type="datetime1">
              <a:rPr lang="en-US" smtClean="0"/>
              <a:t>10/8/21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6D2508-937C-4049-8CF0-E7BA3240B150}" type="datetime1">
              <a:rPr lang="en-US" smtClean="0"/>
              <a:t>10/8/21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DB96E-F31E-0548-A3EA-2BDAEF2ADEB4}" type="datetime1">
              <a:rPr lang="en-US" smtClean="0"/>
              <a:t>10/8/21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3412D4D-E45A-4341-837A-69B973B1363C}" type="datetime1">
              <a:rPr lang="en-US" smtClean="0"/>
              <a:t>10/8/21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4DE6C41-C67B-D345-9DFA-3D0B1439E0FC}" type="datetime1">
              <a:rPr lang="en-US" smtClean="0"/>
              <a:t>10/8/21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F56E6F9-DB29-7F41-B722-40464526ADBD}" type="datetime1">
              <a:rPr lang="en-US" smtClean="0"/>
              <a:t>10/8/21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E4B0F9AB-7D9B-1942-A201-560D2D3B924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37898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2246769"/>
          </a:xfrm>
          <a:prstGeom prst="rect">
            <a:avLst/>
          </a:prstGeom>
          <a:noFill/>
        </p:spPr>
        <p:txBody>
          <a:bodyPr wrap="square" rtlCol="0">
            <a:spAutoFit/>
          </a:bodyPr>
          <a:lstStyle/>
          <a:p>
            <a:r>
              <a:rPr lang="en-US" sz="2000" dirty="0">
                <a:solidFill>
                  <a:srgbClr val="FF0000"/>
                </a:solidFill>
              </a:rPr>
              <a:t>The second time absolute()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
        <p:nvSpPr>
          <p:cNvPr id="3" name="Slide Number Placeholder 2">
            <a:extLst>
              <a:ext uri="{FF2B5EF4-FFF2-40B4-BE49-F238E27FC236}">
                <a16:creationId xmlns:a16="http://schemas.microsoft.com/office/drawing/2014/main" id="{57C2AEBF-7D80-6742-9106-D4EBBB632DB6}"/>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076D9DC-B58E-744C-B4D8-8D81390119D5}"/>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57482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endParaRPr lang="en-US" sz="2000" b="1" dirty="0">
              <a:solidFill>
                <a:srgbClr val="006699"/>
              </a:solidFill>
              <a:latin typeface="Inconsolata" panose="020B0609030003000000" pitchFamily="49" charset="77"/>
            </a:endParaRPr>
          </a:p>
          <a:p>
            <a:pPr marL="0" indent="0">
              <a:buNone/>
            </a:pPr>
            <a:r>
              <a:rPr lang="en-US" sz="2000" dirty="0"/>
              <a:t>For example, below, the expression absolute(-10) is equal to the returned value of 10.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2655437"/>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54094" y="3910517"/>
            <a:ext cx="2862856" cy="553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75982" y="1778694"/>
            <a:ext cx="2509439" cy="4247317"/>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absolute(-10) </a:t>
            </a:r>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
        <p:nvSpPr>
          <p:cNvPr id="3" name="Slide Number Placeholder 2">
            <a:extLst>
              <a:ext uri="{FF2B5EF4-FFF2-40B4-BE49-F238E27FC236}">
                <a16:creationId xmlns:a16="http://schemas.microsoft.com/office/drawing/2014/main" id="{E294A9CA-B6EF-354B-88B9-E4BAB73ECB90}"/>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44510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751630"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B54102-C1EC-A24C-AA0E-E4B36B436D32}"/>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623843"/>
            <a:ext cx="9144000"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p>
          <a:p>
            <a:pPr marL="0" indent="0">
              <a:buNone/>
            </a:pPr>
            <a:endParaRPr lang="en-US" sz="1900" b="1" dirty="0">
              <a:solidFill>
                <a:srgbClr val="000000"/>
              </a:solidFill>
              <a:latin typeface="Inconsolata" panose="020B0609030003000000" pitchFamily="49" charset="77"/>
            </a:endParaRPr>
          </a:p>
          <a:p>
            <a:pPr marL="0" indent="0">
              <a:buNone/>
            </a:pPr>
            <a:r>
              <a:rPr lang="en-US" b="1" dirty="0">
                <a:solidFill>
                  <a:srgbClr val="FF0000"/>
                </a:solidFill>
                <a:latin typeface="Gill Sans MT" panose="020B0502020104020203" pitchFamily="34" charset="77"/>
              </a:rPr>
              <a:t>Note: Python already has a built-in absolute value function called abs().</a:t>
            </a: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224676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a:p>
            <a:endParaRPr lang="en-US" sz="2000" dirty="0">
              <a:solidFill>
                <a:srgbClr val="FF0000"/>
              </a:solidFill>
            </a:endParaRPr>
          </a:p>
          <a:p>
            <a:r>
              <a:rPr lang="en-US" sz="2000" dirty="0">
                <a:solidFill>
                  <a:srgbClr val="FF0000"/>
                </a:solidFill>
              </a:rPr>
              <a:t>Printing should be done outside the function. Print  the returned value. </a:t>
            </a:r>
          </a:p>
        </p:txBody>
      </p:sp>
      <p:cxnSp>
        <p:nvCxnSpPr>
          <p:cNvPr id="5" name="Straight Arrow Connector 4">
            <a:extLst>
              <a:ext uri="{FF2B5EF4-FFF2-40B4-BE49-F238E27FC236}">
                <a16:creationId xmlns:a16="http://schemas.microsoft.com/office/drawing/2014/main" id="{0ABA6DE1-FF08-FD4A-ACAD-E9C8563058F2}"/>
              </a:ext>
            </a:extLst>
          </p:cNvPr>
          <p:cNvCxnSpPr>
            <a:cxnSpLocks/>
          </p:cNvCxnSpPr>
          <p:nvPr/>
        </p:nvCxnSpPr>
        <p:spPr>
          <a:xfrm flipH="1">
            <a:off x="5330757" y="3279768"/>
            <a:ext cx="360144" cy="5018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BDF2BBD-68E0-6F47-930A-FA18E3015E08}"/>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8663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dirty="0"/>
              <a:t>The </a:t>
            </a:r>
            <a:r>
              <a:rPr lang="en-US" b="1" dirty="0"/>
              <a:t>arguments</a:t>
            </a:r>
            <a:r>
              <a:rPr lang="en-US" dirty="0"/>
              <a:t> of a function are the inputs of the function. By default, arguments are positional.  </a:t>
            </a:r>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8C42CF5-8F47-024E-80D4-BA82B750A8F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H="1">
            <a:off x="1356360" y="2148841"/>
            <a:ext cx="960121" cy="708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A12254-A567-0B44-97C3-50B4CF479468}"/>
              </a:ext>
            </a:extLst>
          </p:cNvPr>
          <p:cNvSpPr txBox="1"/>
          <p:nvPr/>
        </p:nvSpPr>
        <p:spPr>
          <a:xfrm>
            <a:off x="3364091" y="1826519"/>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7" name="TextBox 6">
            <a:extLst>
              <a:ext uri="{FF2B5EF4-FFF2-40B4-BE49-F238E27FC236}">
                <a16:creationId xmlns:a16="http://schemas.microsoft.com/office/drawing/2014/main" id="{7AE5DE27-173B-DD4D-B5DD-EFDACC86D43B}"/>
              </a:ext>
            </a:extLst>
          </p:cNvPr>
          <p:cNvSpPr txBox="1"/>
          <p:nvPr/>
        </p:nvSpPr>
        <p:spPr>
          <a:xfrm>
            <a:off x="1356360" y="2316480"/>
            <a:ext cx="306494" cy="384721"/>
          </a:xfrm>
          <a:prstGeom prst="rect">
            <a:avLst/>
          </a:prstGeom>
          <a:noFill/>
        </p:spPr>
        <p:txBody>
          <a:bodyPr wrap="none" rtlCol="0">
            <a:spAutoFit/>
          </a:bodyPr>
          <a:lstStyle/>
          <a:p>
            <a:r>
              <a:rPr lang="en-US" sz="1900" dirty="0">
                <a:solidFill>
                  <a:srgbClr val="7030A0"/>
                </a:solidFill>
              </a:rPr>
              <a:t>6</a:t>
            </a:r>
          </a:p>
        </p:txBody>
      </p:sp>
    </p:spTree>
    <p:extLst>
      <p:ext uri="{BB962C8B-B14F-4D97-AF65-F5344CB8AC3E}">
        <p14:creationId xmlns:p14="http://schemas.microsoft.com/office/powerpoint/2010/main" val="262177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a:latin typeface="Inconsolata" panose="020B0609030003000000" pitchFamily="49" charset="77"/>
              </a:rPr>
              <a:t>add(2, </a:t>
            </a:r>
            <a:r>
              <a:rPr lang="en-US" b="1" dirty="0">
                <a:latin typeface="Inconsolata" panose="020B0609030003000000" pitchFamily="49" charset="77"/>
              </a:rPr>
              <a:t>4</a:t>
            </a:r>
            <a:r>
              <a:rPr lang="en-US" b="1">
                <a:latin typeface="Inconsolata" panose="020B0609030003000000" pitchFamily="49" charset="77"/>
              </a:rPr>
              <a:t>) </a:t>
            </a:r>
            <a:r>
              <a:rPr lang="en-US" b="1" dirty="0">
                <a:latin typeface="Inconsolata" panose="020B0609030003000000" pitchFamily="49" charset="77"/>
              </a:rPr>
              <a:t>- 3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a:t>
            </a:r>
            <a:r>
              <a:rPr lang="en-US" b="1" dirty="0">
                <a:solidFill>
                  <a:srgbClr val="FF0000"/>
                </a:solidFill>
                <a:latin typeface="Inconsolata" panose="020B0609030003000000" pitchFamily="49" charset="77"/>
              </a:rPr>
              <a:t># this value is lost! This is a common error!</a:t>
            </a:r>
          </a:p>
          <a:p>
            <a:pPr marL="0" indent="0">
              <a:buNone/>
            </a:pPr>
            <a:r>
              <a:rPr lang="en-US" b="1" dirty="0">
                <a:solidFill>
                  <a:srgbClr val="FF0000"/>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20B94AB9-B6B7-5841-A9FC-CA5DB0E07AC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846D-78F7-9348-93A7-1404017519BA}"/>
              </a:ext>
            </a:extLst>
          </p:cNvPr>
          <p:cNvSpPr>
            <a:spLocks noGrp="1"/>
          </p:cNvSpPr>
          <p:nvPr>
            <p:ph type="title"/>
          </p:nvPr>
        </p:nvSpPr>
        <p:spPr>
          <a:xfrm>
            <a:off x="0" y="113770"/>
            <a:ext cx="7886700" cy="680244"/>
          </a:xfrm>
        </p:spPr>
        <p:txBody>
          <a:bodyPr/>
          <a:lstStyle/>
          <a:p>
            <a:r>
              <a:rPr lang="en-US" dirty="0"/>
              <a:t>You Try it!</a:t>
            </a:r>
          </a:p>
        </p:txBody>
      </p:sp>
      <p:sp>
        <p:nvSpPr>
          <p:cNvPr id="3" name="Content Placeholder 2">
            <a:extLst>
              <a:ext uri="{FF2B5EF4-FFF2-40B4-BE49-F238E27FC236}">
                <a16:creationId xmlns:a16="http://schemas.microsoft.com/office/drawing/2014/main" id="{FEFA68FB-503E-B144-9FA2-2B3EF2748204}"/>
              </a:ext>
            </a:extLst>
          </p:cNvPr>
          <p:cNvSpPr>
            <a:spLocks noGrp="1"/>
          </p:cNvSpPr>
          <p:nvPr>
            <p:ph idx="1"/>
          </p:nvPr>
        </p:nvSpPr>
        <p:spPr>
          <a:xfrm>
            <a:off x="0" y="907653"/>
            <a:ext cx="9144000" cy="4807347"/>
          </a:xfrm>
        </p:spPr>
        <p:txBody>
          <a:bodyPr/>
          <a:lstStyle/>
          <a:p>
            <a:pPr marL="0" indent="0">
              <a:buNone/>
            </a:pPr>
            <a:r>
              <a:rPr lang="en-US" dirty="0"/>
              <a:t>Write a computer program that, given the lengths of the two sides of a right triangle adjacent to the right angle, computes the length of the hypotenuse of the triangle.  Use the template below.</a:t>
            </a:r>
          </a:p>
          <a:p>
            <a:pPr marL="0" indent="0">
              <a:buNone/>
            </a:pPr>
            <a:endParaRPr lang="en-US" sz="2400" b="1" dirty="0">
              <a:solidFill>
                <a:srgbClr val="34A327"/>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given a and b sides of a triangle, return hypotenuse</a:t>
            </a:r>
          </a:p>
          <a:p>
            <a:pPr marL="0" indent="0">
              <a:buNone/>
            </a:pPr>
            <a:r>
              <a:rPr lang="en-US" sz="2200" b="1" dirty="0">
                <a:solidFill>
                  <a:srgbClr val="34A327"/>
                </a:solidFill>
                <a:latin typeface="Inconsolata" panose="020B0609030003000000" pitchFamily="49" charset="77"/>
              </a:rPr>
              <a:t>def</a:t>
            </a:r>
            <a:r>
              <a:rPr lang="en-US" sz="2200" b="1" dirty="0">
                <a:solidFill>
                  <a:srgbClr val="000000"/>
                </a:solidFill>
                <a:latin typeface="Inconsolata" panose="020B0609030003000000" pitchFamily="49" charset="77"/>
              </a:rPr>
              <a:t> </a:t>
            </a:r>
            <a:r>
              <a:rPr lang="en-US" sz="2200" b="1" dirty="0">
                <a:solidFill>
                  <a:srgbClr val="3C9FF2"/>
                </a:solidFill>
                <a:latin typeface="Inconsolata" panose="020B0609030003000000" pitchFamily="49" charset="77"/>
              </a:rPr>
              <a:t>hypotenuse</a:t>
            </a:r>
            <a:r>
              <a:rPr lang="en-US" sz="2200" b="1" dirty="0">
                <a:solidFill>
                  <a:srgbClr val="000000"/>
                </a:solidFill>
                <a:latin typeface="Inconsolata" panose="020B0609030003000000" pitchFamily="49" charset="77"/>
              </a:rPr>
              <a:t>(a, b):  </a:t>
            </a:r>
          </a:p>
          <a:p>
            <a:pPr marL="0" indent="0">
              <a:buNone/>
            </a:pPr>
            <a:r>
              <a:rPr lang="en-US" sz="2200" b="1" dirty="0">
                <a:solidFill>
                  <a:srgbClr val="00B050"/>
                </a:solidFill>
                <a:latin typeface="Inconsolata" panose="020B0609030003000000" pitchFamily="49" charset="77"/>
              </a:rPr>
              <a:t>	# implement your code here</a:t>
            </a:r>
          </a:p>
          <a:p>
            <a:pPr marL="0" indent="0">
              <a:buNone/>
            </a:pP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print out hypotenuse if sides are 3 and 4</a:t>
            </a:r>
            <a:r>
              <a:rPr lang="en-US" sz="2200" b="1" dirty="0">
                <a:solidFill>
                  <a:srgbClr val="00B050"/>
                </a:solidFill>
                <a:latin typeface="Inconsolata" panose="020B0609030003000000" pitchFamily="49" charset="77"/>
              </a:rPr>
              <a:t>	</a:t>
            </a: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ask user for sides: side1 and side2</a:t>
            </a:r>
          </a:p>
          <a:p>
            <a:pPr marL="0" indent="0">
              <a:buNone/>
            </a:pPr>
            <a:r>
              <a:rPr lang="en-US" sz="2200" b="1" dirty="0">
                <a:solidFill>
                  <a:srgbClr val="00B050"/>
                </a:solidFill>
                <a:latin typeface="INCONSOLATA" panose="020B0609030003000000" pitchFamily="49" charset="77"/>
              </a:rPr>
              <a:t># store hypotenuse for side1 and side2 in variable h</a:t>
            </a:r>
          </a:p>
          <a:p>
            <a:pPr marL="0" indent="0">
              <a:buNone/>
            </a:pPr>
            <a:r>
              <a:rPr lang="en-US" sz="2200" b="1" dirty="0">
                <a:solidFill>
                  <a:srgbClr val="00B050"/>
                </a:solidFill>
                <a:latin typeface="INCONSOLATA" panose="020B0609030003000000" pitchFamily="49" charset="77"/>
              </a:rPr>
              <a:t># print h</a:t>
            </a:r>
            <a:endParaRPr lang="en-US" sz="2200" dirty="0">
              <a:solidFill>
                <a:srgbClr val="00B050"/>
              </a:solidFill>
            </a:endParaRPr>
          </a:p>
        </p:txBody>
      </p:sp>
      <p:sp>
        <p:nvSpPr>
          <p:cNvPr id="4" name="Slide Number Placeholder 3">
            <a:extLst>
              <a:ext uri="{FF2B5EF4-FFF2-40B4-BE49-F238E27FC236}">
                <a16:creationId xmlns:a16="http://schemas.microsoft.com/office/drawing/2014/main" id="{536F799B-A6BC-0449-A858-D88D8D2CE1B6}"/>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61247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685800" lvl="1" indent="-342900">
              <a:buAutoNum type="alphaLcParenR"/>
            </a:pPr>
            <a:r>
              <a:rPr lang="en-US" dirty="0">
                <a:latin typeface="Gill Sans MT" panose="020B0502020104020203" pitchFamily="34" charset="77"/>
              </a:rPr>
              <a:t>Positional Arguments</a:t>
            </a:r>
          </a:p>
          <a:p>
            <a:pPr marL="685800" lvl="1" indent="-342900">
              <a:buAutoNum type="alphaLcParenR"/>
            </a:pPr>
            <a:r>
              <a:rPr lang="en-US" dirty="0">
                <a:latin typeface="Gill Sans MT" panose="020B0502020104020203" pitchFamily="34" charset="77"/>
              </a:rPr>
              <a:t>Keyword Arguments</a:t>
            </a:r>
          </a:p>
          <a:p>
            <a:pPr marL="685800" lvl="1" indent="-342900">
              <a:buAutoNum type="alphaLcParenR"/>
            </a:pPr>
            <a:r>
              <a:rPr lang="en-US" dirty="0">
                <a:latin typeface="Gill Sans MT" panose="020B0502020104020203" pitchFamily="34" charset="77"/>
              </a:rPr>
              <a:t>Default Values</a:t>
            </a:r>
          </a:p>
          <a:p>
            <a:pPr marL="342900" indent="-342900">
              <a:buAutoNum type="arabicParenR"/>
            </a:pPr>
            <a:r>
              <a:rPr lang="en-US" dirty="0">
                <a:latin typeface="Gill Sans MT" panose="020B0502020104020203" pitchFamily="34" charset="77"/>
              </a:rPr>
              <a:t>Flow of Program</a:t>
            </a:r>
          </a:p>
          <a:p>
            <a:pPr marL="342900" indent="-342900">
              <a:buAutoNum type="arabicParenR"/>
            </a:pPr>
            <a:r>
              <a:rPr lang="en-US" dirty="0">
                <a:latin typeface="Gill Sans MT" panose="020B0502020104020203" pitchFamily="34" charset="77"/>
              </a:rPr>
              <a:t>Template for programs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692C54DA-4ED4-B647-B6CB-44FF54942F2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8" y="817895"/>
            <a:ext cx="8245016" cy="4763098"/>
          </a:xfrm>
        </p:spPr>
        <p:txBody>
          <a:bodyPr>
            <a:normAutofit/>
          </a:bodyPr>
          <a:lstStyle/>
          <a:p>
            <a:pPr marL="0" indent="0">
              <a:buNone/>
            </a:pPr>
            <a:r>
              <a:rPr lang="en-US" dirty="0"/>
              <a:t>Input arguments can be specified by name (keyword arguments). In this case, the order does not matter.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6F2C2150-2C32-4048-81DF-65F0D66B804E}"/>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405524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Why 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4353" y="712381"/>
            <a:ext cx="8822056" cy="4868611"/>
          </a:xfrm>
        </p:spPr>
        <p:txBody>
          <a:bodyPr>
            <a:normAutofit/>
          </a:bodyPr>
          <a:lstStyle/>
          <a:p>
            <a:pPr marL="0" indent="0">
              <a:buNone/>
            </a:pPr>
            <a:r>
              <a:rPr lang="en-US" dirty="0"/>
              <a:t>Using keyword arguments is encouraged since it makes calling functions more forgiving. It lifts the restriction on the order of the arguments. </a:t>
            </a: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cost</a:t>
            </a:r>
            <a:r>
              <a:rPr lang="en-US" b="1" dirty="0">
                <a:latin typeface="Inconsolata" panose="020B0609030003000000" pitchFamily="49" charset="77"/>
              </a:rPr>
              <a:t>(</a:t>
            </a:r>
            <a:r>
              <a:rPr lang="en-US" b="1" dirty="0" err="1">
                <a:solidFill>
                  <a:srgbClr val="000087"/>
                </a:solidFill>
                <a:latin typeface="Inconsolata" panose="020B0609030003000000" pitchFamily="49" charset="77"/>
              </a:rPr>
              <a:t>qnty</a:t>
            </a:r>
            <a:r>
              <a:rPr lang="en-US" b="1" dirty="0">
                <a:solidFill>
                  <a:srgbClr val="000087"/>
                </a:solidFill>
                <a:latin typeface="Inconsolata" panose="020B0609030003000000" pitchFamily="49" charset="77"/>
              </a:rPr>
              <a:t>, item</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print("There are", </a:t>
            </a:r>
            <a:r>
              <a:rPr lang="en-US" b="1" dirty="0" err="1">
                <a:solidFill>
                  <a:srgbClr val="000087"/>
                </a:solidFill>
                <a:latin typeface="Inconsolata" panose="020B0609030003000000" pitchFamily="49" charset="77"/>
              </a:rPr>
              <a:t>qnty</a:t>
            </a:r>
            <a:r>
              <a:rPr lang="en-US" b="1" dirty="0">
                <a:solidFill>
                  <a:srgbClr val="000087"/>
                </a:solidFill>
                <a:latin typeface="Inconsolata" panose="020B0609030003000000" pitchFamily="49" charset="77"/>
              </a:rPr>
              <a:t>, item, "left.") </a:t>
            </a:r>
            <a:endParaRPr lang="en-US" b="1" dirty="0">
              <a:latin typeface="Inconsolata" panose="020B0609030003000000" pitchFamily="49" charset="77"/>
            </a:endParaRP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cost(6, "apples") 		</a:t>
            </a:r>
            <a:r>
              <a:rPr lang="en-US" b="1" dirty="0">
                <a:solidFill>
                  <a:srgbClr val="00B050"/>
                </a:solidFill>
                <a:latin typeface="Inconsolata" panose="020B0609030003000000" pitchFamily="49" charset="77"/>
              </a:rPr>
              <a:t># There are 6 apples left.</a:t>
            </a:r>
            <a:endParaRPr lang="en-US" b="1" dirty="0">
              <a:latin typeface="Inconsolata" panose="020B0609030003000000" pitchFamily="49" charset="77"/>
            </a:endParaRPr>
          </a:p>
          <a:p>
            <a:pPr marL="0" indent="0">
              <a:buNone/>
            </a:pPr>
            <a:r>
              <a:rPr lang="en-US" b="1" dirty="0">
                <a:solidFill>
                  <a:srgbClr val="00B050"/>
                </a:solidFill>
                <a:latin typeface="Inconsolata" panose="020B0609030003000000" pitchFamily="49" charset="77"/>
              </a:rPr>
              <a:t># if we don't remember the order of the arguments, we can</a:t>
            </a:r>
          </a:p>
          <a:p>
            <a:pPr marL="0" indent="0">
              <a:buNone/>
            </a:pPr>
            <a:r>
              <a:rPr lang="en-US" b="1" dirty="0">
                <a:solidFill>
                  <a:srgbClr val="00B050"/>
                </a:solidFill>
                <a:latin typeface="Inconsolata" panose="020B0609030003000000" pitchFamily="49" charset="77"/>
              </a:rPr>
              <a:t># use keyword arguments, for example:</a:t>
            </a:r>
          </a:p>
          <a:p>
            <a:pPr marL="0" indent="0">
              <a:buNone/>
            </a:pPr>
            <a:r>
              <a:rPr lang="en-US" b="1" dirty="0">
                <a:latin typeface="Inconsolata" panose="020B0609030003000000" pitchFamily="49" charset="77"/>
              </a:rPr>
              <a:t>cost(item="bananas", </a:t>
            </a:r>
            <a:r>
              <a:rPr lang="en-US" b="1" dirty="0" err="1">
                <a:latin typeface="Inconsolata" panose="020B0609030003000000" pitchFamily="49" charset="77"/>
              </a:rPr>
              <a:t>qnty</a:t>
            </a:r>
            <a:r>
              <a:rPr lang="en-US" b="1" dirty="0">
                <a:latin typeface="Inconsolata" panose="020B0609030003000000" pitchFamily="49" charset="77"/>
              </a:rPr>
              <a:t>=10)	</a:t>
            </a:r>
            <a:r>
              <a:rPr lang="en-US" b="1" dirty="0">
                <a:solidFill>
                  <a:srgbClr val="00B050"/>
                </a:solidFill>
                <a:latin typeface="Inconsolata" panose="020B0609030003000000" pitchFamily="49" charset="77"/>
              </a:rPr>
              <a:t># There are 10 bananas left.</a:t>
            </a:r>
          </a:p>
          <a:p>
            <a:pPr marL="0" indent="0">
              <a:buNone/>
            </a:pPr>
            <a:endParaRPr lang="en-US" b="1" dirty="0">
              <a:solidFill>
                <a:srgbClr val="00B050"/>
              </a:solidFill>
              <a:latin typeface="Inconsolata" panose="020B0609030003000000" pitchFamily="49" charset="77"/>
            </a:endParaRPr>
          </a:p>
          <a:p>
            <a:pPr marL="0" indent="0">
              <a:buNone/>
            </a:pPr>
            <a:r>
              <a:rPr lang="en-US" dirty="0"/>
              <a:t>Later in the class, we will use Python libraries with complex functions that have many arguments.  Being able to specify keyword arguments means we do not need to memorize the order of the arguments. </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6F2C2150-2C32-4048-81DF-65F0D66B804E}"/>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43813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3" y="134008"/>
            <a:ext cx="7053542" cy="683886"/>
          </a:xfrm>
        </p:spPr>
        <p:txBody>
          <a:bodyPr/>
          <a:lstStyle/>
          <a:p>
            <a:r>
              <a:rPr lang="en-US" dirty="0"/>
              <a:t>Keyword and Positional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17895"/>
            <a:ext cx="8367920" cy="4763098"/>
          </a:xfrm>
        </p:spPr>
        <p:txBody>
          <a:bodyPr>
            <a:normAutofit/>
          </a:bodyPr>
          <a:lstStyle/>
          <a:p>
            <a:pPr marL="0" indent="0">
              <a:buNone/>
            </a:pPr>
            <a:r>
              <a:rPr lang="en-US" dirty="0"/>
              <a:t>If keyword arguments and positional arguments are used together, keyword arguments must follow positional arguments.</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 c</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 + c</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3, 5</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gives an error:</a:t>
            </a:r>
          </a:p>
          <a:p>
            <a:pPr marL="0" indent="0">
              <a:buNone/>
            </a:pPr>
            <a:r>
              <a:rPr lang="en-US" b="1" dirty="0">
                <a:solidFill>
                  <a:srgbClr val="000087"/>
                </a:solidFill>
                <a:latin typeface="Inconsolata" panose="020B0609030003000000" pitchFamily="49" charset="77"/>
              </a:rPr>
              <a:t>w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1, 3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495E675A-1B19-9F4E-AF3C-ECC63A5D385F}"/>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6729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Optional 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6" y="2857500"/>
            <a:ext cx="252919" cy="8876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2303836" cy="400110"/>
          </a:xfrm>
          <a:prstGeom prst="rect">
            <a:avLst/>
          </a:prstGeom>
          <a:noFill/>
        </p:spPr>
        <p:txBody>
          <a:bodyPr wrap="none" rtlCol="0">
            <a:spAutoFit/>
          </a:bodyPr>
          <a:lstStyle/>
          <a:p>
            <a:r>
              <a:rPr lang="en-US" sz="2000" dirty="0">
                <a:solidFill>
                  <a:srgbClr val="FF0000"/>
                </a:solidFill>
              </a:rPr>
              <a:t>a = 2, b defaults to 0</a:t>
            </a:r>
          </a:p>
        </p:txBody>
      </p:sp>
      <p:sp>
        <p:nvSpPr>
          <p:cNvPr id="3" name="Slide Number Placeholder 2">
            <a:extLst>
              <a:ext uri="{FF2B5EF4-FFF2-40B4-BE49-F238E27FC236}">
                <a16:creationId xmlns:a16="http://schemas.microsoft.com/office/drawing/2014/main" id="{930799C8-A027-3144-8E2A-5DFBC602A7D9}"/>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42100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4319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1, b is overwritten; b = 3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8865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D0FE2E-1146-4F42-86A7-7B86D24A9D9A}"/>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53622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62646" cy="15977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2, b is overwritten; b = 5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311285" cy="1597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5D41592A-1289-3B4B-9EFB-D8A643D8F08D}"/>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97615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FF6600"/>
                </a:solidFill>
                <a:latin typeface="Inconsolata" panose="020B0609030003000000" pitchFamily="49" charset="77"/>
              </a:rPr>
              <a:t>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7</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2"/>
            <a:ext cx="1033335" cy="21522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275640" cy="400110"/>
          </a:xfrm>
          <a:prstGeom prst="rect">
            <a:avLst/>
          </a:prstGeom>
          <a:noFill/>
        </p:spPr>
        <p:txBody>
          <a:bodyPr wrap="none" rtlCol="0">
            <a:spAutoFit/>
          </a:bodyPr>
          <a:lstStyle/>
          <a:p>
            <a:r>
              <a:rPr lang="en-US" sz="2000" dirty="0">
                <a:solidFill>
                  <a:srgbClr val="FF0000"/>
                </a:solidFill>
              </a:rPr>
              <a:t>a = 6, b is overwritten; b = -1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V="1">
            <a:off x="2490281" y="2857500"/>
            <a:ext cx="301558" cy="19694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B0E0F09-D8F7-404A-9319-EF7C97F492CA}"/>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5519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print("hello")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endParaRPr lang="en-US" sz="2000" dirty="0">
              <a:latin typeface="Gill Sans MT" panose="020B0502020104020203" pitchFamily="34" charset="77"/>
            </a:endParaRPr>
          </a:p>
        </p:txBody>
      </p:sp>
      <p:sp>
        <p:nvSpPr>
          <p:cNvPr id="6" name="TextBox 5">
            <a:extLst>
              <a:ext uri="{FF2B5EF4-FFF2-40B4-BE49-F238E27FC236}">
                <a16:creationId xmlns:a16="http://schemas.microsoft.com/office/drawing/2014/main" id="{B7AB2EA4-48CC-FD46-9632-CD4301E82099}"/>
              </a:ext>
            </a:extLst>
          </p:cNvPr>
          <p:cNvSpPr txBox="1"/>
          <p:nvPr/>
        </p:nvSpPr>
        <p:spPr>
          <a:xfrm>
            <a:off x="2495644" y="1243643"/>
            <a:ext cx="6594369" cy="2862322"/>
          </a:xfrm>
          <a:prstGeom prst="rect">
            <a:avLst/>
          </a:prstGeom>
          <a:noFill/>
        </p:spPr>
        <p:txBody>
          <a:bodyPr wrap="none" rtlCol="0">
            <a:spAutoFit/>
          </a:bodyPr>
          <a:lstStyle/>
          <a:p>
            <a:endParaRPr lang="en-US" sz="2000" dirty="0"/>
          </a:p>
          <a:p>
            <a:r>
              <a:rPr lang="en-US" sz="2000" dirty="0"/>
              <a:t>Function definitions are packaged into an executable unit to </a:t>
            </a:r>
          </a:p>
          <a:p>
            <a:r>
              <a:rPr lang="en-US" sz="2000" dirty="0"/>
              <a:t>be executed later. </a:t>
            </a:r>
          </a:p>
          <a:p>
            <a:endParaRPr lang="en-US" sz="2000" dirty="0"/>
          </a:p>
          <a:p>
            <a:r>
              <a:rPr lang="en-US" sz="2000" dirty="0"/>
              <a:t>The code within a function definition executes only when </a:t>
            </a:r>
          </a:p>
          <a:p>
            <a:r>
              <a:rPr lang="en-US" sz="2000" dirty="0"/>
              <a:t>invoked by a caller. </a:t>
            </a:r>
          </a:p>
          <a:p>
            <a:endParaRPr lang="en-US" sz="2000" dirty="0"/>
          </a:p>
          <a:p>
            <a:r>
              <a:rPr lang="en-US" sz="2000" dirty="0"/>
              <a:t>In this case, because the fun function is never called, the code </a:t>
            </a:r>
          </a:p>
          <a:p>
            <a:r>
              <a:rPr lang="en-US" sz="2000" dirty="0"/>
              <a:t>inside the function never runs!</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42654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r>
              <a:rPr lang="en-US" sz="1800" b="1" dirty="0">
                <a:latin typeface="Inconsolata" panose="020B0609030003000000" pitchFamily="49" charset="77"/>
              </a:rPr>
              <a:t>print("hello")</a:t>
            </a:r>
          </a:p>
          <a:p>
            <a:pPr marL="0" indent="0">
              <a:buNone/>
            </a:pPr>
            <a:r>
              <a:rPr lang="en-US" sz="1800" b="1" dirty="0">
                <a:latin typeface="Inconsolata" panose="020B0609030003000000" pitchFamily="49" charset="77"/>
              </a:rPr>
              <a:t>fun()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r>
              <a:rPr lang="en-US" sz="2000" dirty="0">
                <a:latin typeface="Gill Sans MT" panose="020B0502020104020203" pitchFamily="34" charset="77"/>
              </a:rPr>
              <a:t>fun</a:t>
            </a:r>
          </a:p>
        </p:txBody>
      </p:sp>
      <p:sp>
        <p:nvSpPr>
          <p:cNvPr id="6" name="TextBox 5">
            <a:extLst>
              <a:ext uri="{FF2B5EF4-FFF2-40B4-BE49-F238E27FC236}">
                <a16:creationId xmlns:a16="http://schemas.microsoft.com/office/drawing/2014/main" id="{B7AB2EA4-48CC-FD46-9632-CD4301E82099}"/>
              </a:ext>
            </a:extLst>
          </p:cNvPr>
          <p:cNvSpPr txBox="1"/>
          <p:nvPr/>
        </p:nvSpPr>
        <p:spPr>
          <a:xfrm>
            <a:off x="2558706" y="2109511"/>
            <a:ext cx="3947299" cy="400110"/>
          </a:xfrm>
          <a:prstGeom prst="rect">
            <a:avLst/>
          </a:prstGeom>
          <a:noFill/>
        </p:spPr>
        <p:txBody>
          <a:bodyPr wrap="none" rtlCol="0">
            <a:spAutoFit/>
          </a:bodyPr>
          <a:lstStyle/>
          <a:p>
            <a:r>
              <a:rPr lang="en-US" sz="2000" dirty="0"/>
              <a:t>Note: "hello" is printed before "fun".</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40221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Variables and Parameters are Local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dirty="0">
                <a:latin typeface="Gill Sans MT" panose="020B0502020104020203" pitchFamily="34" charset="77"/>
              </a:rPr>
              <a:t>An assignment statement </a:t>
            </a:r>
            <a:r>
              <a:rPr lang="en-US" sz="1800" dirty="0">
                <a:latin typeface="Gill Sans MT" panose="020B0502020104020203" pitchFamily="34" charset="77"/>
              </a:rPr>
              <a:t>in a function</a:t>
            </a:r>
            <a:r>
              <a:rPr lang="en-US" dirty="0">
                <a:latin typeface="Gill Sans MT" panose="020B0502020104020203" pitchFamily="34" charset="77"/>
              </a:rPr>
              <a:t> creates a </a:t>
            </a:r>
            <a:r>
              <a:rPr lang="en-US" b="1" dirty="0">
                <a:latin typeface="Gill Sans MT" panose="020B0502020104020203" pitchFamily="34" charset="77"/>
              </a:rPr>
              <a:t>local variable</a:t>
            </a:r>
            <a:r>
              <a:rPr lang="en-US" dirty="0">
                <a:latin typeface="Gill Sans MT" panose="020B0502020104020203" pitchFamily="34" charset="77"/>
              </a:rPr>
              <a:t> for the variable on the left hand side of the assignment operator. It is called local because this variable only exists inside the function and you cannot use it outside. </a:t>
            </a:r>
            <a:endParaRPr lang="en-US" b="1" dirty="0">
              <a:latin typeface="Gill Sans MT" panose="020B0502020104020203" pitchFamily="34"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r>
              <a:rPr lang="en-US" sz="1800" b="1" dirty="0">
                <a:solidFill>
                  <a:schemeClr val="accent1"/>
                </a:solidFill>
                <a:latin typeface="Inconsolata" panose="020B0609030003000000" pitchFamily="49" charset="77"/>
              </a:rPr>
              <a:t># y only exists inside function</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z = square(8)</a:t>
            </a:r>
          </a:p>
          <a:p>
            <a:pPr marL="0" indent="0">
              <a:buNone/>
            </a:pPr>
            <a:r>
              <a:rPr lang="en-US" sz="1800" b="1" dirty="0">
                <a:latin typeface="Inconsolata" panose="020B0609030003000000" pitchFamily="49" charset="77"/>
              </a:rPr>
              <a:t>print(z)</a:t>
            </a: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a:t>
            </a:r>
            <a:r>
              <a:rPr lang="en-US" sz="1800" b="1" dirty="0" err="1">
                <a:solidFill>
                  <a:schemeClr val="accent1"/>
                </a:solidFill>
                <a:latin typeface="Inconsolata" panose="020B0609030003000000" pitchFamily="49" charset="77"/>
              </a:rPr>
              <a:t>NameError</a:t>
            </a:r>
            <a:r>
              <a:rPr lang="en-US" sz="1800" b="1" dirty="0">
                <a:solidFill>
                  <a:schemeClr val="accent1"/>
                </a:solidFill>
                <a:latin typeface="Inconsolata" panose="020B0609030003000000" pitchFamily="49" charset="77"/>
              </a:rPr>
              <a:t>! name 'y' is not defined. </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344130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dirty="0"/>
              <a:t>Sample Output:</a:t>
            </a:r>
          </a:p>
          <a:p>
            <a:pPr marL="0" indent="0">
              <a:buNone/>
            </a:pPr>
            <a:r>
              <a:rPr lang="en-US" dirty="0"/>
              <a:t>Enter an integer: -4</a:t>
            </a:r>
          </a:p>
          <a:p>
            <a:pPr marL="0" indent="0">
              <a:buNone/>
            </a:pPr>
            <a:r>
              <a:rPr lang="en-US" dirty="0"/>
              <a:t>The absolute value of -4 is 4</a:t>
            </a:r>
          </a:p>
        </p:txBody>
      </p:sp>
      <p:sp>
        <p:nvSpPr>
          <p:cNvPr id="3" name="Slide Number Placeholder 2">
            <a:extLst>
              <a:ext uri="{FF2B5EF4-FFF2-40B4-BE49-F238E27FC236}">
                <a16:creationId xmlns:a16="http://schemas.microsoft.com/office/drawing/2014/main" id="{8FCF91CF-E5E4-114A-9F9D-073E37C8E37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67059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Functions calling other 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5394" y="673828"/>
            <a:ext cx="8544620" cy="4927402"/>
          </a:xfrm>
        </p:spPr>
        <p:txBody>
          <a:bodyPr>
            <a:noAutofit/>
          </a:bodyPr>
          <a:lstStyle/>
          <a:p>
            <a:pPr marL="0" indent="0">
              <a:buNone/>
            </a:pPr>
            <a:r>
              <a:rPr lang="en-US" dirty="0">
                <a:latin typeface="Gill Sans MT" panose="020B0502020104020203" pitchFamily="34" charset="77"/>
              </a:rPr>
              <a:t>Each function we write can be used and called from other functions. </a:t>
            </a: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p>
          <a:p>
            <a:pPr marL="0" indent="0">
              <a:buNone/>
            </a:pPr>
            <a:r>
              <a:rPr lang="en-US" sz="1800" b="1" dirty="0">
                <a:solidFill>
                  <a:srgbClr val="006699"/>
                </a:solidFill>
                <a:latin typeface="Inconsolata" panose="020B0609030003000000" pitchFamily="49" charset="77"/>
              </a:rPr>
              <a:t>def </a:t>
            </a:r>
            <a:r>
              <a:rPr lang="en-US" sz="1800" b="1" dirty="0" err="1">
                <a:solidFill>
                  <a:srgbClr val="CC00FF"/>
                </a:solidFill>
                <a:latin typeface="Inconsolata" panose="020B0609030003000000" pitchFamily="49" charset="77"/>
              </a:rPr>
              <a:t>sum_of_squares</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 y, z</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a = square(x)</a:t>
            </a:r>
          </a:p>
          <a:p>
            <a:pPr marL="0" indent="0">
              <a:buNone/>
            </a:pPr>
            <a:r>
              <a:rPr lang="en-US" sz="1800" b="1" dirty="0">
                <a:solidFill>
                  <a:srgbClr val="000087"/>
                </a:solidFill>
                <a:latin typeface="Inconsolata" panose="020B0609030003000000" pitchFamily="49" charset="77"/>
              </a:rPr>
              <a:t>    b = square(y)</a:t>
            </a:r>
          </a:p>
          <a:p>
            <a:pPr marL="0" indent="0">
              <a:buNone/>
            </a:pPr>
            <a:r>
              <a:rPr lang="en-US" sz="1800" b="1" dirty="0">
                <a:solidFill>
                  <a:srgbClr val="000087"/>
                </a:solidFill>
                <a:latin typeface="Inconsolata" panose="020B0609030003000000" pitchFamily="49" charset="77"/>
              </a:rPr>
              <a:t>    c = square(z)    </a:t>
            </a:r>
          </a:p>
          <a:p>
            <a:pPr marL="0" indent="0">
              <a:buNone/>
            </a:pPr>
            <a:r>
              <a:rPr lang="en-US" sz="1800" b="1" dirty="0">
                <a:solidFill>
                  <a:srgbClr val="000087"/>
                </a:solidFill>
                <a:latin typeface="Inconsolata" panose="020B0609030003000000" pitchFamily="49" charset="77"/>
              </a:rPr>
              <a:t>    return a + b + c</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a = -5</a:t>
            </a:r>
          </a:p>
          <a:p>
            <a:pPr marL="0" indent="0">
              <a:buNone/>
            </a:pPr>
            <a:r>
              <a:rPr lang="en-US" sz="1800" b="1" dirty="0">
                <a:latin typeface="Inconsolata" panose="020B0609030003000000" pitchFamily="49" charset="77"/>
              </a:rPr>
              <a:t>b = 2</a:t>
            </a:r>
          </a:p>
          <a:p>
            <a:pPr marL="0" indent="0">
              <a:buNone/>
            </a:pPr>
            <a:r>
              <a:rPr lang="en-US" sz="1800" b="1" dirty="0">
                <a:latin typeface="Inconsolata" panose="020B0609030003000000" pitchFamily="49" charset="77"/>
              </a:rPr>
              <a:t>c = 10	</a:t>
            </a:r>
          </a:p>
          <a:p>
            <a:pPr marL="0" indent="0">
              <a:buNone/>
            </a:pPr>
            <a:r>
              <a:rPr lang="en-US" sz="1800" b="1" dirty="0">
                <a:latin typeface="Inconsolata" panose="020B0609030003000000" pitchFamily="49" charset="77"/>
              </a:rPr>
              <a:t>result = </a:t>
            </a:r>
            <a:r>
              <a:rPr lang="en-US" sz="1800" b="1" dirty="0" err="1">
                <a:latin typeface="Inconsolata" panose="020B0609030003000000" pitchFamily="49" charset="77"/>
              </a:rPr>
              <a:t>sum_of_squares</a:t>
            </a:r>
            <a:r>
              <a:rPr lang="en-US" sz="1800" b="1" dirty="0">
                <a:latin typeface="Inconsolata" panose="020B0609030003000000" pitchFamily="49" charset="77"/>
              </a:rPr>
              <a:t>(a, b, c)</a:t>
            </a:r>
          </a:p>
          <a:p>
            <a:pPr marL="0" indent="0">
              <a:buNone/>
            </a:pPr>
            <a:r>
              <a:rPr lang="en-US" sz="1800" b="1" dirty="0">
                <a:latin typeface="Inconsolata" panose="020B0609030003000000" pitchFamily="49" charset="77"/>
              </a:rPr>
              <a:t>print(result)		</a:t>
            </a:r>
            <a:r>
              <a:rPr lang="en-US" sz="1800" b="1" dirty="0">
                <a:solidFill>
                  <a:srgbClr val="00B050"/>
                </a:solidFill>
                <a:latin typeface="Inconsolata" panose="020B0609030003000000" pitchFamily="49" charset="77"/>
              </a:rPr>
              <a:t># 129</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30</a:t>
            </a:fld>
            <a:endParaRPr lang="en-US" dirty="0"/>
          </a:p>
        </p:txBody>
      </p:sp>
      <p:sp>
        <p:nvSpPr>
          <p:cNvPr id="5" name="TextBox 4">
            <a:extLst>
              <a:ext uri="{FF2B5EF4-FFF2-40B4-BE49-F238E27FC236}">
                <a16:creationId xmlns:a16="http://schemas.microsoft.com/office/drawing/2014/main" id="{3F20C80A-CDF1-DA4C-B321-4C2A1F2AF479}"/>
              </a:ext>
            </a:extLst>
          </p:cNvPr>
          <p:cNvSpPr txBox="1"/>
          <p:nvPr/>
        </p:nvSpPr>
        <p:spPr>
          <a:xfrm>
            <a:off x="3632165" y="1260754"/>
            <a:ext cx="5293885" cy="2970044"/>
          </a:xfrm>
          <a:prstGeom prst="rect">
            <a:avLst/>
          </a:prstGeom>
          <a:noFill/>
        </p:spPr>
        <p:txBody>
          <a:bodyPr wrap="none" rtlCol="0">
            <a:spAutoFit/>
          </a:bodyPr>
          <a:lstStyle/>
          <a:p>
            <a:r>
              <a:rPr lang="en-US" sz="1700" dirty="0">
                <a:solidFill>
                  <a:srgbClr val="FF0000"/>
                </a:solidFill>
              </a:rPr>
              <a:t>The variables x and y are local variables in both functions </a:t>
            </a:r>
          </a:p>
          <a:p>
            <a:r>
              <a:rPr lang="en-US" sz="1700" dirty="0">
                <a:solidFill>
                  <a:srgbClr val="FF0000"/>
                </a:solidFill>
              </a:rPr>
              <a:t>and may even have different values. </a:t>
            </a:r>
          </a:p>
          <a:p>
            <a:endParaRPr lang="en-US" sz="1700" dirty="0">
              <a:solidFill>
                <a:srgbClr val="FF0000"/>
              </a:solidFill>
            </a:endParaRPr>
          </a:p>
          <a:p>
            <a:r>
              <a:rPr lang="en-US" sz="1700" dirty="0">
                <a:solidFill>
                  <a:srgbClr val="FF0000"/>
                </a:solidFill>
              </a:rPr>
              <a:t>Even though they are named the same, they are, in fact, </a:t>
            </a:r>
          </a:p>
          <a:p>
            <a:r>
              <a:rPr lang="en-US" sz="1700" dirty="0">
                <a:solidFill>
                  <a:srgbClr val="FF0000"/>
                </a:solidFill>
              </a:rPr>
              <a:t>very different.</a:t>
            </a:r>
          </a:p>
          <a:p>
            <a:endParaRPr lang="en-US" sz="1700" dirty="0">
              <a:solidFill>
                <a:srgbClr val="FF0000"/>
              </a:solidFill>
            </a:endParaRPr>
          </a:p>
          <a:p>
            <a:endParaRPr lang="en-US" sz="1700" dirty="0">
              <a:solidFill>
                <a:srgbClr val="FF0000"/>
              </a:solidFill>
            </a:endParaRPr>
          </a:p>
          <a:p>
            <a:endParaRPr lang="en-US" sz="1700" dirty="0">
              <a:solidFill>
                <a:srgbClr val="FF0000"/>
              </a:solidFill>
            </a:endParaRPr>
          </a:p>
          <a:p>
            <a:r>
              <a:rPr lang="en-US" sz="1700" dirty="0">
                <a:solidFill>
                  <a:srgbClr val="FF0000"/>
                </a:solidFill>
              </a:rPr>
              <a:t>Similarly, a, b and c in the </a:t>
            </a:r>
            <a:r>
              <a:rPr lang="en-US" sz="1700" dirty="0" err="1">
                <a:solidFill>
                  <a:srgbClr val="FF0000"/>
                </a:solidFill>
              </a:rPr>
              <a:t>sum_of_squares</a:t>
            </a:r>
            <a:r>
              <a:rPr lang="en-US" sz="1700" dirty="0">
                <a:solidFill>
                  <a:srgbClr val="FF0000"/>
                </a:solidFill>
              </a:rPr>
              <a:t> function are </a:t>
            </a:r>
          </a:p>
          <a:p>
            <a:r>
              <a:rPr lang="en-US" sz="1700" dirty="0">
                <a:solidFill>
                  <a:srgbClr val="FF0000"/>
                </a:solidFill>
              </a:rPr>
              <a:t>different than a, b and c outside of it. </a:t>
            </a:r>
          </a:p>
          <a:p>
            <a:endParaRPr lang="en-US" sz="1700" dirty="0">
              <a:solidFill>
                <a:srgbClr val="FF0000"/>
              </a:solidFill>
            </a:endParaRPr>
          </a:p>
        </p:txBody>
      </p:sp>
      <p:cxnSp>
        <p:nvCxnSpPr>
          <p:cNvPr id="6" name="Straight Arrow Connector 5">
            <a:extLst>
              <a:ext uri="{FF2B5EF4-FFF2-40B4-BE49-F238E27FC236}">
                <a16:creationId xmlns:a16="http://schemas.microsoft.com/office/drawing/2014/main" id="{5E5CA9EC-2146-FA40-B06F-24008B33A2D5}"/>
              </a:ext>
            </a:extLst>
          </p:cNvPr>
          <p:cNvCxnSpPr>
            <a:cxnSpLocks/>
          </p:cNvCxnSpPr>
          <p:nvPr/>
        </p:nvCxnSpPr>
        <p:spPr>
          <a:xfrm flipH="1">
            <a:off x="1786759" y="1526095"/>
            <a:ext cx="1845406" cy="819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4350A04-7536-584C-B8FC-3830E86D32AE}"/>
              </a:ext>
            </a:extLst>
          </p:cNvPr>
          <p:cNvCxnSpPr>
            <a:cxnSpLocks/>
          </p:cNvCxnSpPr>
          <p:nvPr/>
        </p:nvCxnSpPr>
        <p:spPr>
          <a:xfrm flipH="1">
            <a:off x="2522483" y="1692166"/>
            <a:ext cx="1019503" cy="4349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A81E47F-2B28-FA46-9646-BC757B298B82}"/>
              </a:ext>
            </a:extLst>
          </p:cNvPr>
          <p:cNvCxnSpPr>
            <a:cxnSpLocks/>
          </p:cNvCxnSpPr>
          <p:nvPr/>
        </p:nvCxnSpPr>
        <p:spPr>
          <a:xfrm flipH="1" flipV="1">
            <a:off x="865414" y="3080737"/>
            <a:ext cx="2766751" cy="41392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045CA6-5AB1-1144-AECA-F09C60CE0BF3}"/>
              </a:ext>
            </a:extLst>
          </p:cNvPr>
          <p:cNvCxnSpPr>
            <a:cxnSpLocks/>
          </p:cNvCxnSpPr>
          <p:nvPr/>
        </p:nvCxnSpPr>
        <p:spPr>
          <a:xfrm flipH="1">
            <a:off x="979714" y="3893196"/>
            <a:ext cx="2562272" cy="3376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36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func2</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
        <p:nvSpPr>
          <p:cNvPr id="3" name="Slide Number Placeholder 2">
            <a:extLst>
              <a:ext uri="{FF2B5EF4-FFF2-40B4-BE49-F238E27FC236}">
                <a16:creationId xmlns:a16="http://schemas.microsoft.com/office/drawing/2014/main" id="{773ECB15-6DB3-B541-BED0-10D15F26B432}"/>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
        <p:nvSpPr>
          <p:cNvPr id="4" name="Slide Number Placeholder 3">
            <a:extLst>
              <a:ext uri="{FF2B5EF4-FFF2-40B4-BE49-F238E27FC236}">
                <a16:creationId xmlns:a16="http://schemas.microsoft.com/office/drawing/2014/main" id="{6764BCB5-EC93-B745-BAD0-9FA4E5189FD2}"/>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Math Calculations</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a:buNone/>
            </a:pPr>
            <a:r>
              <a:rPr lang="en-US" altLang="en-US" dirty="0">
                <a:ea typeface="ＭＳ Ｐゴシック" panose="020B0600070205080204" pitchFamily="34" charset="-128"/>
              </a:rPr>
              <a:t>Create a new </a:t>
            </a:r>
            <a:r>
              <a:rPr lang="en-US" altLang="en-US" dirty="0" err="1">
                <a:ea typeface="ＭＳ Ｐゴシック" panose="020B0600070205080204" pitchFamily="34" charset="-128"/>
              </a:rPr>
              <a:t>repl</a:t>
            </a:r>
            <a:r>
              <a:rPr lang="en-US" altLang="en-US" dirty="0">
                <a:ea typeface="ＭＳ Ｐゴシック" panose="020B0600070205080204" pitchFamily="34" charset="-128"/>
              </a:rPr>
              <a:t> on </a:t>
            </a:r>
            <a:r>
              <a:rPr lang="en-US" altLang="en-US" dirty="0" err="1">
                <a:ea typeface="ＭＳ Ｐゴシック" panose="020B0600070205080204" pitchFamily="34" charset="-128"/>
              </a:rPr>
              <a:t>replit</a:t>
            </a:r>
            <a:r>
              <a:rPr lang="en-US" altLang="en-US" dirty="0">
                <a:ea typeface="ＭＳ Ｐゴシック" panose="020B0600070205080204" pitchFamily="34" charset="-128"/>
              </a:rPr>
              <a:t>. Write a program that implement the functions </a:t>
            </a:r>
          </a:p>
          <a:p>
            <a:pPr>
              <a:buNone/>
            </a:pPr>
            <a:r>
              <a:rPr lang="en-US" altLang="en-US" dirty="0">
                <a:ea typeface="ＭＳ Ｐゴシック" panose="020B0600070205080204" pitchFamily="34" charset="-128"/>
              </a:rPr>
              <a:t>below. </a:t>
            </a:r>
            <a:r>
              <a:rPr lang="en-US" altLang="en-US" dirty="0">
                <a:solidFill>
                  <a:srgbClr val="FF0000"/>
                </a:solidFill>
                <a:ea typeface="ＭＳ Ｐゴシック" panose="020B0600070205080204" pitchFamily="34" charset="-128"/>
              </a:rPr>
              <a:t>Test your functions by calling them and printing out their returned values. </a:t>
            </a:r>
            <a:endParaRPr lang="en-US" dirty="0">
              <a:solidFill>
                <a:srgbClr val="FF0000"/>
              </a:solidFill>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area_rectangle</a:t>
            </a:r>
            <a:r>
              <a:rPr lang="en-US" sz="2000" dirty="0">
                <a:latin typeface="Gill Sans MT" panose="020B0502020104020203" pitchFamily="34" charset="77"/>
              </a:rPr>
              <a:t>: returns the area of the rectangle with length and width.</a:t>
            </a:r>
          </a:p>
          <a:p>
            <a:pPr marL="0" indent="0">
              <a:buNone/>
            </a:pPr>
            <a:r>
              <a:rPr lang="en-US" sz="2000" dirty="0" err="1">
                <a:latin typeface="Gill Sans MT" panose="020B0502020104020203" pitchFamily="34" charset="77"/>
              </a:rPr>
              <a:t>area_trapezoid</a:t>
            </a:r>
            <a:r>
              <a:rPr lang="en-US" sz="2000" dirty="0">
                <a:latin typeface="Gill Sans MT" panose="020B0502020104020203" pitchFamily="34" charset="77"/>
              </a:rPr>
              <a:t>: returns area of trapezoid with two bases and a height. </a:t>
            </a:r>
          </a:p>
          <a:p>
            <a:pPr marL="0" indent="0">
              <a:buNone/>
            </a:pPr>
            <a:r>
              <a:rPr lang="en-US" sz="2000" dirty="0">
                <a:latin typeface="Gill Sans MT" panose="020B0502020104020203" pitchFamily="34" charset="77"/>
              </a:rPr>
              <a:t>A = h(a + b)/2</a:t>
            </a:r>
          </a:p>
          <a:p>
            <a:pPr marL="0" indent="0">
              <a:buNone/>
            </a:pPr>
            <a:r>
              <a:rPr lang="en-US" sz="2000" dirty="0" err="1">
                <a:latin typeface="Gill Sans MT" panose="020B0502020104020203" pitchFamily="34" charset="77"/>
              </a:rPr>
              <a:t>area_triangle</a:t>
            </a:r>
            <a:r>
              <a:rPr lang="en-US" sz="2000" dirty="0">
                <a:latin typeface="Gill Sans MT" panose="020B0502020104020203" pitchFamily="34" charset="77"/>
              </a:rPr>
              <a:t>: returns area of a triangle given the sides: a, b and c.</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fahrenheit_to_celsius</a:t>
            </a:r>
            <a:r>
              <a:rPr lang="en-US" sz="2000" dirty="0">
                <a:latin typeface="Gill Sans MT" panose="020B0502020104020203" pitchFamily="34" charset="77"/>
              </a:rPr>
              <a:t>: returns the temperature in </a:t>
            </a:r>
            <a:r>
              <a:rPr lang="en-US" sz="2000" dirty="0" err="1">
                <a:latin typeface="Gill Sans MT" panose="020B0502020104020203" pitchFamily="34" charset="77"/>
              </a:rPr>
              <a:t>celsius</a:t>
            </a:r>
            <a:r>
              <a:rPr lang="en-US" sz="2000" dirty="0">
                <a:latin typeface="Gill Sans MT" panose="020B0502020104020203" pitchFamily="34" charset="77"/>
              </a:rPr>
              <a:t> given the temperature in </a:t>
            </a:r>
            <a:r>
              <a:rPr lang="en-US" sz="2000" dirty="0" err="1">
                <a:latin typeface="Gill Sans MT" panose="020B0502020104020203" pitchFamily="34" charset="77"/>
              </a:rPr>
              <a:t>fahrenheit</a:t>
            </a:r>
            <a:r>
              <a:rPr lang="en-US" sz="2000" dirty="0">
                <a:latin typeface="Gill Sans MT" panose="020B0502020104020203" pitchFamily="34" charset="77"/>
              </a:rPr>
              <a:t>. </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33</a:t>
            </a:fld>
            <a:endParaRPr lang="en-US" dirty="0"/>
          </a:p>
        </p:txBody>
      </p:sp>
      <p:pic>
        <p:nvPicPr>
          <p:cNvPr id="3" name="Picture 2">
            <a:extLst>
              <a:ext uri="{FF2B5EF4-FFF2-40B4-BE49-F238E27FC236}">
                <a16:creationId xmlns:a16="http://schemas.microsoft.com/office/drawing/2014/main" id="{0FD0625C-ED12-5A4D-887B-BBFF15AE24EA}"/>
              </a:ext>
            </a:extLst>
          </p:cNvPr>
          <p:cNvPicPr>
            <a:picLocks noChangeAspect="1"/>
          </p:cNvPicPr>
          <p:nvPr/>
        </p:nvPicPr>
        <p:blipFill>
          <a:blip r:embed="rId3"/>
          <a:stretch>
            <a:fillRect/>
          </a:stretch>
        </p:blipFill>
        <p:spPr>
          <a:xfrm>
            <a:off x="3069118" y="4962373"/>
            <a:ext cx="2066408" cy="738631"/>
          </a:xfrm>
          <a:prstGeom prst="rect">
            <a:avLst/>
          </a:prstGeom>
        </p:spPr>
      </p:pic>
      <p:pic>
        <p:nvPicPr>
          <p:cNvPr id="4" name="Picture 3">
            <a:extLst>
              <a:ext uri="{FF2B5EF4-FFF2-40B4-BE49-F238E27FC236}">
                <a16:creationId xmlns:a16="http://schemas.microsoft.com/office/drawing/2014/main" id="{843AF8AF-4610-204D-BF1A-2774E74348E2}"/>
              </a:ext>
            </a:extLst>
          </p:cNvPr>
          <p:cNvPicPr>
            <a:picLocks noChangeAspect="1"/>
          </p:cNvPicPr>
          <p:nvPr/>
        </p:nvPicPr>
        <p:blipFill>
          <a:blip r:embed="rId4"/>
          <a:stretch>
            <a:fillRect/>
          </a:stretch>
        </p:blipFill>
        <p:spPr>
          <a:xfrm>
            <a:off x="1595032" y="3561822"/>
            <a:ext cx="5698904" cy="931835"/>
          </a:xfrm>
          <a:prstGeom prst="rect">
            <a:avLst/>
          </a:prstGeom>
        </p:spPr>
      </p:pic>
    </p:spTree>
    <p:extLst>
      <p:ext uri="{BB962C8B-B14F-4D97-AF65-F5344CB8AC3E}">
        <p14:creationId xmlns:p14="http://schemas.microsoft.com/office/powerpoint/2010/main" val="43603009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Math Calculations</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marL="0" indent="0">
              <a:buNone/>
            </a:pPr>
            <a:r>
              <a:rPr lang="en-US" sz="2200" dirty="0">
                <a:latin typeface="Gill Sans MT" panose="020B0502020104020203" pitchFamily="34" charset="77"/>
              </a:rPr>
              <a:t>Sample Output for Lab1: The output doesn't have to be exactly like shown below. Be sure to check that all the functions are </a:t>
            </a:r>
            <a:r>
              <a:rPr lang="en-US" sz="2200">
                <a:latin typeface="Gill Sans MT" panose="020B0502020104020203" pitchFamily="34" charset="77"/>
              </a:rPr>
              <a:t>implemented correctly.</a:t>
            </a:r>
            <a:endParaRPr lang="en-US" sz="22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Enter length of rectangle: 10</a:t>
            </a:r>
          </a:p>
          <a:p>
            <a:pPr marL="0" indent="0">
              <a:buNone/>
            </a:pPr>
            <a:r>
              <a:rPr lang="en-US" sz="2000" dirty="0">
                <a:latin typeface="Gill Sans MT" panose="020B0502020104020203" pitchFamily="34" charset="77"/>
              </a:rPr>
              <a:t>Enter width of rectangle: 2</a:t>
            </a:r>
          </a:p>
          <a:p>
            <a:pPr marL="0" indent="0">
              <a:buNone/>
            </a:pPr>
            <a:r>
              <a:rPr lang="en-US" sz="2000" dirty="0">
                <a:latin typeface="Gill Sans MT" panose="020B0502020104020203" pitchFamily="34" charset="77"/>
              </a:rPr>
              <a:t>Area of rectangle is 20</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Enter side1 of triangle: 3</a:t>
            </a:r>
          </a:p>
          <a:p>
            <a:pPr marL="0" indent="0">
              <a:buNone/>
            </a:pPr>
            <a:r>
              <a:rPr lang="en-US" sz="2000" dirty="0">
                <a:latin typeface="Gill Sans MT" panose="020B0502020104020203" pitchFamily="34" charset="77"/>
              </a:rPr>
              <a:t>Enter side2 of triangle: 4</a:t>
            </a:r>
          </a:p>
          <a:p>
            <a:pPr marL="0" indent="0">
              <a:buNone/>
            </a:pPr>
            <a:r>
              <a:rPr lang="en-US" sz="2000" dirty="0">
                <a:latin typeface="Gill Sans MT" panose="020B0502020104020203" pitchFamily="34" charset="77"/>
              </a:rPr>
              <a:t>Enter side3 of triangle: 5</a:t>
            </a:r>
          </a:p>
          <a:p>
            <a:pPr marL="0" indent="0">
              <a:buNone/>
            </a:pPr>
            <a:r>
              <a:rPr lang="en-US" sz="2000" dirty="0">
                <a:latin typeface="Gill Sans MT" panose="020B0502020104020203" pitchFamily="34" charset="77"/>
              </a:rPr>
              <a:t>Area of triangle is 6.0</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1407476634"/>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2: BMI</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a:buNone/>
            </a:pPr>
            <a:r>
              <a:rPr lang="en-US" altLang="en-US" dirty="0">
                <a:ea typeface="ＭＳ Ｐゴシック" panose="020B0600070205080204" pitchFamily="34" charset="-128"/>
              </a:rPr>
              <a:t>Create a new </a:t>
            </a:r>
            <a:r>
              <a:rPr lang="en-US" altLang="en-US" dirty="0" err="1">
                <a:ea typeface="ＭＳ Ｐゴシック" panose="020B0600070205080204" pitchFamily="34" charset="-128"/>
              </a:rPr>
              <a:t>repl</a:t>
            </a:r>
            <a:r>
              <a:rPr lang="en-US" altLang="en-US" dirty="0">
                <a:ea typeface="ＭＳ Ｐゴシック" panose="020B0600070205080204" pitchFamily="34" charset="-128"/>
              </a:rPr>
              <a:t> on </a:t>
            </a:r>
            <a:r>
              <a:rPr lang="en-US" altLang="en-US" dirty="0" err="1">
                <a:ea typeface="ＭＳ Ｐゴシック" panose="020B0600070205080204" pitchFamily="34" charset="-128"/>
              </a:rPr>
              <a:t>replit</a:t>
            </a:r>
            <a:r>
              <a:rPr lang="en-US" altLang="en-US" dirty="0">
                <a:ea typeface="ＭＳ Ｐゴシック" panose="020B0600070205080204" pitchFamily="34" charset="-128"/>
              </a:rPr>
              <a:t>. Write a program that asks the user to enter their </a:t>
            </a:r>
          </a:p>
          <a:p>
            <a:pPr>
              <a:buNone/>
            </a:pPr>
            <a:r>
              <a:rPr lang="en-US" altLang="en-US" dirty="0">
                <a:ea typeface="ＭＳ Ｐゴシック" panose="020B0600070205080204" pitchFamily="34" charset="-128"/>
              </a:rPr>
              <a:t>height in inches and weight in pounds and display the body mass index(BMI). </a:t>
            </a:r>
          </a:p>
          <a:p>
            <a:pPr>
              <a:buNone/>
            </a:pPr>
            <a:r>
              <a:rPr lang="en-US" altLang="en-US" dirty="0">
                <a:ea typeface="ＭＳ Ｐゴシック" panose="020B0600070205080204" pitchFamily="34" charset="-128"/>
              </a:rPr>
              <a:t>Implement the function </a:t>
            </a:r>
            <a:r>
              <a:rPr lang="en-US" altLang="en-US" dirty="0" err="1">
                <a:ea typeface="ＭＳ Ｐゴシック" panose="020B0600070205080204" pitchFamily="34" charset="-128"/>
              </a:rPr>
              <a:t>bmi</a:t>
            </a:r>
            <a:r>
              <a:rPr lang="en-US" altLang="en-US" dirty="0">
                <a:ea typeface="ＭＳ Ｐゴシック" panose="020B0600070205080204" pitchFamily="34" charset="-128"/>
              </a:rPr>
              <a:t> to calculate the </a:t>
            </a:r>
            <a:r>
              <a:rPr lang="en-US" altLang="en-US" dirty="0" err="1">
                <a:ea typeface="ＭＳ Ｐゴシック" panose="020B0600070205080204" pitchFamily="34" charset="-128"/>
              </a:rPr>
              <a:t>bmi</a:t>
            </a:r>
            <a:r>
              <a:rPr lang="en-US" altLang="en-US" dirty="0">
                <a:ea typeface="ＭＳ Ｐゴシック" panose="020B0600070205080204" pitchFamily="34" charset="-128"/>
              </a:rPr>
              <a:t>.</a:t>
            </a:r>
          </a:p>
          <a:p>
            <a:pPr>
              <a:buNone/>
            </a:pPr>
            <a:endParaRPr lang="en-US" altLang="en-US" dirty="0">
              <a:ea typeface="ＭＳ Ｐゴシック" panose="020B0600070205080204" pitchFamily="34" charset="-128"/>
            </a:endParaRPr>
          </a:p>
          <a:p>
            <a:pPr>
              <a:buNone/>
            </a:pPr>
            <a:endParaRPr lang="en-US" altLang="en-US" dirty="0">
              <a:ea typeface="ＭＳ Ｐゴシック" panose="020B0600070205080204" pitchFamily="34" charset="-128"/>
            </a:endParaRPr>
          </a:p>
          <a:p>
            <a:pPr>
              <a:buNone/>
            </a:pPr>
            <a:r>
              <a:rPr lang="en-US" altLang="en-US" dirty="0">
                <a:latin typeface="INCONSOLATA" panose="020B0609030003000000" pitchFamily="49" charset="77"/>
                <a:ea typeface="ＭＳ Ｐゴシック" panose="020B0600070205080204" pitchFamily="34" charset="-128"/>
                <a:cs typeface="InaiMathi" pitchFamily="2" charset="0"/>
              </a:rPr>
              <a:t>def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(height, weight):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 implement this function to compute the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 given the height   </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 and weight.</a:t>
            </a:r>
          </a:p>
          <a:p>
            <a:pPr>
              <a:buNone/>
            </a:pPr>
            <a:endParaRPr lang="en-US" altLang="en-US" dirty="0">
              <a:latin typeface="INCONSOLATA" panose="020B0609030003000000" pitchFamily="49" charset="77"/>
              <a:ea typeface="ＭＳ Ｐゴシック" panose="020B0600070205080204" pitchFamily="34" charset="-128"/>
              <a:cs typeface="InaiMathi" pitchFamily="2" charset="0"/>
            </a:endParaRPr>
          </a:p>
          <a:p>
            <a:pPr>
              <a:buNone/>
            </a:pPr>
            <a:r>
              <a:rPr lang="en-US" altLang="en-US" dirty="0">
                <a:latin typeface="INCONSOLATA" panose="020B0609030003000000" pitchFamily="49" charset="77"/>
                <a:ea typeface="ＭＳ Ｐゴシック" panose="020B0600070205080204" pitchFamily="34" charset="-128"/>
                <a:cs typeface="InaiMathi" pitchFamily="2" charset="0"/>
              </a:rPr>
              <a:t># ask the user to enter height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ask the user to enter weight</a:t>
            </a:r>
          </a:p>
          <a:p>
            <a:pPr>
              <a:buNone/>
            </a:pPr>
            <a:r>
              <a:rPr lang="en-US" altLang="en-US" dirty="0">
                <a:latin typeface="INCONSOLATA" panose="020B0609030003000000" pitchFamily="49" charset="77"/>
                <a:ea typeface="ＭＳ Ｐゴシック" panose="020B0600070205080204" pitchFamily="34" charset="-128"/>
                <a:cs typeface="InaiMathi" pitchFamily="2" charset="0"/>
              </a:rPr>
              <a:t># call the </a:t>
            </a:r>
            <a:r>
              <a:rPr lang="en-US" altLang="en-US" dirty="0" err="1">
                <a:latin typeface="INCONSOLATA" panose="020B0609030003000000" pitchFamily="49" charset="77"/>
                <a:ea typeface="ＭＳ Ｐゴシック" panose="020B0600070205080204" pitchFamily="34" charset="-128"/>
                <a:cs typeface="InaiMathi" pitchFamily="2" charset="0"/>
              </a:rPr>
              <a:t>bmi</a:t>
            </a:r>
            <a:r>
              <a:rPr lang="en-US" altLang="en-US" dirty="0">
                <a:latin typeface="INCONSOLATA" panose="020B0609030003000000" pitchFamily="49" charset="77"/>
                <a:ea typeface="ＭＳ Ｐゴシック" panose="020B0600070205080204" pitchFamily="34" charset="-128"/>
                <a:cs typeface="InaiMathi" pitchFamily="2" charset="0"/>
              </a:rPr>
              <a:t> function and display the result.</a:t>
            </a:r>
          </a:p>
          <a:p>
            <a:pPr>
              <a:buNone/>
            </a:pPr>
            <a:endParaRPr lang="en-US" altLang="en-US" dirty="0">
              <a:latin typeface="INCONSOLATA" panose="020B0609030003000000" pitchFamily="49" charset="77"/>
              <a:ea typeface="ＭＳ Ｐゴシック" panose="020B0600070205080204" pitchFamily="34" charset="-128"/>
              <a:cs typeface="InaiMathi" pitchFamily="2" charset="0"/>
            </a:endParaRPr>
          </a:p>
          <a:p>
            <a:pPr>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35</a:t>
            </a:fld>
            <a:endParaRPr lang="en-US" dirty="0"/>
          </a:p>
        </p:txBody>
      </p:sp>
      <p:pic>
        <p:nvPicPr>
          <p:cNvPr id="9" name="Picture 8" descr="Text&#10;&#10;Description automatically generated">
            <a:extLst>
              <a:ext uri="{FF2B5EF4-FFF2-40B4-BE49-F238E27FC236}">
                <a16:creationId xmlns:a16="http://schemas.microsoft.com/office/drawing/2014/main" id="{D7641B18-D64D-AF45-BAB3-C182471B7E7D}"/>
              </a:ext>
            </a:extLst>
          </p:cNvPr>
          <p:cNvPicPr/>
          <p:nvPr/>
        </p:nvPicPr>
        <p:blipFill>
          <a:blip r:embed="rId3"/>
          <a:stretch>
            <a:fillRect/>
          </a:stretch>
        </p:blipFill>
        <p:spPr>
          <a:xfrm>
            <a:off x="3057886" y="1907757"/>
            <a:ext cx="2453566" cy="697656"/>
          </a:xfrm>
          <a:prstGeom prst="rect">
            <a:avLst/>
          </a:prstGeom>
        </p:spPr>
      </p:pic>
    </p:spTree>
    <p:extLst>
      <p:ext uri="{BB962C8B-B14F-4D97-AF65-F5344CB8AC3E}">
        <p14:creationId xmlns:p14="http://schemas.microsoft.com/office/powerpoint/2010/main" val="183768534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3: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a:t>
            </a: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53488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22668782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3: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418A5BE0-EA06-134F-847C-064B7E841A8D}"/>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1811896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3: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
        <p:nvSpPr>
          <p:cNvPr id="2" name="Slide Number Placeholder 1">
            <a:extLst>
              <a:ext uri="{FF2B5EF4-FFF2-40B4-BE49-F238E27FC236}">
                <a16:creationId xmlns:a16="http://schemas.microsoft.com/office/drawing/2014/main" id="{6FD2E492-6A01-8641-886F-FE811E6E759B}"/>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70090437"/>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6CF8947F-3BCC-234A-A9F1-BDE54AE0CAA7}"/>
              </a:ext>
            </a:extLst>
          </p:cNvPr>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
        <p:nvSpPr>
          <p:cNvPr id="4" name="Slide Number Placeholder 3">
            <a:extLst>
              <a:ext uri="{FF2B5EF4-FFF2-40B4-BE49-F238E27FC236}">
                <a16:creationId xmlns:a16="http://schemas.microsoft.com/office/drawing/2014/main" id="{7AAE2AC7-F113-5D43-9B5A-A819B0B0C31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87875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76B609F7-28C8-3C4C-9191-B3A08C9BCB33}"/>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991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250E696-9286-3543-8BCD-970476AB99B0}"/>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3750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
        <p:nvSpPr>
          <p:cNvPr id="3" name="Slide Number Placeholder 2">
            <a:extLst>
              <a:ext uri="{FF2B5EF4-FFF2-40B4-BE49-F238E27FC236}">
                <a16:creationId xmlns:a16="http://schemas.microsoft.com/office/drawing/2014/main" id="{874A9731-7B6D-E44E-AB5A-807E4632143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544750"/>
            <a:ext cx="9364827" cy="5087566"/>
          </a:xfrm>
        </p:spPr>
        <p:txBody>
          <a:bodyPr>
            <a:normAutofit/>
          </a:bodyPr>
          <a:lstStyle/>
          <a:p>
            <a:pPr marL="0" indent="0">
              <a:buNone/>
            </a:pPr>
            <a:r>
              <a:rPr lang="en-US" sz="2000" dirty="0"/>
              <a:t>We like to take the redundant code below and convert it to a function called absolute().</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absolute(-10)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absolute(5)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absolute().</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458170" y="3685105"/>
            <a:ext cx="611658" cy="685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144983" y="4086371"/>
            <a:ext cx="631668" cy="65175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1719185" y="4391561"/>
            <a:ext cx="2469734" cy="1323439"/>
          </a:xfrm>
          <a:prstGeom prst="rect">
            <a:avLst/>
          </a:prstGeom>
          <a:noFill/>
        </p:spPr>
        <p:txBody>
          <a:bodyPr wrap="square" rtlCol="0">
            <a:spAutoFit/>
          </a:bodyPr>
          <a:lstStyle/>
          <a:p>
            <a:r>
              <a:rPr lang="en-US" sz="2000" dirty="0">
                <a:solidFill>
                  <a:srgbClr val="FF0000"/>
                </a:solidFill>
              </a:rPr>
              <a:t>Now we can reuse this code by calling on absolute()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
        <p:nvSpPr>
          <p:cNvPr id="3" name="Slide Number Placeholder 2">
            <a:extLst>
              <a:ext uri="{FF2B5EF4-FFF2-40B4-BE49-F238E27FC236}">
                <a16:creationId xmlns:a16="http://schemas.microsoft.com/office/drawing/2014/main" id="{74B9B413-4163-1042-9DF5-434FE0E559C2}"/>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3955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50153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absolute()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
        <p:nvSpPr>
          <p:cNvPr id="3" name="Slide Number Placeholder 2">
            <a:extLst>
              <a:ext uri="{FF2B5EF4-FFF2-40B4-BE49-F238E27FC236}">
                <a16:creationId xmlns:a16="http://schemas.microsoft.com/office/drawing/2014/main" id="{1B0F580D-D899-624F-8938-E37CBF85BE68}"/>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3948</TotalTime>
  <Words>4332</Words>
  <Application>Microsoft Macintosh PowerPoint</Application>
  <PresentationFormat>On-screen Show (16:10)</PresentationFormat>
  <Paragraphs>629</Paragraphs>
  <Slides>39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Cambria Math</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Functions Arguments (input)</vt:lpstr>
      <vt:lpstr>Returned Value</vt:lpstr>
      <vt:lpstr>You Try it!</vt:lpstr>
      <vt:lpstr>Keyword Arguments</vt:lpstr>
      <vt:lpstr>Why Keyword Arguments</vt:lpstr>
      <vt:lpstr>Keyword and Positional Arguments</vt:lpstr>
      <vt:lpstr>Optional Keyword Arguments</vt:lpstr>
      <vt:lpstr>Functions</vt:lpstr>
      <vt:lpstr>Functions</vt:lpstr>
      <vt:lpstr>Functions</vt:lpstr>
      <vt:lpstr>Flow of a Program</vt:lpstr>
      <vt:lpstr>Flow of a Program</vt:lpstr>
      <vt:lpstr>Variables and Parameters are Local</vt:lpstr>
      <vt:lpstr>Functions calling other functions</vt:lpstr>
      <vt:lpstr>Python Program Template</vt:lpstr>
      <vt:lpstr>Writing a Simple Program: Quadratic Roots</vt:lpstr>
      <vt:lpstr>Lab 1: Math Calculations</vt:lpstr>
      <vt:lpstr>Lab 1: Math Calculations</vt:lpstr>
      <vt:lpstr>Lab 2: BMI</vt:lpstr>
      <vt:lpstr>Lab 3: Day Of the Week</vt:lpstr>
      <vt:lpstr>Lab 3: Day Of the Week</vt:lpstr>
      <vt:lpstr>Lab 3: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2021-10-08T14:38:39Z</dcterms:modified>
</cp:coreProperties>
</file>