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2"/>
  </p:notesMasterIdLst>
  <p:sldIdLst>
    <p:sldId id="555" r:id="rId2"/>
    <p:sldId id="556" r:id="rId3"/>
    <p:sldId id="557" r:id="rId4"/>
    <p:sldId id="558" r:id="rId5"/>
    <p:sldId id="567" r:id="rId6"/>
    <p:sldId id="573" r:id="rId7"/>
    <p:sldId id="575" r:id="rId8"/>
    <p:sldId id="574" r:id="rId9"/>
    <p:sldId id="308" r:id="rId10"/>
    <p:sldId id="313" r:id="rId11"/>
    <p:sldId id="312" r:id="rId12"/>
    <p:sldId id="306" r:id="rId13"/>
    <p:sldId id="341" r:id="rId14"/>
    <p:sldId id="368" r:id="rId15"/>
    <p:sldId id="576" r:id="rId16"/>
    <p:sldId id="579" r:id="rId17"/>
    <p:sldId id="580" r:id="rId18"/>
    <p:sldId id="561" r:id="rId19"/>
    <p:sldId id="424" r:id="rId20"/>
    <p:sldId id="565" r:id="rId2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DBD6B-D978-354C-A9F7-8688786013A8}" v="223" dt="2023-11-02T11:55:30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0563"/>
  </p:normalViewPr>
  <p:slideViewPr>
    <p:cSldViewPr snapToGrid="0" snapToObjects="1">
      <p:cViewPr varScale="1">
        <p:scale>
          <a:sx n="124" d="100"/>
          <a:sy n="124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AA8DBD6B-D978-354C-A9F7-8688786013A8}"/>
    <pc:docChg chg="undo custSel addSld delSld modSld">
      <pc:chgData name="Long B Nguyen" userId="f59fb8f3-a021-417a-8bc1-65c8d471c621" providerId="ADAL" clId="{AA8DBD6B-D978-354C-A9F7-8688786013A8}" dt="2023-11-02T11:55:34.909" v="478" actId="2696"/>
      <pc:docMkLst>
        <pc:docMk/>
      </pc:docMkLst>
      <pc:sldChg chg="modSp add mod">
        <pc:chgData name="Long B Nguyen" userId="f59fb8f3-a021-417a-8bc1-65c8d471c621" providerId="ADAL" clId="{AA8DBD6B-D978-354C-A9F7-8688786013A8}" dt="2023-11-02T11:45:59.414" v="9" actId="20577"/>
        <pc:sldMkLst>
          <pc:docMk/>
          <pc:sldMk cId="1190543687" sldId="341"/>
        </pc:sldMkLst>
        <pc:spChg chg="mod">
          <ac:chgData name="Long B Nguyen" userId="f59fb8f3-a021-417a-8bc1-65c8d471c621" providerId="ADAL" clId="{AA8DBD6B-D978-354C-A9F7-8688786013A8}" dt="2023-11-02T11:45:59.414" v="9" actId="20577"/>
          <ac:spMkLst>
            <pc:docMk/>
            <pc:sldMk cId="1190543687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AA8DBD6B-D978-354C-A9F7-8688786013A8}" dt="2023-11-02T11:45:57.229" v="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AA8DBD6B-D978-354C-A9F7-8688786013A8}" dt="2023-11-02T11:48:44.513" v="247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AA8DBD6B-D978-354C-A9F7-8688786013A8}" dt="2023-11-02T11:48:42.067" v="245" actId="478"/>
          <ac:spMkLst>
            <pc:docMk/>
            <pc:sldMk cId="528345614" sldId="368"/>
            <ac:spMk id="6" creationId="{9B917180-86A3-7AF1-BA32-755E118E0B43}"/>
          </ac:spMkLst>
        </pc:spChg>
        <pc:spChg chg="add del mod">
          <ac:chgData name="Long B Nguyen" userId="f59fb8f3-a021-417a-8bc1-65c8d471c621" providerId="ADAL" clId="{AA8DBD6B-D978-354C-A9F7-8688786013A8}" dt="2023-11-02T11:48:43.781" v="246" actId="478"/>
          <ac:spMkLst>
            <pc:docMk/>
            <pc:sldMk cId="528345614" sldId="368"/>
            <ac:spMk id="12" creationId="{E67340AA-DA0D-4974-5B6D-24201E28F2AB}"/>
          </ac:spMkLst>
        </pc:spChg>
        <pc:cxnChg chg="mod">
          <ac:chgData name="Long B Nguyen" userId="f59fb8f3-a021-417a-8bc1-65c8d471c621" providerId="ADAL" clId="{AA8DBD6B-D978-354C-A9F7-8688786013A8}" dt="2023-11-02T11:48:15.045" v="240" actId="1076"/>
          <ac:cxnSpMkLst>
            <pc:docMk/>
            <pc:sldMk cId="528345614" sldId="368"/>
            <ac:cxnSpMk id="11" creationId="{5338EC75-F1A0-C645-8B90-B3F51C319352}"/>
          </ac:cxnSpMkLst>
        </pc:cxnChg>
        <pc:cxnChg chg="add del mod">
          <ac:chgData name="Long B Nguyen" userId="f59fb8f3-a021-417a-8bc1-65c8d471c621" providerId="ADAL" clId="{AA8DBD6B-D978-354C-A9F7-8688786013A8}" dt="2023-11-02T11:48:44.513" v="247" actId="478"/>
          <ac:cxnSpMkLst>
            <pc:docMk/>
            <pc:sldMk cId="528345614" sldId="368"/>
            <ac:cxnSpMk id="13" creationId="{EB5A15F4-89C1-196F-E55C-67AAD03CE247}"/>
          </ac:cxnSpMkLst>
        </pc:cxnChg>
      </pc:sldChg>
      <pc:sldChg chg="addSp delSp modSp add mod modAnim">
        <pc:chgData name="Long B Nguyen" userId="f59fb8f3-a021-417a-8bc1-65c8d471c621" providerId="ADAL" clId="{AA8DBD6B-D978-354C-A9F7-8688786013A8}" dt="2023-11-02T11:51:13.073" v="473"/>
        <pc:sldMkLst>
          <pc:docMk/>
          <pc:sldMk cId="601455868" sldId="576"/>
        </pc:sldMkLst>
        <pc:spChg chg="del mod">
          <ac:chgData name="Long B Nguyen" userId="f59fb8f3-a021-417a-8bc1-65c8d471c621" providerId="ADAL" clId="{AA8DBD6B-D978-354C-A9F7-8688786013A8}" dt="2023-11-02T11:51:12.541" v="471"/>
          <ac:spMkLst>
            <pc:docMk/>
            <pc:sldMk cId="601455868" sldId="576"/>
            <ac:spMk id="6" creationId="{9B917180-86A3-7AF1-BA32-755E118E0B43}"/>
          </ac:spMkLst>
        </pc:spChg>
        <pc:spChg chg="mod">
          <ac:chgData name="Long B Nguyen" userId="f59fb8f3-a021-417a-8bc1-65c8d471c621" providerId="ADAL" clId="{AA8DBD6B-D978-354C-A9F7-8688786013A8}" dt="2023-11-02T11:51:10.062" v="469" actId="20577"/>
          <ac:spMkLst>
            <pc:docMk/>
            <pc:sldMk cId="601455868" sldId="576"/>
            <ac:spMk id="9" creationId="{E3B2E017-30B2-884B-A113-B419A2ED51AD}"/>
          </ac:spMkLst>
        </pc:spChg>
        <pc:spChg chg="del mod">
          <ac:chgData name="Long B Nguyen" userId="f59fb8f3-a021-417a-8bc1-65c8d471c621" providerId="ADAL" clId="{AA8DBD6B-D978-354C-A9F7-8688786013A8}" dt="2023-11-02T11:51:13.073" v="473"/>
          <ac:spMkLst>
            <pc:docMk/>
            <pc:sldMk cId="601455868" sldId="576"/>
            <ac:spMk id="12" creationId="{E67340AA-DA0D-4974-5B6D-24201E28F2AB}"/>
          </ac:spMkLst>
        </pc:spChg>
        <pc:cxnChg chg="mod">
          <ac:chgData name="Long B Nguyen" userId="f59fb8f3-a021-417a-8bc1-65c8d471c621" providerId="ADAL" clId="{AA8DBD6B-D978-354C-A9F7-8688786013A8}" dt="2023-11-02T11:49:25.256" v="267" actId="1076"/>
          <ac:cxnSpMkLst>
            <pc:docMk/>
            <pc:sldMk cId="601455868" sldId="576"/>
            <ac:cxnSpMk id="11" creationId="{5338EC75-F1A0-C645-8B90-B3F51C319352}"/>
          </ac:cxnSpMkLst>
        </pc:cxnChg>
        <pc:cxnChg chg="mod">
          <ac:chgData name="Long B Nguyen" userId="f59fb8f3-a021-417a-8bc1-65c8d471c621" providerId="ADAL" clId="{AA8DBD6B-D978-354C-A9F7-8688786013A8}" dt="2023-11-02T11:51:04.663" v="452" actId="14100"/>
          <ac:cxnSpMkLst>
            <pc:docMk/>
            <pc:sldMk cId="601455868" sldId="576"/>
            <ac:cxnSpMk id="13" creationId="{EB5A15F4-89C1-196F-E55C-67AAD03CE247}"/>
          </ac:cxnSpMkLst>
        </pc:cxnChg>
        <pc:cxnChg chg="add mod">
          <ac:chgData name="Long B Nguyen" userId="f59fb8f3-a021-417a-8bc1-65c8d471c621" providerId="ADAL" clId="{AA8DBD6B-D978-354C-A9F7-8688786013A8}" dt="2023-11-02T11:49:30.838" v="270" actId="1076"/>
          <ac:cxnSpMkLst>
            <pc:docMk/>
            <pc:sldMk cId="601455868" sldId="576"/>
            <ac:cxnSpMk id="14" creationId="{D6A6B1D4-E35A-3D8D-7BD4-F3FBF8904C7E}"/>
          </ac:cxnSpMkLst>
        </pc:cxnChg>
      </pc:sldChg>
      <pc:sldChg chg="add del">
        <pc:chgData name="Long B Nguyen" userId="f59fb8f3-a021-417a-8bc1-65c8d471c621" providerId="ADAL" clId="{AA8DBD6B-D978-354C-A9F7-8688786013A8}" dt="2023-11-02T11:55:34.133" v="477" actId="2696"/>
        <pc:sldMkLst>
          <pc:docMk/>
          <pc:sldMk cId="1655667199" sldId="577"/>
        </pc:sldMkLst>
      </pc:sldChg>
      <pc:sldChg chg="add del">
        <pc:chgData name="Long B Nguyen" userId="f59fb8f3-a021-417a-8bc1-65c8d471c621" providerId="ADAL" clId="{AA8DBD6B-D978-354C-A9F7-8688786013A8}" dt="2023-11-02T11:55:34.909" v="478" actId="2696"/>
        <pc:sldMkLst>
          <pc:docMk/>
          <pc:sldMk cId="1245941282" sldId="578"/>
        </pc:sldMkLst>
      </pc:sldChg>
      <pc:sldChg chg="add">
        <pc:chgData name="Long B Nguyen" userId="f59fb8f3-a021-417a-8bc1-65c8d471c621" providerId="ADAL" clId="{AA8DBD6B-D978-354C-A9F7-8688786013A8}" dt="2023-11-02T11:55:30.802" v="476"/>
        <pc:sldMkLst>
          <pc:docMk/>
          <pc:sldMk cId="1353512910" sldId="579"/>
        </pc:sldMkLst>
      </pc:sldChg>
      <pc:sldChg chg="add">
        <pc:chgData name="Long B Nguyen" userId="f59fb8f3-a021-417a-8bc1-65c8d471c621" providerId="ADAL" clId="{AA8DBD6B-D978-354C-A9F7-8688786013A8}" dt="2023-11-02T11:55:30.802" v="476"/>
        <pc:sldMkLst>
          <pc:docMk/>
          <pc:sldMk cId="2876706645" sldId="580"/>
        </pc:sldMkLst>
      </pc:sldChg>
    </pc:docChg>
  </pc:docChgLst>
  <pc:docChgLst>
    <pc:chgData name="Long Nguyen" userId="f59fb8f3-a021-417a-8bc1-65c8d471c621" providerId="ADAL" clId="{4840A76A-AB0D-B64F-80B3-254B6B0A2E55}"/>
    <pc:docChg chg="custSel modSld">
      <pc:chgData name="Long Nguyen" userId="f59fb8f3-a021-417a-8bc1-65c8d471c621" providerId="ADAL" clId="{4840A76A-AB0D-B64F-80B3-254B6B0A2E55}" dt="2022-09-21T13:51:21.763" v="214" actId="1076"/>
      <pc:docMkLst>
        <pc:docMk/>
      </pc:docMkLst>
      <pc:sldChg chg="modSp modAnim">
        <pc:chgData name="Long Nguyen" userId="f59fb8f3-a021-417a-8bc1-65c8d471c621" providerId="ADAL" clId="{4840A76A-AB0D-B64F-80B3-254B6B0A2E55}" dt="2022-09-19T18:46:44.543" v="36" actId="20577"/>
        <pc:sldMkLst>
          <pc:docMk/>
          <pc:sldMk cId="4185702486" sldId="558"/>
        </pc:sldMkLst>
        <pc:spChg chg="mod">
          <ac:chgData name="Long Nguyen" userId="f59fb8f3-a021-417a-8bc1-65c8d471c621" providerId="ADAL" clId="{4840A76A-AB0D-B64F-80B3-254B6B0A2E55}" dt="2022-09-19T18:46:44.543" v="36" actId="20577"/>
          <ac:spMkLst>
            <pc:docMk/>
            <pc:sldMk cId="4185702486" sldId="558"/>
            <ac:spMk id="7170" creationId="{63A32A1E-B5AF-FA47-8296-065102CBE2F8}"/>
          </ac:spMkLst>
        </pc:spChg>
      </pc:sldChg>
      <pc:sldChg chg="delSp modSp mod delAnim">
        <pc:chgData name="Long Nguyen" userId="f59fb8f3-a021-417a-8bc1-65c8d471c621" providerId="ADAL" clId="{4840A76A-AB0D-B64F-80B3-254B6B0A2E55}" dt="2022-09-21T13:49:45.565" v="210" actId="1076"/>
        <pc:sldMkLst>
          <pc:docMk/>
          <pc:sldMk cId="2681292538" sldId="567"/>
        </pc:sldMkLst>
        <pc:spChg chg="mod">
          <ac:chgData name="Long Nguyen" userId="f59fb8f3-a021-417a-8bc1-65c8d471c621" providerId="ADAL" clId="{4840A76A-AB0D-B64F-80B3-254B6B0A2E55}" dt="2022-09-21T13:49:45.565" v="210" actId="1076"/>
          <ac:spMkLst>
            <pc:docMk/>
            <pc:sldMk cId="2681292538" sldId="567"/>
            <ac:spMk id="10" creationId="{6CBCEBFC-7FEB-A942-8AA6-1D8C8EE77906}"/>
          </ac:spMkLst>
        </pc:spChg>
        <pc:spChg chg="del">
          <ac:chgData name="Long Nguyen" userId="f59fb8f3-a021-417a-8bc1-65c8d471c621" providerId="ADAL" clId="{4840A76A-AB0D-B64F-80B3-254B6B0A2E55}" dt="2022-09-19T18:46:58.101" v="38" actId="478"/>
          <ac:spMkLst>
            <pc:docMk/>
            <pc:sldMk cId="2681292538" sldId="567"/>
            <ac:spMk id="15" creationId="{3FA56609-6251-2345-BA26-D035BE446C47}"/>
          </ac:spMkLst>
        </pc:spChg>
        <pc:spChg chg="mod">
          <ac:chgData name="Long Nguyen" userId="f59fb8f3-a021-417a-8bc1-65c8d471c621" providerId="ADAL" clId="{4840A76A-AB0D-B64F-80B3-254B6B0A2E55}" dt="2022-09-21T13:49:40.737" v="209" actId="20577"/>
          <ac:spMkLst>
            <pc:docMk/>
            <pc:sldMk cId="2681292538" sldId="567"/>
            <ac:spMk id="35842" creationId="{C94BCA01-D831-ED4D-84FD-C30E8117F872}"/>
          </ac:spMkLst>
        </pc:spChg>
        <pc:cxnChg chg="mod">
          <ac:chgData name="Long Nguyen" userId="f59fb8f3-a021-417a-8bc1-65c8d471c621" providerId="ADAL" clId="{4840A76A-AB0D-B64F-80B3-254B6B0A2E55}" dt="2022-09-21T13:49:45.565" v="210" actId="1076"/>
          <ac:cxnSpMkLst>
            <pc:docMk/>
            <pc:sldMk cId="2681292538" sldId="567"/>
            <ac:cxnSpMk id="11" creationId="{4E4AC876-0F77-7543-B7D3-9FBA2F410F0C}"/>
          </ac:cxnSpMkLst>
        </pc:cxnChg>
        <pc:cxnChg chg="del">
          <ac:chgData name="Long Nguyen" userId="f59fb8f3-a021-417a-8bc1-65c8d471c621" providerId="ADAL" clId="{4840A76A-AB0D-B64F-80B3-254B6B0A2E55}" dt="2022-09-19T18:46:58.101" v="38" actId="478"/>
          <ac:cxnSpMkLst>
            <pc:docMk/>
            <pc:sldMk cId="2681292538" sldId="567"/>
            <ac:cxnSpMk id="16" creationId="{75E9AD7F-0E14-4E4B-9F19-CF7FF14EDDA7}"/>
          </ac:cxnSpMkLst>
        </pc:cxnChg>
      </pc:sldChg>
      <pc:sldChg chg="modSp modAnim">
        <pc:chgData name="Long Nguyen" userId="f59fb8f3-a021-417a-8bc1-65c8d471c621" providerId="ADAL" clId="{4840A76A-AB0D-B64F-80B3-254B6B0A2E55}" dt="2022-09-19T18:47:36.078" v="87" actId="20577"/>
        <pc:sldMkLst>
          <pc:docMk/>
          <pc:sldMk cId="38565667" sldId="573"/>
        </pc:sldMkLst>
        <pc:spChg chg="mod">
          <ac:chgData name="Long Nguyen" userId="f59fb8f3-a021-417a-8bc1-65c8d471c621" providerId="ADAL" clId="{4840A76A-AB0D-B64F-80B3-254B6B0A2E55}" dt="2022-09-19T18:47:36.078" v="87" actId="20577"/>
          <ac:spMkLst>
            <pc:docMk/>
            <pc:sldMk cId="38565667" sldId="573"/>
            <ac:spMk id="35842" creationId="{C94BCA01-D831-ED4D-84FD-C30E8117F872}"/>
          </ac:spMkLst>
        </pc:spChg>
      </pc:sldChg>
      <pc:sldChg chg="delSp modSp mod delAnim">
        <pc:chgData name="Long Nguyen" userId="f59fb8f3-a021-417a-8bc1-65c8d471c621" providerId="ADAL" clId="{4840A76A-AB0D-B64F-80B3-254B6B0A2E55}" dt="2022-09-21T13:51:21.763" v="214" actId="1076"/>
        <pc:sldMkLst>
          <pc:docMk/>
          <pc:sldMk cId="2699236389" sldId="574"/>
        </pc:sldMkLst>
        <pc:spChg chg="mod">
          <ac:chgData name="Long Nguyen" userId="f59fb8f3-a021-417a-8bc1-65c8d471c621" providerId="ADAL" clId="{4840A76A-AB0D-B64F-80B3-254B6B0A2E55}" dt="2022-09-21T13:51:16.229" v="212" actId="1076"/>
          <ac:spMkLst>
            <pc:docMk/>
            <pc:sldMk cId="2699236389" sldId="574"/>
            <ac:spMk id="9" creationId="{35CC8408-E93C-EB4D-BCE0-708761392E17}"/>
          </ac:spMkLst>
        </pc:spChg>
        <pc:spChg chg="mod">
          <ac:chgData name="Long Nguyen" userId="f59fb8f3-a021-417a-8bc1-65c8d471c621" providerId="ADAL" clId="{4840A76A-AB0D-B64F-80B3-254B6B0A2E55}" dt="2022-09-19T18:49:43.839" v="178" actId="1036"/>
          <ac:spMkLst>
            <pc:docMk/>
            <pc:sldMk cId="2699236389" sldId="574"/>
            <ac:spMk id="13" creationId="{89954A57-FAD0-2145-9240-CC143305A109}"/>
          </ac:spMkLst>
        </pc:spChg>
        <pc:spChg chg="mod">
          <ac:chgData name="Long Nguyen" userId="f59fb8f3-a021-417a-8bc1-65c8d471c621" providerId="ADAL" clId="{4840A76A-AB0D-B64F-80B3-254B6B0A2E55}" dt="2022-09-21T13:51:21.763" v="214" actId="1076"/>
          <ac:spMkLst>
            <pc:docMk/>
            <pc:sldMk cId="2699236389" sldId="574"/>
            <ac:spMk id="16" creationId="{7F93CEA3-ACE2-F149-8834-40E26D9CE0DE}"/>
          </ac:spMkLst>
        </pc:spChg>
        <pc:spChg chg="mod">
          <ac:chgData name="Long Nguyen" userId="f59fb8f3-a021-417a-8bc1-65c8d471c621" providerId="ADAL" clId="{4840A76A-AB0D-B64F-80B3-254B6B0A2E55}" dt="2022-09-19T18:49:38.012" v="172" actId="20577"/>
          <ac:spMkLst>
            <pc:docMk/>
            <pc:sldMk cId="2699236389" sldId="574"/>
            <ac:spMk id="35842" creationId="{C94BCA01-D831-ED4D-84FD-C30E8117F872}"/>
          </ac:spMkLst>
        </pc:spChg>
        <pc:cxnChg chg="del">
          <ac:chgData name="Long Nguyen" userId="f59fb8f3-a021-417a-8bc1-65c8d471c621" providerId="ADAL" clId="{4840A76A-AB0D-B64F-80B3-254B6B0A2E55}" dt="2022-09-19T18:49:05.205" v="167" actId="478"/>
          <ac:cxnSpMkLst>
            <pc:docMk/>
            <pc:sldMk cId="2699236389" sldId="574"/>
            <ac:cxnSpMk id="4" creationId="{AAD80A7D-A15D-B444-A8B7-BD503C23B280}"/>
          </ac:cxnSpMkLst>
        </pc:cxnChg>
        <pc:cxnChg chg="mod">
          <ac:chgData name="Long Nguyen" userId="f59fb8f3-a021-417a-8bc1-65c8d471c621" providerId="ADAL" clId="{4840A76A-AB0D-B64F-80B3-254B6B0A2E55}" dt="2022-09-21T13:51:18.916" v="213" actId="14100"/>
          <ac:cxnSpMkLst>
            <pc:docMk/>
            <pc:sldMk cId="2699236389" sldId="574"/>
            <ac:cxnSpMk id="10" creationId="{45FCB104-5BCC-3048-9038-D14F4C9B439C}"/>
          </ac:cxnSpMkLst>
        </pc:cxnChg>
        <pc:cxnChg chg="mod">
          <ac:chgData name="Long Nguyen" userId="f59fb8f3-a021-417a-8bc1-65c8d471c621" providerId="ADAL" clId="{4840A76A-AB0D-B64F-80B3-254B6B0A2E55}" dt="2022-09-19T18:49:47.848" v="179" actId="14100"/>
          <ac:cxnSpMkLst>
            <pc:docMk/>
            <pc:sldMk cId="2699236389" sldId="574"/>
            <ac:cxnSpMk id="14" creationId="{B2A0D62D-1FB8-E449-88AE-FE32A1C9F275}"/>
          </ac:cxnSpMkLst>
        </pc:cxnChg>
      </pc:sldChg>
      <pc:sldChg chg="modSp mod">
        <pc:chgData name="Long Nguyen" userId="f59fb8f3-a021-417a-8bc1-65c8d471c621" providerId="ADAL" clId="{4840A76A-AB0D-B64F-80B3-254B6B0A2E55}" dt="2022-09-19T18:48:38.031" v="127" actId="20577"/>
        <pc:sldMkLst>
          <pc:docMk/>
          <pc:sldMk cId="3888181165" sldId="575"/>
        </pc:sldMkLst>
        <pc:spChg chg="mod">
          <ac:chgData name="Long Nguyen" userId="f59fb8f3-a021-417a-8bc1-65c8d471c621" providerId="ADAL" clId="{4840A76A-AB0D-B64F-80B3-254B6B0A2E55}" dt="2022-09-19T18:48:14.902" v="116" actId="20577"/>
          <ac:spMkLst>
            <pc:docMk/>
            <pc:sldMk cId="3888181165" sldId="575"/>
            <ac:spMk id="2" creationId="{D358C124-9314-CC44-8878-6B4FC3839386}"/>
          </ac:spMkLst>
        </pc:spChg>
        <pc:spChg chg="mod">
          <ac:chgData name="Long Nguyen" userId="f59fb8f3-a021-417a-8bc1-65c8d471c621" providerId="ADAL" clId="{4840A76A-AB0D-B64F-80B3-254B6B0A2E55}" dt="2022-09-19T18:48:38.031" v="127" actId="20577"/>
          <ac:spMkLst>
            <pc:docMk/>
            <pc:sldMk cId="3888181165" sldId="575"/>
            <ac:spMk id="35842" creationId="{C94BCA01-D831-ED4D-84FD-C30E8117F872}"/>
          </ac:spMkLst>
        </pc:spChg>
      </pc:sldChg>
    </pc:docChg>
  </pc:docChgLst>
  <pc:docChgLst>
    <pc:chgData name="Long B Nguyen" userId="f59fb8f3-a021-417a-8bc1-65c8d471c621" providerId="ADAL" clId="{98055AD2-F450-0C44-A77E-D3FADD2480B6}"/>
    <pc:docChg chg="modSld">
      <pc:chgData name="Long B Nguyen" userId="f59fb8f3-a021-417a-8bc1-65c8d471c621" providerId="ADAL" clId="{98055AD2-F450-0C44-A77E-D3FADD2480B6}" dt="2023-10-05T14:41:48.265" v="8" actId="1076"/>
      <pc:docMkLst>
        <pc:docMk/>
      </pc:docMkLst>
      <pc:sldChg chg="addSp delSp modSp mod modAnim">
        <pc:chgData name="Long B Nguyen" userId="f59fb8f3-a021-417a-8bc1-65c8d471c621" providerId="ADAL" clId="{98055AD2-F450-0C44-A77E-D3FADD2480B6}" dt="2023-10-05T14:41:48.265" v="8" actId="1076"/>
        <pc:sldMkLst>
          <pc:docMk/>
          <pc:sldMk cId="1518376867" sldId="313"/>
        </pc:sldMkLst>
        <pc:spChg chg="mod">
          <ac:chgData name="Long B Nguyen" userId="f59fb8f3-a021-417a-8bc1-65c8d471c621" providerId="ADAL" clId="{98055AD2-F450-0C44-A77E-D3FADD2480B6}" dt="2023-10-05T14:41:36.067" v="2" actId="20577"/>
          <ac:spMkLst>
            <pc:docMk/>
            <pc:sldMk cId="1518376867" sldId="313"/>
            <ac:spMk id="20483" creationId="{1F200ABD-6024-F048-94BB-113C30B1C4E9}"/>
          </ac:spMkLst>
        </pc:spChg>
        <pc:picChg chg="add mod">
          <ac:chgData name="Long B Nguyen" userId="f59fb8f3-a021-417a-8bc1-65c8d471c621" providerId="ADAL" clId="{98055AD2-F450-0C44-A77E-D3FADD2480B6}" dt="2023-10-05T14:41:48.265" v="8" actId="1076"/>
          <ac:picMkLst>
            <pc:docMk/>
            <pc:sldMk cId="1518376867" sldId="313"/>
            <ac:picMk id="1026" creationId="{E041514B-A1E2-5D02-C7F2-BFAF4E42447E}"/>
          </ac:picMkLst>
        </pc:picChg>
        <pc:picChg chg="del mod">
          <ac:chgData name="Long B Nguyen" userId="f59fb8f3-a021-417a-8bc1-65c8d471c621" providerId="ADAL" clId="{98055AD2-F450-0C44-A77E-D3FADD2480B6}" dt="2023-10-05T14:41:43.706" v="5" actId="478"/>
          <ac:picMkLst>
            <pc:docMk/>
            <pc:sldMk cId="1518376867" sldId="313"/>
            <ac:picMk id="13315" creationId="{C0A2BC84-069B-3C4A-9CD8-B1A6968692D7}"/>
          </ac:picMkLst>
        </pc:picChg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Nguyen" userId="f59fb8f3-a021-417a-8bc1-65c8d471c621" providerId="ADAL" clId="{0CA4AAA7-C782-8A4B-8669-EFB314CC5C89}"/>
    <pc:docChg chg="custSel addSld delSld modSld">
      <pc:chgData name="Long Nguyen" userId="f59fb8f3-a021-417a-8bc1-65c8d471c621" providerId="ADAL" clId="{0CA4AAA7-C782-8A4B-8669-EFB314CC5C89}" dt="2022-05-26T22:09:18.532" v="1001" actId="20577"/>
      <pc:docMkLst>
        <pc:docMk/>
      </pc:docMkLst>
      <pc:sldChg chg="del">
        <pc:chgData name="Long Nguyen" userId="f59fb8f3-a021-417a-8bc1-65c8d471c621" providerId="ADAL" clId="{0CA4AAA7-C782-8A4B-8669-EFB314CC5C89}" dt="2022-05-26T21:19:45.865" v="7" actId="2696"/>
        <pc:sldMkLst>
          <pc:docMk/>
          <pc:sldMk cId="2631037396" sldId="257"/>
        </pc:sldMkLst>
      </pc:sldChg>
      <pc:sldChg chg="del">
        <pc:chgData name="Long Nguyen" userId="f59fb8f3-a021-417a-8bc1-65c8d471c621" providerId="ADAL" clId="{0CA4AAA7-C782-8A4B-8669-EFB314CC5C89}" dt="2022-05-26T21:19:49.708" v="10" actId="2696"/>
        <pc:sldMkLst>
          <pc:docMk/>
          <pc:sldMk cId="1190543687" sldId="341"/>
        </pc:sldMkLst>
      </pc:sldChg>
      <pc:sldChg chg="del">
        <pc:chgData name="Long Nguyen" userId="f59fb8f3-a021-417a-8bc1-65c8d471c621" providerId="ADAL" clId="{0CA4AAA7-C782-8A4B-8669-EFB314CC5C89}" dt="2022-05-26T21:19:50.668" v="11" actId="2696"/>
        <pc:sldMkLst>
          <pc:docMk/>
          <pc:sldMk cId="528345614" sldId="368"/>
        </pc:sldMkLst>
      </pc:sldChg>
      <pc:sldChg chg="del">
        <pc:chgData name="Long Nguyen" userId="f59fb8f3-a021-417a-8bc1-65c8d471c621" providerId="ADAL" clId="{0CA4AAA7-C782-8A4B-8669-EFB314CC5C89}" dt="2022-05-26T21:19:52.470" v="14" actId="2696"/>
        <pc:sldMkLst>
          <pc:docMk/>
          <pc:sldMk cId="3119869035" sldId="371"/>
        </pc:sldMkLst>
      </pc:sldChg>
      <pc:sldChg chg="del">
        <pc:chgData name="Long Nguyen" userId="f59fb8f3-a021-417a-8bc1-65c8d471c621" providerId="ADAL" clId="{0CA4AAA7-C782-8A4B-8669-EFB314CC5C89}" dt="2022-05-26T21:19:53.480" v="16" actId="2696"/>
        <pc:sldMkLst>
          <pc:docMk/>
          <pc:sldMk cId="4121273586" sldId="372"/>
        </pc:sldMkLst>
      </pc:sldChg>
      <pc:sldChg chg="del">
        <pc:chgData name="Long Nguyen" userId="f59fb8f3-a021-417a-8bc1-65c8d471c621" providerId="ADAL" clId="{0CA4AAA7-C782-8A4B-8669-EFB314CC5C89}" dt="2022-05-26T21:19:51.110" v="12" actId="2696"/>
        <pc:sldMkLst>
          <pc:docMk/>
          <pc:sldMk cId="3678049184" sldId="373"/>
        </pc:sldMkLst>
      </pc:sldChg>
      <pc:sldChg chg="del">
        <pc:chgData name="Long Nguyen" userId="f59fb8f3-a021-417a-8bc1-65c8d471c621" providerId="ADAL" clId="{0CA4AAA7-C782-8A4B-8669-EFB314CC5C89}" dt="2022-05-26T21:19:54.404" v="18" actId="2696"/>
        <pc:sldMkLst>
          <pc:docMk/>
          <pc:sldMk cId="744554462" sldId="374"/>
        </pc:sldMkLst>
      </pc:sldChg>
      <pc:sldChg chg="del">
        <pc:chgData name="Long Nguyen" userId="f59fb8f3-a021-417a-8bc1-65c8d471c621" providerId="ADAL" clId="{0CA4AAA7-C782-8A4B-8669-EFB314CC5C89}" dt="2022-05-26T21:19:54.863" v="19" actId="2696"/>
        <pc:sldMkLst>
          <pc:docMk/>
          <pc:sldMk cId="1389296992" sldId="375"/>
        </pc:sldMkLst>
      </pc:sldChg>
      <pc:sldChg chg="del">
        <pc:chgData name="Long Nguyen" userId="f59fb8f3-a021-417a-8bc1-65c8d471c621" providerId="ADAL" clId="{0CA4AAA7-C782-8A4B-8669-EFB314CC5C89}" dt="2022-05-26T21:19:51.886" v="13" actId="2696"/>
        <pc:sldMkLst>
          <pc:docMk/>
          <pc:sldMk cId="2424282737" sldId="383"/>
        </pc:sldMkLst>
      </pc:sldChg>
      <pc:sldChg chg="del">
        <pc:chgData name="Long Nguyen" userId="f59fb8f3-a021-417a-8bc1-65c8d471c621" providerId="ADAL" clId="{0CA4AAA7-C782-8A4B-8669-EFB314CC5C89}" dt="2022-05-26T21:19:52.983" v="15" actId="2696"/>
        <pc:sldMkLst>
          <pc:docMk/>
          <pc:sldMk cId="3949056306" sldId="385"/>
        </pc:sldMkLst>
      </pc:sldChg>
      <pc:sldChg chg="modSp mod">
        <pc:chgData name="Long Nguyen" userId="f59fb8f3-a021-417a-8bc1-65c8d471c621" providerId="ADAL" clId="{0CA4AAA7-C782-8A4B-8669-EFB314CC5C89}" dt="2022-05-26T21:38:40.797" v="84" actId="20577"/>
        <pc:sldMkLst>
          <pc:docMk/>
          <pc:sldMk cId="3182006449" sldId="424"/>
        </pc:sldMkLst>
        <pc:spChg chg="mod">
          <ac:chgData name="Long Nguyen" userId="f59fb8f3-a021-417a-8bc1-65c8d471c621" providerId="ADAL" clId="{0CA4AAA7-C782-8A4B-8669-EFB314CC5C89}" dt="2022-05-26T21:38:40.797" v="84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modAnim">
        <pc:chgData name="Long Nguyen" userId="f59fb8f3-a021-417a-8bc1-65c8d471c621" providerId="ADAL" clId="{0CA4AAA7-C782-8A4B-8669-EFB314CC5C89}" dt="2022-05-26T22:07:06.361" v="970" actId="20577"/>
        <pc:sldMkLst>
          <pc:docMk/>
          <pc:sldMk cId="3515362357" sldId="556"/>
        </pc:sldMkLst>
        <pc:spChg chg="mod">
          <ac:chgData name="Long Nguyen" userId="f59fb8f3-a021-417a-8bc1-65c8d471c621" providerId="ADAL" clId="{0CA4AAA7-C782-8A4B-8669-EFB314CC5C89}" dt="2022-05-26T22:07:06.361" v="970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Anim">
        <pc:chgData name="Long Nguyen" userId="f59fb8f3-a021-417a-8bc1-65c8d471c621" providerId="ADAL" clId="{0CA4AAA7-C782-8A4B-8669-EFB314CC5C89}" dt="2022-05-26T22:07:42.844" v="975" actId="20577"/>
        <pc:sldMkLst>
          <pc:docMk/>
          <pc:sldMk cId="56364418" sldId="557"/>
        </pc:sldMkLst>
        <pc:spChg chg="mod">
          <ac:chgData name="Long Nguyen" userId="f59fb8f3-a021-417a-8bc1-65c8d471c621" providerId="ADAL" clId="{0CA4AAA7-C782-8A4B-8669-EFB314CC5C89}" dt="2022-05-26T22:07:42.844" v="975" actId="20577"/>
          <ac:spMkLst>
            <pc:docMk/>
            <pc:sldMk cId="56364418" sldId="557"/>
            <ac:spMk id="6146" creationId="{095FC28F-CF01-5C45-8C80-38CA0C2B9DF5}"/>
          </ac:spMkLst>
        </pc:spChg>
      </pc:sldChg>
      <pc:sldChg chg="modSp mod">
        <pc:chgData name="Long Nguyen" userId="f59fb8f3-a021-417a-8bc1-65c8d471c621" providerId="ADAL" clId="{0CA4AAA7-C782-8A4B-8669-EFB314CC5C89}" dt="2022-05-26T21:20:29.224" v="23" actId="20577"/>
        <pc:sldMkLst>
          <pc:docMk/>
          <pc:sldMk cId="4104989124" sldId="565"/>
        </pc:sldMkLst>
        <pc:spChg chg="mod">
          <ac:chgData name="Long Nguyen" userId="f59fb8f3-a021-417a-8bc1-65c8d471c621" providerId="ADAL" clId="{0CA4AAA7-C782-8A4B-8669-EFB314CC5C89}" dt="2022-05-26T21:20:29.224" v="23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modSp">
        <pc:chgData name="Long Nguyen" userId="f59fb8f3-a021-417a-8bc1-65c8d471c621" providerId="ADAL" clId="{0CA4AAA7-C782-8A4B-8669-EFB314CC5C89}" dt="2022-05-26T21:18:41.552" v="6" actId="207"/>
        <pc:sldMkLst>
          <pc:docMk/>
          <pc:sldMk cId="2681292538" sldId="567"/>
        </pc:sldMkLst>
        <pc:spChg chg="mod">
          <ac:chgData name="Long Nguyen" userId="f59fb8f3-a021-417a-8bc1-65c8d471c621" providerId="ADAL" clId="{0CA4AAA7-C782-8A4B-8669-EFB314CC5C89}" dt="2022-05-26T21:18:29.530" v="3" actId="207"/>
          <ac:spMkLst>
            <pc:docMk/>
            <pc:sldMk cId="2681292538" sldId="567"/>
            <ac:spMk id="2" creationId="{C360779D-4CA6-E54E-AF40-CFF286ECEDB6}"/>
          </ac:spMkLst>
        </pc:spChg>
        <pc:spChg chg="mod">
          <ac:chgData name="Long Nguyen" userId="f59fb8f3-a021-417a-8bc1-65c8d471c621" providerId="ADAL" clId="{0CA4AAA7-C782-8A4B-8669-EFB314CC5C89}" dt="2022-05-26T21:18:32.173" v="4" actId="207"/>
          <ac:spMkLst>
            <pc:docMk/>
            <pc:sldMk cId="2681292538" sldId="567"/>
            <ac:spMk id="7" creationId="{FCD9C15D-1329-1444-B6C2-5E444C159CB2}"/>
          </ac:spMkLst>
        </pc:spChg>
        <pc:spChg chg="mod">
          <ac:chgData name="Long Nguyen" userId="f59fb8f3-a021-417a-8bc1-65c8d471c621" providerId="ADAL" clId="{0CA4AAA7-C782-8A4B-8669-EFB314CC5C89}" dt="2022-05-26T21:18:36.448" v="5" actId="207"/>
          <ac:spMkLst>
            <pc:docMk/>
            <pc:sldMk cId="2681292538" sldId="567"/>
            <ac:spMk id="10" creationId="{6CBCEBFC-7FEB-A942-8AA6-1D8C8EE77906}"/>
          </ac:spMkLst>
        </pc:spChg>
        <pc:spChg chg="mod">
          <ac:chgData name="Long Nguyen" userId="f59fb8f3-a021-417a-8bc1-65c8d471c621" providerId="ADAL" clId="{0CA4AAA7-C782-8A4B-8669-EFB314CC5C89}" dt="2022-05-26T21:18:41.552" v="6" actId="207"/>
          <ac:spMkLst>
            <pc:docMk/>
            <pc:sldMk cId="2681292538" sldId="567"/>
            <ac:spMk id="15" creationId="{3FA56609-6251-2345-BA26-D035BE446C47}"/>
          </ac:spMkLst>
        </pc:spChg>
      </pc:sldChg>
      <pc:sldChg chg="del">
        <pc:chgData name="Long Nguyen" userId="f59fb8f3-a021-417a-8bc1-65c8d471c621" providerId="ADAL" clId="{0CA4AAA7-C782-8A4B-8669-EFB314CC5C89}" dt="2022-05-26T21:19:53.958" v="17" actId="2696"/>
        <pc:sldMkLst>
          <pc:docMk/>
          <pc:sldMk cId="3614561866" sldId="569"/>
        </pc:sldMkLst>
      </pc:sldChg>
      <pc:sldChg chg="del">
        <pc:chgData name="Long Nguyen" userId="f59fb8f3-a021-417a-8bc1-65c8d471c621" providerId="ADAL" clId="{0CA4AAA7-C782-8A4B-8669-EFB314CC5C89}" dt="2022-05-26T21:18:01.542" v="2" actId="2696"/>
        <pc:sldMkLst>
          <pc:docMk/>
          <pc:sldMk cId="662705235" sldId="571"/>
        </pc:sldMkLst>
      </pc:sldChg>
      <pc:sldChg chg="del">
        <pc:chgData name="Long Nguyen" userId="f59fb8f3-a021-417a-8bc1-65c8d471c621" providerId="ADAL" clId="{0CA4AAA7-C782-8A4B-8669-EFB314CC5C89}" dt="2022-05-26T21:20:32.550" v="24" actId="2696"/>
        <pc:sldMkLst>
          <pc:docMk/>
          <pc:sldMk cId="1097849800" sldId="572"/>
        </pc:sldMkLst>
      </pc:sldChg>
      <pc:sldChg chg="addSp delSp modSp mod delAnim modAnim">
        <pc:chgData name="Long Nguyen" userId="f59fb8f3-a021-417a-8bc1-65c8d471c621" providerId="ADAL" clId="{0CA4AAA7-C782-8A4B-8669-EFB314CC5C89}" dt="2022-05-26T21:58:38.605" v="647" actId="20577"/>
        <pc:sldMkLst>
          <pc:docMk/>
          <pc:sldMk cId="38565667" sldId="573"/>
        </pc:sldMkLst>
        <pc:spChg chg="del">
          <ac:chgData name="Long Nguyen" userId="f59fb8f3-a021-417a-8bc1-65c8d471c621" providerId="ADAL" clId="{0CA4AAA7-C782-8A4B-8669-EFB314CC5C89}" dt="2022-05-26T21:36:41.297" v="26" actId="478"/>
          <ac:spMkLst>
            <pc:docMk/>
            <pc:sldMk cId="38565667" sldId="573"/>
            <ac:spMk id="2" creationId="{C360779D-4CA6-E54E-AF40-CFF286ECEDB6}"/>
          </ac:spMkLst>
        </pc:spChg>
        <pc:spChg chg="mod">
          <ac:chgData name="Long Nguyen" userId="f59fb8f3-a021-417a-8bc1-65c8d471c621" providerId="ADAL" clId="{0CA4AAA7-C782-8A4B-8669-EFB314CC5C89}" dt="2022-05-26T21:42:08.555" v="286" actId="1036"/>
          <ac:spMkLst>
            <pc:docMk/>
            <pc:sldMk cId="38565667" sldId="573"/>
            <ac:spMk id="7" creationId="{FCD9C15D-1329-1444-B6C2-5E444C159CB2}"/>
          </ac:spMkLst>
        </pc:spChg>
        <pc:spChg chg="del">
          <ac:chgData name="Long Nguyen" userId="f59fb8f3-a021-417a-8bc1-65c8d471c621" providerId="ADAL" clId="{0CA4AAA7-C782-8A4B-8669-EFB314CC5C89}" dt="2022-05-26T21:44:20.706" v="443" actId="478"/>
          <ac:spMkLst>
            <pc:docMk/>
            <pc:sldMk cId="38565667" sldId="573"/>
            <ac:spMk id="9" creationId="{35CC8408-E93C-EB4D-BCE0-708761392E17}"/>
          </ac:spMkLst>
        </pc:spChg>
        <pc:spChg chg="del">
          <ac:chgData name="Long Nguyen" userId="f59fb8f3-a021-417a-8bc1-65c8d471c621" providerId="ADAL" clId="{0CA4AAA7-C782-8A4B-8669-EFB314CC5C89}" dt="2022-05-26T21:43:41.682" v="435" actId="478"/>
          <ac:spMkLst>
            <pc:docMk/>
            <pc:sldMk cId="38565667" sldId="573"/>
            <ac:spMk id="13" creationId="{89954A57-FAD0-2145-9240-CC143305A109}"/>
          </ac:spMkLst>
        </pc:spChg>
        <pc:spChg chg="add mod">
          <ac:chgData name="Long Nguyen" userId="f59fb8f3-a021-417a-8bc1-65c8d471c621" providerId="ADAL" clId="{0CA4AAA7-C782-8A4B-8669-EFB314CC5C89}" dt="2022-05-26T21:41:13.252" v="243" actId="20577"/>
          <ac:spMkLst>
            <pc:docMk/>
            <pc:sldMk cId="38565667" sldId="573"/>
            <ac:spMk id="15" creationId="{324F40B6-6C77-F744-9F51-53384F9210CA}"/>
          </ac:spMkLst>
        </pc:spChg>
        <pc:spChg chg="mod">
          <ac:chgData name="Long Nguyen" userId="f59fb8f3-a021-417a-8bc1-65c8d471c621" providerId="ADAL" clId="{0CA4AAA7-C782-8A4B-8669-EFB314CC5C89}" dt="2022-05-26T21:42:02.144" v="267" actId="20577"/>
          <ac:spMkLst>
            <pc:docMk/>
            <pc:sldMk cId="38565667" sldId="573"/>
            <ac:spMk id="35841" creationId="{09D8876C-8F7A-C748-966B-672B36C17545}"/>
          </ac:spMkLst>
        </pc:spChg>
        <pc:spChg chg="mod">
          <ac:chgData name="Long Nguyen" userId="f59fb8f3-a021-417a-8bc1-65c8d471c621" providerId="ADAL" clId="{0CA4AAA7-C782-8A4B-8669-EFB314CC5C89}" dt="2022-05-26T21:58:38.605" v="647" actId="20577"/>
          <ac:spMkLst>
            <pc:docMk/>
            <pc:sldMk cId="38565667" sldId="573"/>
            <ac:spMk id="35842" creationId="{C94BCA01-D831-ED4D-84FD-C30E8117F872}"/>
          </ac:spMkLst>
        </pc:spChg>
        <pc:cxnChg chg="del">
          <ac:chgData name="Long Nguyen" userId="f59fb8f3-a021-417a-8bc1-65c8d471c621" providerId="ADAL" clId="{0CA4AAA7-C782-8A4B-8669-EFB314CC5C89}" dt="2022-05-26T21:36:45.081" v="27" actId="478"/>
          <ac:cxnSpMkLst>
            <pc:docMk/>
            <pc:sldMk cId="38565667" sldId="573"/>
            <ac:cxnSpMk id="6" creationId="{2FF5D069-E1A9-3247-B4C1-70C074CCF398}"/>
          </ac:cxnSpMkLst>
        </pc:cxnChg>
        <pc:cxnChg chg="mod">
          <ac:chgData name="Long Nguyen" userId="f59fb8f3-a021-417a-8bc1-65c8d471c621" providerId="ADAL" clId="{0CA4AAA7-C782-8A4B-8669-EFB314CC5C89}" dt="2022-05-26T21:46:34.339" v="561" actId="1035"/>
          <ac:cxnSpMkLst>
            <pc:docMk/>
            <pc:sldMk cId="38565667" sldId="573"/>
            <ac:cxnSpMk id="8" creationId="{8EE2341A-CED5-AE4D-92D5-CA2D03294ACA}"/>
          </ac:cxnSpMkLst>
        </pc:cxnChg>
        <pc:cxnChg chg="del mod">
          <ac:chgData name="Long Nguyen" userId="f59fb8f3-a021-417a-8bc1-65c8d471c621" providerId="ADAL" clId="{0CA4AAA7-C782-8A4B-8669-EFB314CC5C89}" dt="2022-05-26T21:44:17.942" v="442" actId="478"/>
          <ac:cxnSpMkLst>
            <pc:docMk/>
            <pc:sldMk cId="38565667" sldId="573"/>
            <ac:cxnSpMk id="10" creationId="{45FCB104-5BCC-3048-9038-D14F4C9B439C}"/>
          </ac:cxnSpMkLst>
        </pc:cxnChg>
        <pc:cxnChg chg="del mod">
          <ac:chgData name="Long Nguyen" userId="f59fb8f3-a021-417a-8bc1-65c8d471c621" providerId="ADAL" clId="{0CA4AAA7-C782-8A4B-8669-EFB314CC5C89}" dt="2022-05-26T21:43:42.791" v="436" actId="478"/>
          <ac:cxnSpMkLst>
            <pc:docMk/>
            <pc:sldMk cId="38565667" sldId="573"/>
            <ac:cxnSpMk id="14" creationId="{B2A0D62D-1FB8-E449-88AE-FE32A1C9F275}"/>
          </ac:cxnSpMkLst>
        </pc:cxnChg>
        <pc:cxnChg chg="add del mod">
          <ac:chgData name="Long Nguyen" userId="f59fb8f3-a021-417a-8bc1-65c8d471c621" providerId="ADAL" clId="{0CA4AAA7-C782-8A4B-8669-EFB314CC5C89}" dt="2022-05-26T21:41:15.704" v="244" actId="478"/>
          <ac:cxnSpMkLst>
            <pc:docMk/>
            <pc:sldMk cId="38565667" sldId="573"/>
            <ac:cxnSpMk id="16" creationId="{60268E73-FE45-2249-B7EA-C64617135A5B}"/>
          </ac:cxnSpMkLst>
        </pc:cxnChg>
      </pc:sldChg>
      <pc:sldChg chg="del">
        <pc:chgData name="Long Nguyen" userId="f59fb8f3-a021-417a-8bc1-65c8d471c621" providerId="ADAL" clId="{0CA4AAA7-C782-8A4B-8669-EFB314CC5C89}" dt="2022-05-26T21:19:48.918" v="9" actId="2696"/>
        <pc:sldMkLst>
          <pc:docMk/>
          <pc:sldMk cId="1899292602" sldId="574"/>
        </pc:sldMkLst>
      </pc:sldChg>
      <pc:sldChg chg="addSp delSp modSp add mod delAnim modAnim">
        <pc:chgData name="Long Nguyen" userId="f59fb8f3-a021-417a-8bc1-65c8d471c621" providerId="ADAL" clId="{0CA4AAA7-C782-8A4B-8669-EFB314CC5C89}" dt="2022-05-26T22:09:18.532" v="1001" actId="20577"/>
        <pc:sldMkLst>
          <pc:docMk/>
          <pc:sldMk cId="2699236389" sldId="574"/>
        </pc:sldMkLst>
        <pc:spChg chg="mod">
          <ac:chgData name="Long Nguyen" userId="f59fb8f3-a021-417a-8bc1-65c8d471c621" providerId="ADAL" clId="{0CA4AAA7-C782-8A4B-8669-EFB314CC5C89}" dt="2022-05-26T21:48:54.116" v="575" actId="255"/>
          <ac:spMkLst>
            <pc:docMk/>
            <pc:sldMk cId="2699236389" sldId="574"/>
            <ac:spMk id="2" creationId="{C360779D-4CA6-E54E-AF40-CFF286ECEDB6}"/>
          </ac:spMkLst>
        </pc:spChg>
        <pc:spChg chg="del">
          <ac:chgData name="Long Nguyen" userId="f59fb8f3-a021-417a-8bc1-65c8d471c621" providerId="ADAL" clId="{0CA4AAA7-C782-8A4B-8669-EFB314CC5C89}" dt="2022-05-26T21:48:35.819" v="569" actId="478"/>
          <ac:spMkLst>
            <pc:docMk/>
            <pc:sldMk cId="2699236389" sldId="574"/>
            <ac:spMk id="7" creationId="{FCD9C15D-1329-1444-B6C2-5E444C159CB2}"/>
          </ac:spMkLst>
        </pc:spChg>
        <pc:spChg chg="mod">
          <ac:chgData name="Long Nguyen" userId="f59fb8f3-a021-417a-8bc1-65c8d471c621" providerId="ADAL" clId="{0CA4AAA7-C782-8A4B-8669-EFB314CC5C89}" dt="2022-05-26T21:49:17.638" v="580" actId="207"/>
          <ac:spMkLst>
            <pc:docMk/>
            <pc:sldMk cId="2699236389" sldId="574"/>
            <ac:spMk id="9" creationId="{35CC8408-E93C-EB4D-BCE0-708761392E17}"/>
          </ac:spMkLst>
        </pc:spChg>
        <pc:spChg chg="mod">
          <ac:chgData name="Long Nguyen" userId="f59fb8f3-a021-417a-8bc1-65c8d471c621" providerId="ADAL" clId="{0CA4AAA7-C782-8A4B-8669-EFB314CC5C89}" dt="2022-05-26T22:09:18.532" v="1001" actId="20577"/>
          <ac:spMkLst>
            <pc:docMk/>
            <pc:sldMk cId="2699236389" sldId="574"/>
            <ac:spMk id="13" creationId="{89954A57-FAD0-2145-9240-CC143305A109}"/>
          </ac:spMkLst>
        </pc:spChg>
        <pc:spChg chg="add mod">
          <ac:chgData name="Long Nguyen" userId="f59fb8f3-a021-417a-8bc1-65c8d471c621" providerId="ADAL" clId="{0CA4AAA7-C782-8A4B-8669-EFB314CC5C89}" dt="2022-05-26T22:05:37.285" v="964" actId="1038"/>
          <ac:spMkLst>
            <pc:docMk/>
            <pc:sldMk cId="2699236389" sldId="574"/>
            <ac:spMk id="16" creationId="{7F93CEA3-ACE2-F149-8834-40E26D9CE0DE}"/>
          </ac:spMkLst>
        </pc:spChg>
        <pc:spChg chg="mod">
          <ac:chgData name="Long Nguyen" userId="f59fb8f3-a021-417a-8bc1-65c8d471c621" providerId="ADAL" clId="{0CA4AAA7-C782-8A4B-8669-EFB314CC5C89}" dt="2022-05-26T21:50:03.715" v="589" actId="20577"/>
          <ac:spMkLst>
            <pc:docMk/>
            <pc:sldMk cId="2699236389" sldId="574"/>
            <ac:spMk id="35841" creationId="{09D8876C-8F7A-C748-966B-672B36C17545}"/>
          </ac:spMkLst>
        </pc:spChg>
        <pc:spChg chg="mod">
          <ac:chgData name="Long Nguyen" userId="f59fb8f3-a021-417a-8bc1-65c8d471c621" providerId="ADAL" clId="{0CA4AAA7-C782-8A4B-8669-EFB314CC5C89}" dt="2022-05-26T22:03:59.585" v="911" actId="20577"/>
          <ac:spMkLst>
            <pc:docMk/>
            <pc:sldMk cId="2699236389" sldId="574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0CA4AAA7-C782-8A4B-8669-EFB314CC5C89}" dt="2022-05-26T22:08:49.290" v="997" actId="14100"/>
          <ac:cxnSpMkLst>
            <pc:docMk/>
            <pc:sldMk cId="2699236389" sldId="574"/>
            <ac:cxnSpMk id="4" creationId="{AAD80A7D-A15D-B444-A8B7-BD503C23B280}"/>
          </ac:cxnSpMkLst>
        </pc:cxnChg>
        <pc:cxnChg chg="del">
          <ac:chgData name="Long Nguyen" userId="f59fb8f3-a021-417a-8bc1-65c8d471c621" providerId="ADAL" clId="{0CA4AAA7-C782-8A4B-8669-EFB314CC5C89}" dt="2022-05-26T21:48:39.013" v="571" actId="478"/>
          <ac:cxnSpMkLst>
            <pc:docMk/>
            <pc:sldMk cId="2699236389" sldId="574"/>
            <ac:cxnSpMk id="6" creationId="{2FF5D069-E1A9-3247-B4C1-70C074CCF398}"/>
          </ac:cxnSpMkLst>
        </pc:cxnChg>
        <pc:cxnChg chg="del">
          <ac:chgData name="Long Nguyen" userId="f59fb8f3-a021-417a-8bc1-65c8d471c621" providerId="ADAL" clId="{0CA4AAA7-C782-8A4B-8669-EFB314CC5C89}" dt="2022-05-26T21:48:40.138" v="572" actId="478"/>
          <ac:cxnSpMkLst>
            <pc:docMk/>
            <pc:sldMk cId="2699236389" sldId="574"/>
            <ac:cxnSpMk id="8" creationId="{8EE2341A-CED5-AE4D-92D5-CA2D03294ACA}"/>
          </ac:cxnSpMkLst>
        </pc:cxnChg>
        <pc:cxnChg chg="mod">
          <ac:chgData name="Long Nguyen" userId="f59fb8f3-a021-417a-8bc1-65c8d471c621" providerId="ADAL" clId="{0CA4AAA7-C782-8A4B-8669-EFB314CC5C89}" dt="2022-05-26T22:08:38.335" v="976" actId="20577"/>
          <ac:cxnSpMkLst>
            <pc:docMk/>
            <pc:sldMk cId="2699236389" sldId="574"/>
            <ac:cxnSpMk id="14" creationId="{B2A0D62D-1FB8-E449-88AE-FE32A1C9F275}"/>
          </ac:cxnSpMkLst>
        </pc:cxnChg>
      </pc:sldChg>
      <pc:sldChg chg="del">
        <pc:chgData name="Long Nguyen" userId="f59fb8f3-a021-417a-8bc1-65c8d471c621" providerId="ADAL" clId="{0CA4AAA7-C782-8A4B-8669-EFB314CC5C89}" dt="2022-05-26T21:19:47.313" v="8" actId="2696"/>
        <pc:sldMkLst>
          <pc:docMk/>
          <pc:sldMk cId="2696303466" sldId="575"/>
        </pc:sldMkLst>
      </pc:sldChg>
      <pc:sldChg chg="addSp delSp modSp add mod delAnim modAnim">
        <pc:chgData name="Long Nguyen" userId="f59fb8f3-a021-417a-8bc1-65c8d471c621" providerId="ADAL" clId="{0CA4AAA7-C782-8A4B-8669-EFB314CC5C89}" dt="2022-05-26T22:03:00.613" v="879" actId="20577"/>
        <pc:sldMkLst>
          <pc:docMk/>
          <pc:sldMk cId="3888181165" sldId="575"/>
        </pc:sldMkLst>
        <pc:spChg chg="add mod">
          <ac:chgData name="Long Nguyen" userId="f59fb8f3-a021-417a-8bc1-65c8d471c621" providerId="ADAL" clId="{0CA4AAA7-C782-8A4B-8669-EFB314CC5C89}" dt="2022-05-26T22:02:21.117" v="873" actId="207"/>
          <ac:spMkLst>
            <pc:docMk/>
            <pc:sldMk cId="3888181165" sldId="575"/>
            <ac:spMk id="2" creationId="{D358C124-9314-CC44-8878-6B4FC3839386}"/>
          </ac:spMkLst>
        </pc:spChg>
        <pc:spChg chg="del">
          <ac:chgData name="Long Nguyen" userId="f59fb8f3-a021-417a-8bc1-65c8d471c621" providerId="ADAL" clId="{0CA4AAA7-C782-8A4B-8669-EFB314CC5C89}" dt="2022-05-26T22:00:08.512" v="650" actId="478"/>
          <ac:spMkLst>
            <pc:docMk/>
            <pc:sldMk cId="3888181165" sldId="575"/>
            <ac:spMk id="7" creationId="{FCD9C15D-1329-1444-B6C2-5E444C159CB2}"/>
          </ac:spMkLst>
        </pc:spChg>
        <pc:spChg chg="del">
          <ac:chgData name="Long Nguyen" userId="f59fb8f3-a021-417a-8bc1-65c8d471c621" providerId="ADAL" clId="{0CA4AAA7-C782-8A4B-8669-EFB314CC5C89}" dt="2022-05-26T22:00:11.606" v="652" actId="478"/>
          <ac:spMkLst>
            <pc:docMk/>
            <pc:sldMk cId="3888181165" sldId="575"/>
            <ac:spMk id="15" creationId="{324F40B6-6C77-F744-9F51-53384F9210CA}"/>
          </ac:spMkLst>
        </pc:spChg>
        <pc:spChg chg="mod">
          <ac:chgData name="Long Nguyen" userId="f59fb8f3-a021-417a-8bc1-65c8d471c621" providerId="ADAL" clId="{0CA4AAA7-C782-8A4B-8669-EFB314CC5C89}" dt="2022-05-26T22:00:48.656" v="688" actId="20577"/>
          <ac:spMkLst>
            <pc:docMk/>
            <pc:sldMk cId="3888181165" sldId="575"/>
            <ac:spMk id="35841" creationId="{09D8876C-8F7A-C748-966B-672B36C17545}"/>
          </ac:spMkLst>
        </pc:spChg>
        <pc:spChg chg="mod">
          <ac:chgData name="Long Nguyen" userId="f59fb8f3-a021-417a-8bc1-65c8d471c621" providerId="ADAL" clId="{0CA4AAA7-C782-8A4B-8669-EFB314CC5C89}" dt="2022-05-26T22:03:00.613" v="879" actId="20577"/>
          <ac:spMkLst>
            <pc:docMk/>
            <pc:sldMk cId="3888181165" sldId="575"/>
            <ac:spMk id="35842" creationId="{C94BCA01-D831-ED4D-84FD-C30E8117F872}"/>
          </ac:spMkLst>
        </pc:spChg>
        <pc:cxnChg chg="del">
          <ac:chgData name="Long Nguyen" userId="f59fb8f3-a021-417a-8bc1-65c8d471c621" providerId="ADAL" clId="{0CA4AAA7-C782-8A4B-8669-EFB314CC5C89}" dt="2022-05-26T22:00:09.971" v="651" actId="478"/>
          <ac:cxnSpMkLst>
            <pc:docMk/>
            <pc:sldMk cId="3888181165" sldId="575"/>
            <ac:cxnSpMk id="8" creationId="{8EE2341A-CED5-AE4D-92D5-CA2D03294ACA}"/>
          </ac:cxnSpMkLst>
        </pc:cxnChg>
      </pc:sldChg>
      <pc:sldChg chg="del">
        <pc:chgData name="Long Nguyen" userId="f59fb8f3-a021-417a-8bc1-65c8d471c621" providerId="ADAL" clId="{0CA4AAA7-C782-8A4B-8669-EFB314CC5C89}" dt="2022-05-26T21:19:56.552" v="20" actId="2696"/>
        <pc:sldMkLst>
          <pc:docMk/>
          <pc:sldMk cId="1655667199" sldId="576"/>
        </pc:sldMkLst>
      </pc:sldChg>
      <pc:sldChg chg="del">
        <pc:chgData name="Long Nguyen" userId="f59fb8f3-a021-417a-8bc1-65c8d471c621" providerId="ADAL" clId="{0CA4AAA7-C782-8A4B-8669-EFB314CC5C89}" dt="2022-05-26T21:19:57.624" v="21" actId="2696"/>
        <pc:sldMkLst>
          <pc:docMk/>
          <pc:sldMk cId="1245941282" sldId="577"/>
        </pc:sldMkLst>
      </pc:sldChg>
    </pc:docChg>
  </pc:docChgLst>
  <pc:docChgLst>
    <pc:chgData name="Long Nguyen" userId="f59fb8f3-a021-417a-8bc1-65c8d471c621" providerId="ADAL" clId="{DEEC9A6B-597B-A549-8046-E8A6FAF2541E}"/>
    <pc:docChg chg="addSld modSld">
      <pc:chgData name="Long Nguyen" userId="f59fb8f3-a021-417a-8bc1-65c8d471c621" providerId="ADAL" clId="{DEEC9A6B-597B-A549-8046-E8A6FAF2541E}" dt="2022-01-10T19:13:47.222" v="827"/>
      <pc:docMkLst>
        <pc:docMk/>
      </pc:docMkLst>
      <pc:sldChg chg="modSp">
        <pc:chgData name="Long Nguyen" userId="f59fb8f3-a021-417a-8bc1-65c8d471c621" providerId="ADAL" clId="{DEEC9A6B-597B-A549-8046-E8A6FAF2541E}" dt="2022-01-10T16:01:48.822" v="805" actId="20577"/>
        <pc:sldMkLst>
          <pc:docMk/>
          <pc:sldMk cId="1190543687" sldId="341"/>
        </pc:sldMkLst>
        <pc:spChg chg="mod">
          <ac:chgData name="Long Nguyen" userId="f59fb8f3-a021-417a-8bc1-65c8d471c621" providerId="ADAL" clId="{DEEC9A6B-597B-A549-8046-E8A6FAF2541E}" dt="2022-01-10T16:01:48.822" v="805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addSp modSp modAnim">
        <pc:chgData name="Long Nguyen" userId="f59fb8f3-a021-417a-8bc1-65c8d471c621" providerId="ADAL" clId="{DEEC9A6B-597B-A549-8046-E8A6FAF2541E}" dt="2022-01-10T15:05:52.399" v="414"/>
        <pc:sldMkLst>
          <pc:docMk/>
          <pc:sldMk cId="2681292538" sldId="567"/>
        </pc:sldMkLst>
        <pc:spChg chg="mod">
          <ac:chgData name="Long Nguyen" userId="f59fb8f3-a021-417a-8bc1-65c8d471c621" providerId="ADAL" clId="{DEEC9A6B-597B-A549-8046-E8A6FAF2541E}" dt="2022-01-10T14:56:41.122" v="56" actId="20577"/>
          <ac:spMkLst>
            <pc:docMk/>
            <pc:sldMk cId="2681292538" sldId="567"/>
            <ac:spMk id="2" creationId="{C360779D-4CA6-E54E-AF40-CFF286ECEDB6}"/>
          </ac:spMkLst>
        </pc:spChg>
        <pc:spChg chg="mod">
          <ac:chgData name="Long Nguyen" userId="f59fb8f3-a021-417a-8bc1-65c8d471c621" providerId="ADAL" clId="{DEEC9A6B-597B-A549-8046-E8A6FAF2541E}" dt="2022-01-10T14:57:15.920" v="88" actId="20577"/>
          <ac:spMkLst>
            <pc:docMk/>
            <pc:sldMk cId="2681292538" sldId="567"/>
            <ac:spMk id="7" creationId="{FCD9C15D-1329-1444-B6C2-5E444C159CB2}"/>
          </ac:spMkLst>
        </pc:spChg>
        <pc:spChg chg="add mod">
          <ac:chgData name="Long Nguyen" userId="f59fb8f3-a021-417a-8bc1-65c8d471c621" providerId="ADAL" clId="{DEEC9A6B-597B-A549-8046-E8A6FAF2541E}" dt="2022-01-10T14:57:53.445" v="90" actId="20577"/>
          <ac:spMkLst>
            <pc:docMk/>
            <pc:sldMk cId="2681292538" sldId="567"/>
            <ac:spMk id="9" creationId="{6947F684-5A40-904D-92F6-7871C732A6FC}"/>
          </ac:spMkLst>
        </pc:spChg>
        <pc:spChg chg="add mod">
          <ac:chgData name="Long Nguyen" userId="f59fb8f3-a021-417a-8bc1-65c8d471c621" providerId="ADAL" clId="{DEEC9A6B-597B-A549-8046-E8A6FAF2541E}" dt="2022-01-10T15:01:55.951" v="300" actId="20577"/>
          <ac:spMkLst>
            <pc:docMk/>
            <pc:sldMk cId="2681292538" sldId="567"/>
            <ac:spMk id="10" creationId="{6CBCEBFC-7FEB-A942-8AA6-1D8C8EE77906}"/>
          </ac:spMkLst>
        </pc:spChg>
        <pc:spChg chg="add mod">
          <ac:chgData name="Long Nguyen" userId="f59fb8f3-a021-417a-8bc1-65c8d471c621" providerId="ADAL" clId="{DEEC9A6B-597B-A549-8046-E8A6FAF2541E}" dt="2022-01-10T15:01:50.244" v="288" actId="20577"/>
          <ac:spMkLst>
            <pc:docMk/>
            <pc:sldMk cId="2681292538" sldId="567"/>
            <ac:spMk id="15" creationId="{3FA56609-6251-2345-BA26-D035BE446C47}"/>
          </ac:spMkLst>
        </pc:spChg>
        <pc:spChg chg="mod">
          <ac:chgData name="Long Nguyen" userId="f59fb8f3-a021-417a-8bc1-65c8d471c621" providerId="ADAL" clId="{DEEC9A6B-597B-A549-8046-E8A6FAF2541E}" dt="2022-01-10T15:00:32.436" v="186" actId="20577"/>
          <ac:spMkLst>
            <pc:docMk/>
            <pc:sldMk cId="2681292538" sldId="567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DEEC9A6B-597B-A549-8046-E8A6FAF2541E}" dt="2022-01-10T15:00:41.622" v="187"/>
          <ac:cxnSpMkLst>
            <pc:docMk/>
            <pc:sldMk cId="2681292538" sldId="567"/>
            <ac:cxnSpMk id="11" creationId="{4E4AC876-0F77-7543-B7D3-9FBA2F410F0C}"/>
          </ac:cxnSpMkLst>
        </pc:cxnChg>
        <pc:cxnChg chg="add mod">
          <ac:chgData name="Long Nguyen" userId="f59fb8f3-a021-417a-8bc1-65c8d471c621" providerId="ADAL" clId="{DEEC9A6B-597B-A549-8046-E8A6FAF2541E}" dt="2022-01-10T15:01:31.700" v="243"/>
          <ac:cxnSpMkLst>
            <pc:docMk/>
            <pc:sldMk cId="2681292538" sldId="567"/>
            <ac:cxnSpMk id="16" creationId="{75E9AD7F-0E14-4E4B-9F19-CF7FF14EDDA7}"/>
          </ac:cxnSpMkLst>
        </pc:cxnChg>
      </pc:sldChg>
      <pc:sldChg chg="addSp modSp modAnim">
        <pc:chgData name="Long Nguyen" userId="f59fb8f3-a021-417a-8bc1-65c8d471c621" providerId="ADAL" clId="{DEEC9A6B-597B-A549-8046-E8A6FAF2541E}" dt="2022-01-10T15:06:14.745" v="418"/>
        <pc:sldMkLst>
          <pc:docMk/>
          <pc:sldMk cId="38565667" sldId="573"/>
        </pc:sldMkLst>
        <pc:spChg chg="add mod">
          <ac:chgData name="Long Nguyen" userId="f59fb8f3-a021-417a-8bc1-65c8d471c621" providerId="ADAL" clId="{DEEC9A6B-597B-A549-8046-E8A6FAF2541E}" dt="2022-01-10T15:04:19.558" v="355" actId="20577"/>
          <ac:spMkLst>
            <pc:docMk/>
            <pc:sldMk cId="38565667" sldId="573"/>
            <ac:spMk id="9" creationId="{35CC8408-E93C-EB4D-BCE0-708761392E17}"/>
          </ac:spMkLst>
        </pc:spChg>
        <pc:spChg chg="add mod">
          <ac:chgData name="Long Nguyen" userId="f59fb8f3-a021-417a-8bc1-65c8d471c621" providerId="ADAL" clId="{DEEC9A6B-597B-A549-8046-E8A6FAF2541E}" dt="2022-01-10T15:05:13.458" v="410" actId="20577"/>
          <ac:spMkLst>
            <pc:docMk/>
            <pc:sldMk cId="38565667" sldId="573"/>
            <ac:spMk id="13" creationId="{89954A57-FAD0-2145-9240-CC143305A109}"/>
          </ac:spMkLst>
        </pc:spChg>
        <pc:spChg chg="mod">
          <ac:chgData name="Long Nguyen" userId="f59fb8f3-a021-417a-8bc1-65c8d471c621" providerId="ADAL" clId="{DEEC9A6B-597B-A549-8046-E8A6FAF2541E}" dt="2022-01-10T15:03:21.880" v="318" actId="20577"/>
          <ac:spMkLst>
            <pc:docMk/>
            <pc:sldMk cId="38565667" sldId="573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DEEC9A6B-597B-A549-8046-E8A6FAF2541E}" dt="2022-01-10T15:03:58.463" v="319"/>
          <ac:cxnSpMkLst>
            <pc:docMk/>
            <pc:sldMk cId="38565667" sldId="573"/>
            <ac:cxnSpMk id="10" creationId="{45FCB104-5BCC-3048-9038-D14F4C9B439C}"/>
          </ac:cxnSpMkLst>
        </pc:cxnChg>
        <pc:cxnChg chg="add mod">
          <ac:chgData name="Long Nguyen" userId="f59fb8f3-a021-417a-8bc1-65c8d471c621" providerId="ADAL" clId="{DEEC9A6B-597B-A549-8046-E8A6FAF2541E}" dt="2022-01-10T15:04:37.914" v="356"/>
          <ac:cxnSpMkLst>
            <pc:docMk/>
            <pc:sldMk cId="38565667" sldId="573"/>
            <ac:cxnSpMk id="14" creationId="{B2A0D62D-1FB8-E449-88AE-FE32A1C9F275}"/>
          </ac:cxnSpMkLst>
        </pc:cxnChg>
      </pc:sldChg>
      <pc:sldChg chg="addSp delSp modSp add modAnim">
        <pc:chgData name="Long Nguyen" userId="f59fb8f3-a021-417a-8bc1-65c8d471c621" providerId="ADAL" clId="{DEEC9A6B-597B-A549-8046-E8A6FAF2541E}" dt="2022-01-10T16:09:45.624" v="806"/>
        <pc:sldMkLst>
          <pc:docMk/>
          <pc:sldMk cId="1899292602" sldId="574"/>
        </pc:sldMkLst>
        <pc:spChg chg="add mod">
          <ac:chgData name="Long Nguyen" userId="f59fb8f3-a021-417a-8bc1-65c8d471c621" providerId="ADAL" clId="{DEEC9A6B-597B-A549-8046-E8A6FAF2541E}" dt="2022-01-10T15:26:25.746" v="793"/>
          <ac:spMkLst>
            <pc:docMk/>
            <pc:sldMk cId="1899292602" sldId="574"/>
            <ac:spMk id="3" creationId="{43066786-2460-4F4E-A926-EC35B443FC7C}"/>
          </ac:spMkLst>
        </pc:spChg>
        <pc:spChg chg="add mod">
          <ac:chgData name="Long Nguyen" userId="f59fb8f3-a021-417a-8bc1-65c8d471c621" providerId="ADAL" clId="{DEEC9A6B-597B-A549-8046-E8A6FAF2541E}" dt="2022-01-10T15:30:03.832" v="796"/>
          <ac:spMkLst>
            <pc:docMk/>
            <pc:sldMk cId="1899292602" sldId="574"/>
            <ac:spMk id="8" creationId="{1518AF63-F058-5848-A6B8-99B63BA4A5AA}"/>
          </ac:spMkLst>
        </pc:spChg>
        <pc:spChg chg="mod">
          <ac:chgData name="Long Nguyen" userId="f59fb8f3-a021-417a-8bc1-65c8d471c621" providerId="ADAL" clId="{DEEC9A6B-597B-A549-8046-E8A6FAF2541E}" dt="2022-01-10T15:32:13.467" v="802"/>
          <ac:spMkLst>
            <pc:docMk/>
            <pc:sldMk cId="1899292602" sldId="574"/>
            <ac:spMk id="9" creationId="{E3B2E017-30B2-884B-A113-B419A2ED51AD}"/>
          </ac:spMkLst>
        </pc:spChg>
        <pc:spChg chg="add del mod">
          <ac:chgData name="Long Nguyen" userId="f59fb8f3-a021-417a-8bc1-65c8d471c621" providerId="ADAL" clId="{DEEC9A6B-597B-A549-8046-E8A6FAF2541E}" dt="2022-01-10T15:30:32.040" v="798"/>
          <ac:spMkLst>
            <pc:docMk/>
            <pc:sldMk cId="1899292602" sldId="574"/>
            <ac:spMk id="11" creationId="{7DEF6168-241B-B244-A6F2-5CCF1A0B517E}"/>
          </ac:spMkLst>
        </pc:spChg>
        <pc:spChg chg="add mod">
          <ac:chgData name="Long Nguyen" userId="f59fb8f3-a021-417a-8bc1-65c8d471c621" providerId="ADAL" clId="{DEEC9A6B-597B-A549-8046-E8A6FAF2541E}" dt="2022-01-10T15:30:34.435" v="799"/>
          <ac:spMkLst>
            <pc:docMk/>
            <pc:sldMk cId="1899292602" sldId="574"/>
            <ac:spMk id="13" creationId="{6BD218E2-AF0E-114A-A6E0-CB450613A31F}"/>
          </ac:spMkLst>
        </pc:spChg>
        <pc:spChg chg="add mod">
          <ac:chgData name="Long Nguyen" userId="f59fb8f3-a021-417a-8bc1-65c8d471c621" providerId="ADAL" clId="{DEEC9A6B-597B-A549-8046-E8A6FAF2541E}" dt="2022-01-10T16:09:45.624" v="806"/>
          <ac:spMkLst>
            <pc:docMk/>
            <pc:sldMk cId="1899292602" sldId="574"/>
            <ac:spMk id="14" creationId="{E0452E39-9133-5B48-9209-7A7A2D22DFED}"/>
          </ac:spMkLst>
        </pc:spChg>
        <pc:cxnChg chg="add mod">
          <ac:chgData name="Long Nguyen" userId="f59fb8f3-a021-417a-8bc1-65c8d471c621" providerId="ADAL" clId="{DEEC9A6B-597B-A549-8046-E8A6FAF2541E}" dt="2022-01-10T15:29:49.065" v="795"/>
          <ac:cxnSpMkLst>
            <pc:docMk/>
            <pc:sldMk cId="1899292602" sldId="574"/>
            <ac:cxnSpMk id="5" creationId="{7ECFE949-5E17-FC42-9960-BCDAB348B02C}"/>
          </ac:cxnSpMkLst>
        </pc:cxnChg>
        <pc:cxnChg chg="add mod">
          <ac:chgData name="Long Nguyen" userId="f59fb8f3-a021-417a-8bc1-65c8d471c621" providerId="ADAL" clId="{DEEC9A6B-597B-A549-8046-E8A6FAF2541E}" dt="2022-01-10T15:30:03.832" v="796"/>
          <ac:cxnSpMkLst>
            <pc:docMk/>
            <pc:sldMk cId="1899292602" sldId="574"/>
            <ac:cxnSpMk id="10" creationId="{D6FBC0B7-550F-304E-B114-B33A965C3586}"/>
          </ac:cxnSpMkLst>
        </pc:cxnChg>
        <pc:cxnChg chg="add del mod">
          <ac:chgData name="Long Nguyen" userId="f59fb8f3-a021-417a-8bc1-65c8d471c621" providerId="ADAL" clId="{DEEC9A6B-597B-A549-8046-E8A6FAF2541E}" dt="2022-01-10T15:30:32.040" v="798"/>
          <ac:cxnSpMkLst>
            <pc:docMk/>
            <pc:sldMk cId="1899292602" sldId="574"/>
            <ac:cxnSpMk id="12" creationId="{E3AB391E-2C4B-884A-9DA1-B4649DAF043F}"/>
          </ac:cxnSpMkLst>
        </pc:cxnChg>
      </pc:sldChg>
      <pc:sldChg chg="modSp add">
        <pc:chgData name="Long Nguyen" userId="f59fb8f3-a021-417a-8bc1-65c8d471c621" providerId="ADAL" clId="{DEEC9A6B-597B-A549-8046-E8A6FAF2541E}" dt="2022-01-10T15:26:39.006" v="794"/>
        <pc:sldMkLst>
          <pc:docMk/>
          <pc:sldMk cId="2139759667" sldId="575"/>
        </pc:sldMkLst>
        <pc:spChg chg="mod">
          <ac:chgData name="Long Nguyen" userId="f59fb8f3-a021-417a-8bc1-65c8d471c621" providerId="ADAL" clId="{DEEC9A6B-597B-A549-8046-E8A6FAF2541E}" dt="2022-01-10T15:26:39.006" v="794"/>
          <ac:spMkLst>
            <pc:docMk/>
            <pc:sldMk cId="2139759667" sldId="575"/>
            <ac:spMk id="9" creationId="{E3B2E017-30B2-884B-A113-B419A2ED51AD}"/>
          </ac:spMkLst>
        </pc:spChg>
      </pc:sldChg>
      <pc:sldChg chg="modSp add">
        <pc:chgData name="Long Nguyen" userId="f59fb8f3-a021-417a-8bc1-65c8d471c621" providerId="ADAL" clId="{DEEC9A6B-597B-A549-8046-E8A6FAF2541E}" dt="2022-01-10T15:32:05.764" v="801"/>
        <pc:sldMkLst>
          <pc:docMk/>
          <pc:sldMk cId="2696303466" sldId="575"/>
        </pc:sldMkLst>
        <pc:spChg chg="mod">
          <ac:chgData name="Long Nguyen" userId="f59fb8f3-a021-417a-8bc1-65c8d471c621" providerId="ADAL" clId="{DEEC9A6B-597B-A549-8046-E8A6FAF2541E}" dt="2022-01-10T15:32:05.764" v="801"/>
          <ac:spMkLst>
            <pc:docMk/>
            <pc:sldMk cId="2696303466" sldId="575"/>
            <ac:spMk id="9" creationId="{E3B2E017-30B2-884B-A113-B419A2ED51AD}"/>
          </ac:spMkLst>
        </pc:spChg>
      </pc:sldChg>
      <pc:sldChg chg="addSp delSp modSp add modAnim">
        <pc:chgData name="Long Nguyen" userId="f59fb8f3-a021-417a-8bc1-65c8d471c621" providerId="ADAL" clId="{DEEC9A6B-597B-A549-8046-E8A6FAF2541E}" dt="2022-01-10T16:28:28.145" v="824"/>
        <pc:sldMkLst>
          <pc:docMk/>
          <pc:sldMk cId="1655667199" sldId="576"/>
        </pc:sldMkLst>
        <pc:spChg chg="add del mod">
          <ac:chgData name="Long Nguyen" userId="f59fb8f3-a021-417a-8bc1-65c8d471c621" providerId="ADAL" clId="{DEEC9A6B-597B-A549-8046-E8A6FAF2541E}" dt="2022-01-10T16:27:07.655" v="820"/>
          <ac:spMkLst>
            <pc:docMk/>
            <pc:sldMk cId="1655667199" sldId="576"/>
            <ac:spMk id="3" creationId="{3E485581-9E99-0043-9EAC-32C6195DED27}"/>
          </ac:spMkLst>
        </pc:spChg>
        <pc:spChg chg="add mod">
          <ac:chgData name="Long Nguyen" userId="f59fb8f3-a021-417a-8bc1-65c8d471c621" providerId="ADAL" clId="{DEEC9A6B-597B-A549-8046-E8A6FAF2541E}" dt="2022-01-10T16:27:25.299" v="822"/>
          <ac:spMkLst>
            <pc:docMk/>
            <pc:sldMk cId="1655667199" sldId="576"/>
            <ac:spMk id="4" creationId="{F5F925A9-41D3-6E4F-86DA-C9E92CE1D468}"/>
          </ac:spMkLst>
        </pc:spChg>
        <pc:spChg chg="mod">
          <ac:chgData name="Long Nguyen" userId="f59fb8f3-a021-417a-8bc1-65c8d471c621" providerId="ADAL" clId="{DEEC9A6B-597B-A549-8046-E8A6FAF2541E}" dt="2022-01-10T16:19:55.722" v="816"/>
          <ac:spMkLst>
            <pc:docMk/>
            <pc:sldMk cId="1655667199" sldId="576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DEEC9A6B-597B-A549-8046-E8A6FAF2541E}" dt="2022-01-10T16:28:09.945" v="823"/>
          <ac:cxnSpMkLst>
            <pc:docMk/>
            <pc:sldMk cId="1655667199" sldId="576"/>
            <ac:cxnSpMk id="13" creationId="{1D73A6C2-F3A1-7849-9298-0FABFFC03676}"/>
          </ac:cxnSpMkLst>
        </pc:cxnChg>
      </pc:sldChg>
      <pc:sldChg chg="modSp add">
        <pc:chgData name="Long Nguyen" userId="f59fb8f3-a021-417a-8bc1-65c8d471c621" providerId="ADAL" clId="{DEEC9A6B-597B-A549-8046-E8A6FAF2541E}" dt="2022-01-10T19:13:47.222" v="827"/>
        <pc:sldMkLst>
          <pc:docMk/>
          <pc:sldMk cId="1245941282" sldId="577"/>
        </pc:sldMkLst>
        <pc:spChg chg="mod">
          <ac:chgData name="Long Nguyen" userId="f59fb8f3-a021-417a-8bc1-65c8d471c621" providerId="ADAL" clId="{DEEC9A6B-597B-A549-8046-E8A6FAF2541E}" dt="2022-01-10T19:13:47.222" v="827"/>
          <ac:spMkLst>
            <pc:docMk/>
            <pc:sldMk cId="1245941282" sldId="577"/>
            <ac:spMk id="35842" creationId="{C94BCA01-D831-ED4D-84FD-C30E8117F872}"/>
          </ac:spMkLst>
        </pc:spChg>
      </pc:sldChg>
      <pc:sldChg chg="add">
        <pc:chgData name="Long Nguyen" userId="f59fb8f3-a021-417a-8bc1-65c8d471c621" providerId="ADAL" clId="{DEEC9A6B-597B-A549-8046-E8A6FAF2541E}" dt="2022-01-10T16:27:06.789" v="819"/>
        <pc:sldMkLst>
          <pc:docMk/>
          <pc:sldMk cId="2407339280" sldId="578"/>
        </pc:sldMkLst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16:44:08.466" v="6273" actId="207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del mod modAnim">
        <pc:chgData name="Long B Nguyen" userId="f59fb8f3-a021-417a-8bc1-65c8d471c621" providerId="ADAL" clId="{9268B748-66AA-0742-9E6D-C568D3B99E77}" dt="2021-02-01T03:02:14.847" v="6027" actId="2696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del mod">
        <pc:chgData name="Long B Nguyen" userId="f59fb8f3-a021-417a-8bc1-65c8d471c621" providerId="ADAL" clId="{9268B748-66AA-0742-9E6D-C568D3B99E77}" dt="2021-02-01T03:02:14.847" v="6027" actId="2696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 del">
        <pc:chgData name="Long B Nguyen" userId="f59fb8f3-a021-417a-8bc1-65c8d471c621" providerId="ADAL" clId="{9268B748-66AA-0742-9E6D-C568D3B99E77}" dt="2021-02-01T03:02:14.847" v="6027" actId="2696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16:44:08.466" v="6273" actId="207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3:19:04.947" v="60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16:44:08.466" v="6273" actId="20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12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baonguyen.github.io/courses/apcsp/processing_arcade/processing_py.zi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The Basics(Python Version)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957306F-67E2-854F-B7E0-9A252AADF1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21031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F200ABD-6024-F048-94BB-113C30B1C4E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14917"/>
            <a:ext cx="8474465" cy="4689771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RGB Color is determined by three parameters. Each parameter is in the range 0-255. The first indicates the degree of red(R), the second the degree of green(G) and the last the degree of blue(B). 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  <p:pic>
        <p:nvPicPr>
          <p:cNvPr id="1026" name="Picture 2" descr="What is RGB Color? – Nix Sensor Ltd">
            <a:extLst>
              <a:ext uri="{FF2B5EF4-FFF2-40B4-BE49-F238E27FC236}">
                <a16:creationId xmlns:a16="http://schemas.microsoft.com/office/drawing/2014/main" id="{E041514B-A1E2-5D02-C7F2-BFAF4E42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49" y="1955133"/>
            <a:ext cx="5841554" cy="354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3768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D160BB-46FA-B540-AB72-FF988D3E4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9427" y="100584"/>
            <a:ext cx="8630723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Some Methods for Drawing Shapes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BDDF6AF-7FBC-3849-B4A5-9D30ED403E3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9427" y="723900"/>
            <a:ext cx="8844845" cy="4890516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</a:rPr>
              <a:t>fill(r, g, b)</a:t>
            </a:r>
            <a:r>
              <a:rPr lang="en-US" sz="2000" dirty="0">
                <a:latin typeface="Courier New" charset="0"/>
              </a:rPr>
              <a:t>:</a:t>
            </a:r>
            <a:r>
              <a:rPr lang="en-US" sz="2000" dirty="0">
                <a:cs typeface="Tahoma"/>
              </a:rPr>
              <a:t>By calling fill BEFORE a shape will set the color of the shape. Call it again before drawing another shape to change color. 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line(x1, y1, x2, y2):</a:t>
            </a:r>
            <a:r>
              <a:rPr lang="en-US" sz="2000" dirty="0">
                <a:sym typeface="Wingdings"/>
              </a:rPr>
              <a:t>draw line through (x1, y1) and (x2, y2).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ellipse(x, y, width, height):</a:t>
            </a:r>
            <a:r>
              <a:rPr lang="en-US" sz="2000" dirty="0">
                <a:cs typeface="Tahoma"/>
                <a:sym typeface="Wingdings"/>
              </a:rPr>
              <a:t>center of ellipse is (x, y); width and height are the lengths of the axes.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charset="0"/>
              </a:rPr>
              <a:t>rect</a:t>
            </a:r>
            <a:r>
              <a:rPr lang="en-US" sz="2000" b="1" dirty="0">
                <a:latin typeface="Courier New" charset="0"/>
                <a:sym typeface="Wingdings"/>
              </a:rPr>
              <a:t>(x, y, width, </a:t>
            </a:r>
            <a:r>
              <a:rPr lang="en-US" sz="2000" b="1" dirty="0" err="1">
                <a:latin typeface="Courier New" charset="0"/>
                <a:sym typeface="Wingdings"/>
              </a:rPr>
              <a:t>height</a:t>
            </a:r>
            <a:r>
              <a:rPr lang="en-US" sz="2000" dirty="0" err="1">
                <a:latin typeface="Courier New" charset="0"/>
                <a:sym typeface="Wingdings"/>
              </a:rPr>
              <a:t>:</a:t>
            </a:r>
            <a:r>
              <a:rPr lang="en-US" sz="2000" dirty="0" err="1">
                <a:cs typeface="Tahoma"/>
                <a:sym typeface="Wingdings"/>
              </a:rPr>
              <a:t>center</a:t>
            </a:r>
            <a:r>
              <a:rPr lang="en-US" sz="2000" dirty="0">
                <a:cs typeface="Tahoma"/>
                <a:sym typeface="Wingdings"/>
              </a:rPr>
              <a:t> of the rectangle is (</a:t>
            </a:r>
            <a:r>
              <a:rPr lang="en-US" sz="2000" dirty="0" err="1">
                <a:cs typeface="Tahoma"/>
                <a:sym typeface="Wingdings"/>
              </a:rPr>
              <a:t>x,y</a:t>
            </a:r>
            <a:r>
              <a:rPr lang="en-US" sz="2000" dirty="0">
                <a:cs typeface="Tahoma"/>
                <a:sym typeface="Wingdings"/>
              </a:rPr>
              <a:t>)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541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08065D-22F5-1B4A-B4B5-FFA336A1CA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6046" y="109728"/>
            <a:ext cx="6683765" cy="458316"/>
          </a:xfrm>
        </p:spPr>
        <p:txBody>
          <a:bodyPr vert="horz" lIns="0" tIns="45720" rIns="0" bIns="0"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The Coordinate System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654AEA-E851-7F4D-A171-647E6799E1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dirty="0">
              <a:latin typeface="Courier New" charset="0"/>
            </a:endParaRP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02092175-2DD0-3D4C-A635-5613F8C5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977804"/>
            <a:ext cx="6212417" cy="416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3136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73" y="171752"/>
            <a:ext cx="7053542" cy="683886"/>
          </a:xfrm>
        </p:spPr>
        <p:txBody>
          <a:bodyPr/>
          <a:lstStyle/>
          <a:p>
            <a:r>
              <a:rPr lang="en-US" dirty="0"/>
              <a:t>Sprites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42975"/>
            <a:ext cx="8211723" cy="4459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sprite is an image(.</a:t>
            </a:r>
            <a:r>
              <a:rPr lang="en-US" dirty="0" err="1"/>
              <a:t>png</a:t>
            </a:r>
            <a:r>
              <a:rPr lang="en-US" dirty="0"/>
              <a:t> or .jpg) that represent a character or object in a game.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arcade.py</a:t>
            </a:r>
            <a:r>
              <a:rPr lang="en-US" dirty="0"/>
              <a:t>, I have written a simple custom class: the Sprite class. It allows us to easily draw, scale and animate sprites. We may create several Sprite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119054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1" y="188432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6" y="924511"/>
            <a:ext cx="8373648" cy="47642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Sprite class’ constructor allows us</a:t>
            </a:r>
          </a:p>
          <a:p>
            <a:pPr marL="0" indent="0">
              <a:buNone/>
            </a:pPr>
            <a:r>
              <a:rPr lang="en-US" dirty="0"/>
              <a:t>to create a Sprite object. It has many </a:t>
            </a:r>
          </a:p>
          <a:p>
            <a:pPr marL="0" indent="0">
              <a:buNone/>
            </a:pPr>
            <a:r>
              <a:rPr lang="en-US" dirty="0"/>
              <a:t>parameters to help us initialize a Sprite</a:t>
            </a:r>
          </a:p>
          <a:p>
            <a:pPr marL="0" indent="0">
              <a:buNone/>
            </a:pPr>
            <a:r>
              <a:rPr lang="en-US" dirty="0"/>
              <a:t>object for our game.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Usually, we specify only the image </a:t>
            </a:r>
          </a:p>
          <a:p>
            <a:pPr marL="0" indent="0">
              <a:buNone/>
            </a:pPr>
            <a:r>
              <a:rPr lang="en-US" dirty="0"/>
              <a:t>filename and scaling and set the other</a:t>
            </a:r>
          </a:p>
          <a:p>
            <a:pPr marL="0" indent="0">
              <a:buNone/>
            </a:pPr>
            <a:r>
              <a:rPr lang="en-US" dirty="0"/>
              <a:t>attributes as needed.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player = </a:t>
            </a:r>
            <a:r>
              <a:rPr lang="en-US" dirty="0" err="1"/>
              <a:t>Sprite</a:t>
            </a:r>
            <a:r>
              <a:rPr lang="en-US" dirty="0"/>
              <a:t>(“</a:t>
            </a:r>
            <a:r>
              <a:rPr lang="en-US" dirty="0" err="1"/>
              <a:t>player.png</a:t>
            </a:r>
            <a:r>
              <a:rPr lang="en-US" dirty="0"/>
              <a:t>”, 0.5)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0182683"/>
              </p:ext>
            </p:extLst>
          </p:nvPr>
        </p:nvGraphicFramePr>
        <p:xfrm>
          <a:off x="5297803" y="324436"/>
          <a:ext cx="3598406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8406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799DC86-A848-1840-A365-96FD89F9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606" y="4323764"/>
            <a:ext cx="1168400" cy="10668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503B95-E018-FE45-80D5-04FF0D154DAA}"/>
              </a:ext>
            </a:extLst>
          </p:cNvPr>
          <p:cNvSpPr txBox="1"/>
          <p:nvPr/>
        </p:nvSpPr>
        <p:spPr>
          <a:xfrm>
            <a:off x="6165287" y="3985210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ECC61-28C5-6B4B-83F0-B151E0573924}"/>
              </a:ext>
            </a:extLst>
          </p:cNvPr>
          <p:cNvSpPr txBox="1"/>
          <p:nvPr/>
        </p:nvSpPr>
        <p:spPr>
          <a:xfrm>
            <a:off x="7047005" y="470021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height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38EC75-F1A0-C645-8B90-B3F51C319352}"/>
              </a:ext>
            </a:extLst>
          </p:cNvPr>
          <p:cNvCxnSpPr>
            <a:cxnSpLocks/>
          </p:cNvCxnSpPr>
          <p:nvPr/>
        </p:nvCxnSpPr>
        <p:spPr>
          <a:xfrm flipV="1">
            <a:off x="4525174" y="616928"/>
            <a:ext cx="716419" cy="561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34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1" y="188432"/>
            <a:ext cx="7053542" cy="683886"/>
          </a:xfrm>
        </p:spPr>
        <p:txBody>
          <a:bodyPr/>
          <a:lstStyle/>
          <a:p>
            <a:r>
              <a:rPr lang="en-US" dirty="0"/>
              <a:t>The Sprite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6" y="924511"/>
            <a:ext cx="8373648" cy="476424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/>
              <a:t>Properties: Every sprite has properties or </a:t>
            </a:r>
          </a:p>
          <a:p>
            <a:pPr marL="0" indent="0">
              <a:buNone/>
            </a:pPr>
            <a:r>
              <a:rPr lang="en-US" sz="2000"/>
              <a:t>variables that contains information </a:t>
            </a:r>
          </a:p>
          <a:p>
            <a:pPr marL="0" indent="0">
              <a:buNone/>
            </a:pPr>
            <a:r>
              <a:rPr lang="en-US" sz="2000"/>
              <a:t>about the sprite. A sprite has variables</a:t>
            </a:r>
          </a:p>
          <a:p>
            <a:pPr marL="0" indent="0">
              <a:buNone/>
            </a:pPr>
            <a:r>
              <a:rPr lang="en-US" sz="2000"/>
              <a:t>for its position, or velocity. These can be</a:t>
            </a:r>
          </a:p>
          <a:p>
            <a:pPr marL="0" indent="0">
              <a:buNone/>
            </a:pPr>
            <a:r>
              <a:rPr lang="en-US" sz="2000"/>
              <a:t>modified or updated.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Functions or Methods: </a:t>
            </a:r>
          </a:p>
          <a:p>
            <a:pPr marL="0" indent="0">
              <a:buNone/>
            </a:pPr>
            <a:r>
              <a:rPr lang="en-US" sz="2000"/>
              <a:t>Every sprite has useful has functionalities.</a:t>
            </a:r>
          </a:p>
          <a:p>
            <a:pPr marL="0" indent="0">
              <a:buNone/>
            </a:pPr>
            <a:r>
              <a:rPr lang="en-US" sz="2000"/>
              <a:t>For example, a sprite can move, or draw itself.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10DE0CC-5FEF-A94D-BF5D-C253E3945850}"/>
              </a:ext>
            </a:extLst>
          </p:cNvPr>
          <p:cNvGraphicFramePr>
            <a:graphicFrameLocks/>
          </p:cNvGraphicFramePr>
          <p:nvPr/>
        </p:nvGraphicFramePr>
        <p:xfrm>
          <a:off x="5297803" y="324436"/>
          <a:ext cx="3598406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8406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Sprite</a:t>
                      </a:r>
                      <a:r>
                        <a:rPr lang="en-US" sz="18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(filename, scale=1.0)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1397523">
                <a:tc>
                  <a:txBody>
                    <a:bodyPr/>
                    <a:lstStyle/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center_y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angle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width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height</a:t>
                      </a: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change_x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change_y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8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change_angle</a:t>
                      </a:r>
                      <a:endParaRPr lang="en-US" sz="1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alpha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95423">
                <a:tc>
                  <a:txBody>
                    <a:bodyPr/>
                    <a:lstStyle/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draw()</a:t>
                      </a:r>
                    </a:p>
                    <a:p>
                      <a:r>
                        <a:rPr lang="en-US" sz="1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D9F14-5FDD-9A41-B24B-7D381714B083}"/>
              </a:ext>
            </a:extLst>
          </p:cNvPr>
          <p:cNvSpPr txBox="1"/>
          <p:nvPr/>
        </p:nvSpPr>
        <p:spPr>
          <a:xfrm>
            <a:off x="1444487" y="1470991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0799DC86-A848-1840-A365-96FD89F94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606" y="4323764"/>
            <a:ext cx="1168400" cy="10668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503B95-E018-FE45-80D5-04FF0D154DAA}"/>
              </a:ext>
            </a:extLst>
          </p:cNvPr>
          <p:cNvSpPr txBox="1"/>
          <p:nvPr/>
        </p:nvSpPr>
        <p:spPr>
          <a:xfrm>
            <a:off x="6165287" y="3985210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ECC61-28C5-6B4B-83F0-B151E0573924}"/>
              </a:ext>
            </a:extLst>
          </p:cNvPr>
          <p:cNvSpPr txBox="1"/>
          <p:nvPr/>
        </p:nvSpPr>
        <p:spPr>
          <a:xfrm>
            <a:off x="7047005" y="4700218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height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38EC75-F1A0-C645-8B90-B3F51C319352}"/>
              </a:ext>
            </a:extLst>
          </p:cNvPr>
          <p:cNvCxnSpPr>
            <a:cxnSpLocks/>
          </p:cNvCxnSpPr>
          <p:nvPr/>
        </p:nvCxnSpPr>
        <p:spPr>
          <a:xfrm flipV="1">
            <a:off x="4348750" y="1344212"/>
            <a:ext cx="716419" cy="5619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5A15F4-89C1-196F-E55C-67AAD03CE247}"/>
              </a:ext>
            </a:extLst>
          </p:cNvPr>
          <p:cNvCxnSpPr>
            <a:cxnSpLocks/>
          </p:cNvCxnSpPr>
          <p:nvPr/>
        </p:nvCxnSpPr>
        <p:spPr>
          <a:xfrm flipV="1">
            <a:off x="4035034" y="3626778"/>
            <a:ext cx="1112319" cy="673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A6B1D4-E35A-3D8D-7BD4-F3FBF8904C7E}"/>
              </a:ext>
            </a:extLst>
          </p:cNvPr>
          <p:cNvCxnSpPr>
            <a:cxnSpLocks/>
          </p:cNvCxnSpPr>
          <p:nvPr/>
        </p:nvCxnSpPr>
        <p:spPr>
          <a:xfrm>
            <a:off x="4306812" y="2107516"/>
            <a:ext cx="677025" cy="447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45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Sprite Example 1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self.player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Sprite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(“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tank.png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”)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self.player.scale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= 2.0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self.player.center_x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= 100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self.player.center_y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= 200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objects."""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self.player.draw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self.player.move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485581-9E99-0043-9EAC-32C6195DED27}"/>
              </a:ext>
            </a:extLst>
          </p:cNvPr>
          <p:cNvSpPr txBox="1"/>
          <p:nvPr/>
        </p:nvSpPr>
        <p:spPr>
          <a:xfrm>
            <a:off x="5059680" y="285750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925A9-41D3-6E4F-86DA-C9E92CE1D468}"/>
              </a:ext>
            </a:extLst>
          </p:cNvPr>
          <p:cNvSpPr txBox="1"/>
          <p:nvPr/>
        </p:nvSpPr>
        <p:spPr>
          <a:xfrm>
            <a:off x="3882510" y="3679284"/>
            <a:ext cx="5109091" cy="800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These four lines are equivalent to:</a:t>
            </a:r>
          </a:p>
          <a:p>
            <a:r>
              <a:rPr lang="en-US" altLang="en-US" sz="16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self.player</a:t>
            </a:r>
            <a:r>
              <a:rPr lang="en-US" altLang="en-US" sz="16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16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Sprite</a:t>
            </a:r>
            <a:r>
              <a:rPr lang="en-US" altLang="en-US" sz="16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(“</a:t>
            </a:r>
            <a:r>
              <a:rPr lang="en-US" altLang="en-US" sz="16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tank.png</a:t>
            </a:r>
            <a:r>
              <a:rPr lang="en-US" altLang="en-US" sz="16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”, 2.0, 100, 200)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73A6C2-F3A1-7849-9298-0FABFFC03676}"/>
              </a:ext>
            </a:extLst>
          </p:cNvPr>
          <p:cNvCxnSpPr>
            <a:cxnSpLocks/>
          </p:cNvCxnSpPr>
          <p:nvPr/>
        </p:nvCxnSpPr>
        <p:spPr>
          <a:xfrm>
            <a:off x="4318824" y="2716503"/>
            <a:ext cx="925587" cy="962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2329E0C-257B-BD11-0343-7C8CDA4B2367}"/>
              </a:ext>
            </a:extLst>
          </p:cNvPr>
          <p:cNvSpPr txBox="1"/>
          <p:nvPr/>
        </p:nvSpPr>
        <p:spPr>
          <a:xfrm>
            <a:off x="207181" y="690109"/>
            <a:ext cx="6499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A tank sprite is drawn on the screen but is not moving.</a:t>
            </a:r>
          </a:p>
        </p:txBody>
      </p:sp>
    </p:spTree>
    <p:extLst>
      <p:ext uri="{BB962C8B-B14F-4D97-AF65-F5344CB8AC3E}">
        <p14:creationId xmlns:p14="http://schemas.microsoft.com/office/powerpoint/2010/main" val="13535129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Sprite Example 2: Moving the tank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200"/>
              <a:t>A tank sprite is drawn on the screen but is moving 5 pixels per frame to the right. </a:t>
            </a:r>
            <a:endParaRPr lang="en-US" sz="22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self.player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Sprite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(“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tank.png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”, 2.0, 100, 200)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self.player.change_x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= 5</a:t>
            </a: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objects."""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self.player.draw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()</a:t>
            </a: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self.player.move()</a:t>
            </a: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670664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A23FAD0-C454-854B-B4AF-02039D831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145746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Adding Text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CC791A7-12CD-D84A-9EC8-A0C8BB69E3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47725"/>
            <a:ext cx="8474465" cy="44466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text(str, x, y) 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function draws text on the </a:t>
            </a:r>
            <a:r>
              <a:rPr lang="en-US" altLang="en-US" sz="2000" dirty="0" err="1">
                <a:ea typeface="Tahoma" panose="020B0604030504040204" pitchFamily="34" charset="0"/>
                <a:cs typeface="Courier New" panose="02070309020205020404" pitchFamily="49" charset="0"/>
              </a:rPr>
              <a:t>screen.You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 can set the text size and color by using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fill(r, g, b)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before drawing the text.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(32);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fill(255, 0, 0);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text("Hello, World!", 100, 200);</a:t>
            </a:r>
          </a:p>
        </p:txBody>
      </p:sp>
    </p:spTree>
    <p:extLst>
      <p:ext uri="{BB962C8B-B14F-4D97-AF65-F5344CB8AC3E}">
        <p14:creationId xmlns:p14="http://schemas.microsoft.com/office/powerpoint/2010/main" val="34619722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9" y="1771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Console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3518" y="971550"/>
            <a:ext cx="8732831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Messages can be printed on the console(for error-checking purposes, etc..) by using the command </a:t>
            </a:r>
            <a:r>
              <a:rPr lang="en-US" altLang="en-US" sz="1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print().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32807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print(4); </a:t>
            </a:r>
          </a:p>
          <a:p>
            <a:pPr marL="32807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print(4 + 3/2); </a:t>
            </a:r>
          </a:p>
          <a:p>
            <a:pPr marL="32807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print(“Hello, world”); </a:t>
            </a:r>
          </a:p>
          <a:p>
            <a:pPr marL="328070" lvl="1" indent="0"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0064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22029F5-C3C9-E94E-9E27-3AADE7978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142875"/>
            <a:ext cx="7896225" cy="54332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Processing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1D6A34E-F264-984B-AD46-8F4C5C82624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4300" y="828675"/>
            <a:ext cx="8877299" cy="462914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Processing started by Ben Fry and Casey </a:t>
            </a:r>
            <a:r>
              <a:rPr lang="en-US" sz="2000" dirty="0" err="1">
                <a:cs typeface="Tahoma"/>
              </a:rPr>
              <a:t>Reas</a:t>
            </a:r>
            <a:r>
              <a:rPr lang="en-US" sz="2000" dirty="0">
                <a:cs typeface="Tahoma"/>
              </a:rPr>
              <a:t> while both were graduate students at MIT Media Lab in 2001.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The original language for Processing is Java. </a:t>
            </a:r>
            <a:r>
              <a:rPr lang="en-US" sz="2000" dirty="0">
                <a:solidFill>
                  <a:srgbClr val="FF0000"/>
                </a:solidFill>
                <a:cs typeface="Tahoma"/>
              </a:rPr>
              <a:t>We will use the Python version. 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Designed for visual artists with limited programming experience who want to create art without knowing complicated Java syntax.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In its current version, hundred of libraries have been written for computer vision, data visualization, music composition, networking, 3D drawings and programming electronics.  </a:t>
            </a:r>
          </a:p>
          <a:p>
            <a:pPr eaLnBrk="1" hangingPunct="1">
              <a:defRPr/>
            </a:pPr>
            <a:endParaRPr lang="en-US" sz="2000" dirty="0">
              <a:cs typeface="Tahoma"/>
            </a:endParaRPr>
          </a:p>
          <a:p>
            <a:pPr eaLnBrk="1" hangingPunct="1">
              <a:defRPr/>
            </a:pPr>
            <a:endParaRPr lang="en-US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15362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Download Processing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Download Processing!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  <a:hlinkClick r:id="rId2"/>
              </a:rPr>
              <a:t>http://www.processing.org</a:t>
            </a: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620" y="81942"/>
            <a:ext cx="6683765" cy="52232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Processing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95FC28F-CF01-5C45-8C80-38CA0C2B9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1620" y="604266"/>
            <a:ext cx="8426840" cy="5110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was created originally for the Java language.  For this reason, the interface to Processing's Python version is not very "Pythonic".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 wrote some code to hide some of this interface and make it flow better with Python. Download the zip file that contains this code on our course website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  <a:hlinkClick r:id="rId2"/>
              </a:rPr>
              <a:t>here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Once you unzip the contents and open it with Processing. There should be three files: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processing_py.pyde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(DO NOT MODIFY THIS FILE)</a:t>
            </a: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write all of your code here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There is also a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folder where you should put all of your images for your game.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64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2094" y="100992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 err="1">
                <a:latin typeface="Courier New" charset="0"/>
                <a:cs typeface="+mj-cs"/>
              </a:rPr>
              <a:t>game.py</a:t>
            </a:r>
            <a:endParaRPr lang="en-US" dirty="0">
              <a:latin typeface="Courier New" charset="0"/>
              <a:cs typeface="+mj-cs"/>
            </a:endParaRP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63A32A1E-B5AF-FA47-8296-065102CBE2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2094" y="733425"/>
            <a:ext cx="8823889" cy="498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All of your code should go here in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You will need to implement(provide code for)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two methods/functions: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1)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__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__(self):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Declare and initialize all your game/application variables.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2)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on_draw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Called automatically 60 times a second to draw and update all objects. Write code to draw and update all objects here.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702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Sketch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draw/update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	objects.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""" 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2123600" y="302097"/>
            <a:ext cx="5283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First declare and initialize all variables in __</a:t>
            </a:r>
            <a:r>
              <a:rPr lang="en-US" sz="2000" dirty="0" err="1">
                <a:solidFill>
                  <a:srgbClr val="FF0000"/>
                </a:solidFill>
              </a:rPr>
              <a:t>init</a:t>
            </a:r>
            <a:r>
              <a:rPr lang="en-US" sz="2000" dirty="0">
                <a:solidFill>
                  <a:srgbClr val="FF0000"/>
                </a:solidFill>
              </a:rPr>
              <a:t>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9C15D-1329-1444-B6C2-5E444C159CB2}"/>
              </a:ext>
            </a:extLst>
          </p:cNvPr>
          <p:cNvSpPr txBox="1"/>
          <p:nvPr/>
        </p:nvSpPr>
        <p:spPr>
          <a:xfrm>
            <a:off x="3609349" y="787506"/>
            <a:ext cx="289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__</a:t>
            </a:r>
            <a:r>
              <a:rPr lang="en-US" sz="1800" b="1" dirty="0" err="1">
                <a:solidFill>
                  <a:srgbClr val="FF0000"/>
                </a:solidFill>
              </a:rPr>
              <a:t>init</a:t>
            </a:r>
            <a:r>
              <a:rPr lang="en-US" sz="1800" b="1" dirty="0">
                <a:solidFill>
                  <a:srgbClr val="FF0000"/>
                </a:solidFill>
              </a:rPr>
              <a:t>__ only runs ONCE.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5D069-E1A9-3247-B4C1-70C074CCF398}"/>
              </a:ext>
            </a:extLst>
          </p:cNvPr>
          <p:cNvCxnSpPr>
            <a:cxnSpLocks/>
          </p:cNvCxnSpPr>
          <p:nvPr/>
        </p:nvCxnSpPr>
        <p:spPr>
          <a:xfrm flipH="1">
            <a:off x="1366092" y="733425"/>
            <a:ext cx="2419247" cy="10953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BCEBFC-7FEB-A942-8AA6-1D8C8EE77906}"/>
              </a:ext>
            </a:extLst>
          </p:cNvPr>
          <p:cNvSpPr txBox="1"/>
          <p:nvPr/>
        </p:nvSpPr>
        <p:spPr>
          <a:xfrm>
            <a:off x="3609349" y="3696101"/>
            <a:ext cx="5078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on_draw</a:t>
            </a:r>
            <a:r>
              <a:rPr lang="en-US" sz="2000" dirty="0">
                <a:solidFill>
                  <a:srgbClr val="FF0000"/>
                </a:solidFill>
              </a:rPr>
              <a:t> runs automatically 60 times a second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to draw and update all images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4AC876-0F77-7543-B7D3-9FBA2F410F0C}"/>
              </a:ext>
            </a:extLst>
          </p:cNvPr>
          <p:cNvCxnSpPr>
            <a:cxnSpLocks/>
          </p:cNvCxnSpPr>
          <p:nvPr/>
        </p:nvCxnSpPr>
        <p:spPr>
          <a:xfrm flipH="1" flipV="1">
            <a:off x="1639987" y="3690025"/>
            <a:ext cx="1969362" cy="1489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9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Creating Variables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10</a:t>
            </a: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y = 5</a:t>
            </a:r>
          </a:p>
          <a:p>
            <a:pPr marL="0" indent="0">
              <a:buNone/>
            </a:pP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draw/update objects."""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 </a:t>
            </a: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# valid!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print(y)</a:t>
            </a: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# error! y does not exist here!</a:t>
            </a:r>
            <a:endParaRPr lang="en-US" altLang="en-US" sz="17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7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9C15D-1329-1444-B6C2-5E444C159CB2}"/>
              </a:ext>
            </a:extLst>
          </p:cNvPr>
          <p:cNvSpPr txBox="1"/>
          <p:nvPr/>
        </p:nvSpPr>
        <p:spPr>
          <a:xfrm>
            <a:off x="2743204" y="453653"/>
            <a:ext cx="623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When declaring/initializing a global variable that is used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throughout the game, use self and the dot notation.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E2341A-CED5-AE4D-92D5-CA2D03294ACA}"/>
              </a:ext>
            </a:extLst>
          </p:cNvPr>
          <p:cNvCxnSpPr>
            <a:cxnSpLocks/>
          </p:cNvCxnSpPr>
          <p:nvPr/>
        </p:nvCxnSpPr>
        <p:spPr>
          <a:xfrm flipH="1">
            <a:off x="2401677" y="1057065"/>
            <a:ext cx="1795747" cy="6912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4F40B6-6C77-F744-9F51-53384F9210CA}"/>
              </a:ext>
            </a:extLst>
          </p:cNvPr>
          <p:cNvSpPr txBox="1"/>
          <p:nvPr/>
        </p:nvSpPr>
        <p:spPr>
          <a:xfrm>
            <a:off x="2827722" y="1863022"/>
            <a:ext cx="566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The y variable here does not have the “self.” prefix.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Consequently, it only exists locally here in </a:t>
            </a:r>
            <a:r>
              <a:rPr lang="en-US" sz="1800" b="1" dirty="0" err="1">
                <a:solidFill>
                  <a:srgbClr val="FF0000"/>
                </a:solidFill>
              </a:rPr>
              <a:t>init.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Updating Variables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60895"/>
            <a:ext cx="8991601" cy="4672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2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values are printed on the console in the following program?</a:t>
            </a: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10</a:t>
            </a:r>
          </a:p>
          <a:p>
            <a:pPr marL="0" indent="0">
              <a:buNone/>
            </a:pP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draw/update all objects."""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 </a:t>
            </a: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+= 5	    </a:t>
            </a: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8C124-9314-CC44-8878-6B4FC3839386}"/>
              </a:ext>
            </a:extLst>
          </p:cNvPr>
          <p:cNvSpPr txBox="1"/>
          <p:nvPr/>
        </p:nvSpPr>
        <p:spPr>
          <a:xfrm>
            <a:off x="5625884" y="1673816"/>
            <a:ext cx="2574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Answer: Prints: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10 in the first frame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15 in the second frame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20 in the third frame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etc</a:t>
            </a:r>
            <a:r>
              <a:rPr lang="en-US" sz="2000" dirty="0">
                <a:solidFill>
                  <a:srgbClr val="FF0000"/>
                </a:solidFill>
              </a:rPr>
              <a:t>…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81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Animation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WIDTH/2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HEIGHT/2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times/second to draw/update objects."""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fill(red, green, blue)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fill(255, 0, 0)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ellipse(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300, 300) </a:t>
            </a:r>
          </a:p>
          <a:p>
            <a:pPr marL="0" indent="0">
              <a:buNone/>
            </a:pP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	  self.x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+= 5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3220553" y="440784"/>
            <a:ext cx="4659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Animation only takes five lines of code!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C8408-E93C-EB4D-BCE0-708761392E17}"/>
              </a:ext>
            </a:extLst>
          </p:cNvPr>
          <p:cNvSpPr txBox="1"/>
          <p:nvPr/>
        </p:nvSpPr>
        <p:spPr>
          <a:xfrm>
            <a:off x="4747362" y="4508581"/>
            <a:ext cx="4244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(update) move circle 5 pixels to the right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FCB104-5BCC-3048-9038-D14F4C9B439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522863" y="4603434"/>
            <a:ext cx="2224499" cy="2590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954A57-FAD0-2145-9240-CC143305A109}"/>
              </a:ext>
            </a:extLst>
          </p:cNvPr>
          <p:cNvSpPr txBox="1"/>
          <p:nvPr/>
        </p:nvSpPr>
        <p:spPr>
          <a:xfrm>
            <a:off x="5100473" y="3296014"/>
            <a:ext cx="4244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red circle at (</a:t>
            </a:r>
            <a:r>
              <a:rPr lang="en-US" sz="2000" dirty="0" err="1">
                <a:solidFill>
                  <a:srgbClr val="FF0000"/>
                </a:solidFill>
              </a:rPr>
              <a:t>self.x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self.y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sz="2000">
                <a:solidFill>
                  <a:srgbClr val="FF0000"/>
                </a:solidFill>
              </a:rPr>
              <a:t>diameter = </a:t>
            </a:r>
            <a:r>
              <a:rPr lang="en-US" sz="2000" dirty="0">
                <a:solidFill>
                  <a:srgbClr val="FF0000"/>
                </a:solidFill>
              </a:rPr>
              <a:t>300 pixels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A0D62D-1FB8-E449-88AE-FE32A1C9F275}"/>
              </a:ext>
            </a:extLst>
          </p:cNvPr>
          <p:cNvCxnSpPr>
            <a:cxnSpLocks/>
          </p:cNvCxnSpPr>
          <p:nvPr/>
        </p:nvCxnSpPr>
        <p:spPr>
          <a:xfrm flipH="1">
            <a:off x="3679634" y="3723623"/>
            <a:ext cx="1420838" cy="2802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93CEA3-ACE2-F149-8834-40E26D9CE0DE}"/>
              </a:ext>
            </a:extLst>
          </p:cNvPr>
          <p:cNvSpPr txBox="1"/>
          <p:nvPr/>
        </p:nvSpPr>
        <p:spPr>
          <a:xfrm>
            <a:off x="1003362" y="5233177"/>
            <a:ext cx="307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Repeat 60 times a second!</a:t>
            </a:r>
          </a:p>
        </p:txBody>
      </p:sp>
    </p:spTree>
    <p:extLst>
      <p:ext uri="{BB962C8B-B14F-4D97-AF65-F5344CB8AC3E}">
        <p14:creationId xmlns:p14="http://schemas.microsoft.com/office/powerpoint/2010/main" val="2699236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98970B-EA4B-5447-9CCD-BBB77899EA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669" y="185320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40AA280-3F94-D04A-88FB-96305DC26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0669" y="838200"/>
            <a:ext cx="8407790" cy="41783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Color is defined by a range of numbers. </a:t>
            </a:r>
          </a:p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In </a:t>
            </a:r>
            <a:r>
              <a:rPr lang="en-US" sz="2000" dirty="0" err="1">
                <a:cs typeface="Tahoma"/>
              </a:rPr>
              <a:t>grayscale</a:t>
            </a:r>
            <a:r>
              <a:rPr lang="en-US" sz="2000" dirty="0">
                <a:cs typeface="Tahoma"/>
              </a:rPr>
              <a:t>, 0 is black, 255 is white and any color in between is a shade of gray ranging from black to white.</a:t>
            </a: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0A0C49C3-2913-EA43-8FE1-344434D9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2857500"/>
            <a:ext cx="6392333" cy="148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6830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5046</TotalTime>
  <Words>1592</Words>
  <Application>Microsoft Macintosh PowerPoint</Application>
  <PresentationFormat>On-screen Show (16:10)</PresentationFormat>
  <Paragraphs>243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Courier New</vt:lpstr>
      <vt:lpstr>Gill Sans MT</vt:lpstr>
      <vt:lpstr>INCONSOLATA</vt:lpstr>
      <vt:lpstr>Office Theme</vt:lpstr>
      <vt:lpstr>Introduction to Processing</vt:lpstr>
      <vt:lpstr>Processing</vt:lpstr>
      <vt:lpstr>Processing</vt:lpstr>
      <vt:lpstr>game.py</vt:lpstr>
      <vt:lpstr>Sketch</vt:lpstr>
      <vt:lpstr>Creating Variables</vt:lpstr>
      <vt:lpstr>Updating Variables</vt:lpstr>
      <vt:lpstr>Animation</vt:lpstr>
      <vt:lpstr>Color</vt:lpstr>
      <vt:lpstr>Color</vt:lpstr>
      <vt:lpstr>Some Methods for Drawing Shapes</vt:lpstr>
      <vt:lpstr>The Coordinate System</vt:lpstr>
      <vt:lpstr>Sprites</vt:lpstr>
      <vt:lpstr>The Sprite Class</vt:lpstr>
      <vt:lpstr>The Sprite Class</vt:lpstr>
      <vt:lpstr>Sprite Example 1</vt:lpstr>
      <vt:lpstr>Sprite Example 2: Moving the tank</vt:lpstr>
      <vt:lpstr>Adding Text</vt:lpstr>
      <vt:lpstr>The Console</vt:lpstr>
      <vt:lpstr>Download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2023-11-02T11:55:36Z</dcterms:modified>
</cp:coreProperties>
</file>