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344" r:id="rId4"/>
    <p:sldId id="332" r:id="rId5"/>
    <p:sldId id="343" r:id="rId6"/>
    <p:sldId id="333" r:id="rId7"/>
    <p:sldId id="334" r:id="rId8"/>
    <p:sldId id="335" r:id="rId9"/>
    <p:sldId id="336" r:id="rId10"/>
    <p:sldId id="345" r:id="rId11"/>
    <p:sldId id="337" r:id="rId12"/>
    <p:sldId id="338" r:id="rId13"/>
    <p:sldId id="339" r:id="rId14"/>
    <p:sldId id="340" r:id="rId15"/>
    <p:sldId id="348" r:id="rId16"/>
    <p:sldId id="346" r:id="rId17"/>
    <p:sldId id="347" r:id="rId1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17C43D-ED87-464D-89CD-528E002157C8}" v="29" dt="2020-05-05T15:17:37.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04"/>
    <p:restoredTop sz="93692"/>
  </p:normalViewPr>
  <p:slideViewPr>
    <p:cSldViewPr snapToGrid="0" snapToObjects="1">
      <p:cViewPr varScale="1">
        <p:scale>
          <a:sx n="149" d="100"/>
          <a:sy n="149"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FD17C43D-ED87-464D-89CD-528E002157C8}"/>
    <pc:docChg chg="custSel addSld delSld modSld">
      <pc:chgData name="Long B Nguyen" userId="f59fb8f3-a021-417a-8bc1-65c8d471c621" providerId="ADAL" clId="{FD17C43D-ED87-464D-89CD-528E002157C8}" dt="2020-05-05T15:21:16.792" v="1904" actId="113"/>
      <pc:docMkLst>
        <pc:docMk/>
      </pc:docMkLst>
      <pc:sldChg chg="modSp">
        <pc:chgData name="Long B Nguyen" userId="f59fb8f3-a021-417a-8bc1-65c8d471c621" providerId="ADAL" clId="{FD17C43D-ED87-464D-89CD-528E002157C8}" dt="2020-05-04T13:50:30.425" v="23" actId="20577"/>
        <pc:sldMkLst>
          <pc:docMk/>
          <pc:sldMk cId="4247104139" sldId="256"/>
        </pc:sldMkLst>
        <pc:spChg chg="mod">
          <ac:chgData name="Long B Nguyen" userId="f59fb8f3-a021-417a-8bc1-65c8d471c621" providerId="ADAL" clId="{FD17C43D-ED87-464D-89CD-528E002157C8}" dt="2020-05-04T13:50:30.425" v="23" actId="20577"/>
          <ac:spMkLst>
            <pc:docMk/>
            <pc:sldMk cId="4247104139" sldId="256"/>
            <ac:spMk id="2" creationId="{6117A749-B1BA-E24B-8FB0-0604EF651FB3}"/>
          </ac:spMkLst>
        </pc:spChg>
      </pc:sldChg>
      <pc:sldChg chg="addSp delSp modSp">
        <pc:chgData name="Long B Nguyen" userId="f59fb8f3-a021-417a-8bc1-65c8d471c621" providerId="ADAL" clId="{FD17C43D-ED87-464D-89CD-528E002157C8}" dt="2020-05-04T14:47:06.879" v="335" actId="478"/>
        <pc:sldMkLst>
          <pc:docMk/>
          <pc:sldMk cId="131840209" sldId="286"/>
        </pc:sldMkLst>
        <pc:spChg chg="del mod">
          <ac:chgData name="Long B Nguyen" userId="f59fb8f3-a021-417a-8bc1-65c8d471c621" providerId="ADAL" clId="{FD17C43D-ED87-464D-89CD-528E002157C8}" dt="2020-05-04T13:51:14.890" v="27" actId="478"/>
          <ac:spMkLst>
            <pc:docMk/>
            <pc:sldMk cId="131840209" sldId="286"/>
            <ac:spMk id="2" creationId="{AA3A228F-61D0-D949-A5E7-F83756230BF8}"/>
          </ac:spMkLst>
        </pc:spChg>
        <pc:spChg chg="del mod">
          <ac:chgData name="Long B Nguyen" userId="f59fb8f3-a021-417a-8bc1-65c8d471c621" providerId="ADAL" clId="{FD17C43D-ED87-464D-89CD-528E002157C8}" dt="2020-05-04T13:51:17.242" v="28"/>
          <ac:spMkLst>
            <pc:docMk/>
            <pc:sldMk cId="131840209" sldId="286"/>
            <ac:spMk id="9" creationId="{E3B2E017-30B2-884B-A113-B419A2ED51AD}"/>
          </ac:spMkLst>
        </pc:spChg>
        <pc:picChg chg="add mod">
          <ac:chgData name="Long B Nguyen" userId="f59fb8f3-a021-417a-8bc1-65c8d471c621" providerId="ADAL" clId="{FD17C43D-ED87-464D-89CD-528E002157C8}" dt="2020-05-04T13:51:24.956" v="31" actId="14100"/>
          <ac:picMkLst>
            <pc:docMk/>
            <pc:sldMk cId="131840209" sldId="286"/>
            <ac:picMk id="3" creationId="{F4A3C1AD-D1DC-5940-BAE4-3747150082FC}"/>
          </ac:picMkLst>
        </pc:picChg>
        <pc:picChg chg="add del">
          <ac:chgData name="Long B Nguyen" userId="f59fb8f3-a021-417a-8bc1-65c8d471c621" providerId="ADAL" clId="{FD17C43D-ED87-464D-89CD-528E002157C8}" dt="2020-05-04T14:47:06.879" v="335" actId="478"/>
          <ac:picMkLst>
            <pc:docMk/>
            <pc:sldMk cId="131840209" sldId="286"/>
            <ac:picMk id="5" creationId="{4CC3D744-BD28-2F41-BF85-B2F496E6553C}"/>
          </ac:picMkLst>
        </pc:picChg>
      </pc:sldChg>
      <pc:sldChg chg="modSp">
        <pc:chgData name="Long B Nguyen" userId="f59fb8f3-a021-417a-8bc1-65c8d471c621" providerId="ADAL" clId="{FD17C43D-ED87-464D-89CD-528E002157C8}" dt="2020-05-04T13:54:03.890" v="138" actId="20577"/>
        <pc:sldMkLst>
          <pc:docMk/>
          <pc:sldMk cId="1590854686" sldId="332"/>
        </pc:sldMkLst>
        <pc:spChg chg="mod">
          <ac:chgData name="Long B Nguyen" userId="f59fb8f3-a021-417a-8bc1-65c8d471c621" providerId="ADAL" clId="{FD17C43D-ED87-464D-89CD-528E002157C8}" dt="2020-05-04T13:52:27.200" v="47" actId="20577"/>
          <ac:spMkLst>
            <pc:docMk/>
            <pc:sldMk cId="1590854686" sldId="332"/>
            <ac:spMk id="2" creationId="{AA3A228F-61D0-D949-A5E7-F83756230BF8}"/>
          </ac:spMkLst>
        </pc:spChg>
        <pc:spChg chg="mod">
          <ac:chgData name="Long B Nguyen" userId="f59fb8f3-a021-417a-8bc1-65c8d471c621" providerId="ADAL" clId="{FD17C43D-ED87-464D-89CD-528E002157C8}" dt="2020-05-04T13:54:03.890" v="138" actId="20577"/>
          <ac:spMkLst>
            <pc:docMk/>
            <pc:sldMk cId="1590854686" sldId="332"/>
            <ac:spMk id="9" creationId="{E3B2E017-30B2-884B-A113-B419A2ED51AD}"/>
          </ac:spMkLst>
        </pc:spChg>
      </pc:sldChg>
      <pc:sldChg chg="modSp">
        <pc:chgData name="Long B Nguyen" userId="f59fb8f3-a021-417a-8bc1-65c8d471c621" providerId="ADAL" clId="{FD17C43D-ED87-464D-89CD-528E002157C8}" dt="2020-05-04T13:56:15.498" v="177" actId="14100"/>
        <pc:sldMkLst>
          <pc:docMk/>
          <pc:sldMk cId="1221329529" sldId="333"/>
        </pc:sldMkLst>
        <pc:spChg chg="mod">
          <ac:chgData name="Long B Nguyen" userId="f59fb8f3-a021-417a-8bc1-65c8d471c621" providerId="ADAL" clId="{FD17C43D-ED87-464D-89CD-528E002157C8}" dt="2020-05-04T13:55:35.572" v="166" actId="20577"/>
          <ac:spMkLst>
            <pc:docMk/>
            <pc:sldMk cId="1221329529" sldId="333"/>
            <ac:spMk id="2" creationId="{AA3A228F-61D0-D949-A5E7-F83756230BF8}"/>
          </ac:spMkLst>
        </pc:spChg>
        <pc:spChg chg="mod">
          <ac:chgData name="Long B Nguyen" userId="f59fb8f3-a021-417a-8bc1-65c8d471c621" providerId="ADAL" clId="{FD17C43D-ED87-464D-89CD-528E002157C8}" dt="2020-05-04T13:56:15.498" v="177" actId="14100"/>
          <ac:spMkLst>
            <pc:docMk/>
            <pc:sldMk cId="1221329529" sldId="333"/>
            <ac:spMk id="9" creationId="{E3B2E017-30B2-884B-A113-B419A2ED51AD}"/>
          </ac:spMkLst>
        </pc:spChg>
      </pc:sldChg>
      <pc:sldChg chg="modSp">
        <pc:chgData name="Long B Nguyen" userId="f59fb8f3-a021-417a-8bc1-65c8d471c621" providerId="ADAL" clId="{FD17C43D-ED87-464D-89CD-528E002157C8}" dt="2020-05-04T13:56:49.588" v="190" actId="20577"/>
        <pc:sldMkLst>
          <pc:docMk/>
          <pc:sldMk cId="1130412873" sldId="334"/>
        </pc:sldMkLst>
        <pc:spChg chg="mod">
          <ac:chgData name="Long B Nguyen" userId="f59fb8f3-a021-417a-8bc1-65c8d471c621" providerId="ADAL" clId="{FD17C43D-ED87-464D-89CD-528E002157C8}" dt="2020-05-04T13:56:49.588" v="190" actId="20577"/>
          <ac:spMkLst>
            <pc:docMk/>
            <pc:sldMk cId="1130412873" sldId="334"/>
            <ac:spMk id="2" creationId="{AA3A228F-61D0-D949-A5E7-F83756230BF8}"/>
          </ac:spMkLst>
        </pc:spChg>
        <pc:spChg chg="mod">
          <ac:chgData name="Long B Nguyen" userId="f59fb8f3-a021-417a-8bc1-65c8d471c621" providerId="ADAL" clId="{FD17C43D-ED87-464D-89CD-528E002157C8}" dt="2020-05-04T13:56:44.347" v="184" actId="20577"/>
          <ac:spMkLst>
            <pc:docMk/>
            <pc:sldMk cId="1130412873" sldId="334"/>
            <ac:spMk id="9" creationId="{E3B2E017-30B2-884B-A113-B419A2ED51AD}"/>
          </ac:spMkLst>
        </pc:spChg>
      </pc:sldChg>
      <pc:sldChg chg="modSp">
        <pc:chgData name="Long B Nguyen" userId="f59fb8f3-a021-417a-8bc1-65c8d471c621" providerId="ADAL" clId="{FD17C43D-ED87-464D-89CD-528E002157C8}" dt="2020-05-04T15:40:36.942" v="910" actId="20577"/>
        <pc:sldMkLst>
          <pc:docMk/>
          <pc:sldMk cId="2742905411" sldId="335"/>
        </pc:sldMkLst>
        <pc:spChg chg="mod">
          <ac:chgData name="Long B Nguyen" userId="f59fb8f3-a021-417a-8bc1-65c8d471c621" providerId="ADAL" clId="{FD17C43D-ED87-464D-89CD-528E002157C8}" dt="2020-05-04T15:40:36.942" v="910" actId="20577"/>
          <ac:spMkLst>
            <pc:docMk/>
            <pc:sldMk cId="2742905411" sldId="335"/>
            <ac:spMk id="2" creationId="{AA3A228F-61D0-D949-A5E7-F83756230BF8}"/>
          </ac:spMkLst>
        </pc:spChg>
        <pc:spChg chg="mod">
          <ac:chgData name="Long B Nguyen" userId="f59fb8f3-a021-417a-8bc1-65c8d471c621" providerId="ADAL" clId="{FD17C43D-ED87-464D-89CD-528E002157C8}" dt="2020-05-04T13:57:43.517" v="195" actId="20577"/>
          <ac:spMkLst>
            <pc:docMk/>
            <pc:sldMk cId="2742905411" sldId="335"/>
            <ac:spMk id="9" creationId="{E3B2E017-30B2-884B-A113-B419A2ED51AD}"/>
          </ac:spMkLst>
        </pc:spChg>
      </pc:sldChg>
      <pc:sldChg chg="addSp modSp">
        <pc:chgData name="Long B Nguyen" userId="f59fb8f3-a021-417a-8bc1-65c8d471c621" providerId="ADAL" clId="{FD17C43D-ED87-464D-89CD-528E002157C8}" dt="2020-05-04T13:58:33.143" v="219" actId="20577"/>
        <pc:sldMkLst>
          <pc:docMk/>
          <pc:sldMk cId="2397411107" sldId="336"/>
        </pc:sldMkLst>
        <pc:spChg chg="mod">
          <ac:chgData name="Long B Nguyen" userId="f59fb8f3-a021-417a-8bc1-65c8d471c621" providerId="ADAL" clId="{FD17C43D-ED87-464D-89CD-528E002157C8}" dt="2020-05-04T13:58:33.143" v="219" actId="20577"/>
          <ac:spMkLst>
            <pc:docMk/>
            <pc:sldMk cId="2397411107" sldId="336"/>
            <ac:spMk id="2" creationId="{AA3A228F-61D0-D949-A5E7-F83756230BF8}"/>
          </ac:spMkLst>
        </pc:spChg>
        <pc:picChg chg="add">
          <ac:chgData name="Long B Nguyen" userId="f59fb8f3-a021-417a-8bc1-65c8d471c621" providerId="ADAL" clId="{FD17C43D-ED87-464D-89CD-528E002157C8}" dt="2020-05-04T13:58:27.097" v="196"/>
          <ac:picMkLst>
            <pc:docMk/>
            <pc:sldMk cId="2397411107" sldId="336"/>
            <ac:picMk id="3" creationId="{87FCB0A6-BB90-014F-82C6-C524BF44042A}"/>
          </ac:picMkLst>
        </pc:picChg>
      </pc:sldChg>
      <pc:sldChg chg="addSp delSp modSp">
        <pc:chgData name="Long B Nguyen" userId="f59fb8f3-a021-417a-8bc1-65c8d471c621" providerId="ADAL" clId="{FD17C43D-ED87-464D-89CD-528E002157C8}" dt="2020-05-04T13:59:20.086" v="232" actId="1076"/>
        <pc:sldMkLst>
          <pc:docMk/>
          <pc:sldMk cId="1053970179" sldId="337"/>
        </pc:sldMkLst>
        <pc:spChg chg="mod">
          <ac:chgData name="Long B Nguyen" userId="f59fb8f3-a021-417a-8bc1-65c8d471c621" providerId="ADAL" clId="{FD17C43D-ED87-464D-89CD-528E002157C8}" dt="2020-05-04T13:59:12.508" v="229" actId="20577"/>
          <ac:spMkLst>
            <pc:docMk/>
            <pc:sldMk cId="1053970179" sldId="337"/>
            <ac:spMk id="2" creationId="{AA3A228F-61D0-D949-A5E7-F83756230BF8}"/>
          </ac:spMkLst>
        </pc:spChg>
        <pc:spChg chg="del mod">
          <ac:chgData name="Long B Nguyen" userId="f59fb8f3-a021-417a-8bc1-65c8d471c621" providerId="ADAL" clId="{FD17C43D-ED87-464D-89CD-528E002157C8}" dt="2020-05-04T13:59:07.903" v="221"/>
          <ac:spMkLst>
            <pc:docMk/>
            <pc:sldMk cId="1053970179" sldId="337"/>
            <ac:spMk id="9" creationId="{E3B2E017-30B2-884B-A113-B419A2ED51AD}"/>
          </ac:spMkLst>
        </pc:spChg>
        <pc:picChg chg="add mod">
          <ac:chgData name="Long B Nguyen" userId="f59fb8f3-a021-417a-8bc1-65c8d471c621" providerId="ADAL" clId="{FD17C43D-ED87-464D-89CD-528E002157C8}" dt="2020-05-04T13:59:20.086" v="232" actId="1076"/>
          <ac:picMkLst>
            <pc:docMk/>
            <pc:sldMk cId="1053970179" sldId="337"/>
            <ac:picMk id="3" creationId="{4703B77F-ADD6-C242-ABE7-7D60BA4A5029}"/>
          </ac:picMkLst>
        </pc:picChg>
      </pc:sldChg>
      <pc:sldChg chg="addSp delSp modSp">
        <pc:chgData name="Long B Nguyen" userId="f59fb8f3-a021-417a-8bc1-65c8d471c621" providerId="ADAL" clId="{FD17C43D-ED87-464D-89CD-528E002157C8}" dt="2020-05-04T14:00:29.707" v="282" actId="14100"/>
        <pc:sldMkLst>
          <pc:docMk/>
          <pc:sldMk cId="4123124622" sldId="338"/>
        </pc:sldMkLst>
        <pc:spChg chg="mod">
          <ac:chgData name="Long B Nguyen" userId="f59fb8f3-a021-417a-8bc1-65c8d471c621" providerId="ADAL" clId="{FD17C43D-ED87-464D-89CD-528E002157C8}" dt="2020-05-04T14:00:18.482" v="248" actId="20577"/>
          <ac:spMkLst>
            <pc:docMk/>
            <pc:sldMk cId="4123124622" sldId="338"/>
            <ac:spMk id="2" creationId="{AA3A228F-61D0-D949-A5E7-F83756230BF8}"/>
          </ac:spMkLst>
        </pc:spChg>
        <pc:spChg chg="del mod">
          <ac:chgData name="Long B Nguyen" userId="f59fb8f3-a021-417a-8bc1-65c8d471c621" providerId="ADAL" clId="{FD17C43D-ED87-464D-89CD-528E002157C8}" dt="2020-05-04T14:00:13.670" v="234"/>
          <ac:spMkLst>
            <pc:docMk/>
            <pc:sldMk cId="4123124622" sldId="338"/>
            <ac:spMk id="9" creationId="{E3B2E017-30B2-884B-A113-B419A2ED51AD}"/>
          </ac:spMkLst>
        </pc:spChg>
        <pc:picChg chg="add mod">
          <ac:chgData name="Long B Nguyen" userId="f59fb8f3-a021-417a-8bc1-65c8d471c621" providerId="ADAL" clId="{FD17C43D-ED87-464D-89CD-528E002157C8}" dt="2020-05-04T14:00:29.707" v="282" actId="14100"/>
          <ac:picMkLst>
            <pc:docMk/>
            <pc:sldMk cId="4123124622" sldId="338"/>
            <ac:picMk id="3" creationId="{4CD7DD24-AE52-4040-B214-BDE917F5FD33}"/>
          </ac:picMkLst>
        </pc:picChg>
      </pc:sldChg>
      <pc:sldChg chg="addSp delSp modSp">
        <pc:chgData name="Long B Nguyen" userId="f59fb8f3-a021-417a-8bc1-65c8d471c621" providerId="ADAL" clId="{FD17C43D-ED87-464D-89CD-528E002157C8}" dt="2020-05-04T14:01:18.978" v="309" actId="20577"/>
        <pc:sldMkLst>
          <pc:docMk/>
          <pc:sldMk cId="3980302888" sldId="339"/>
        </pc:sldMkLst>
        <pc:spChg chg="mod">
          <ac:chgData name="Long B Nguyen" userId="f59fb8f3-a021-417a-8bc1-65c8d471c621" providerId="ADAL" clId="{FD17C43D-ED87-464D-89CD-528E002157C8}" dt="2020-05-04T14:01:18.978" v="309" actId="20577"/>
          <ac:spMkLst>
            <pc:docMk/>
            <pc:sldMk cId="3980302888" sldId="339"/>
            <ac:spMk id="2" creationId="{AA3A228F-61D0-D949-A5E7-F83756230BF8}"/>
          </ac:spMkLst>
        </pc:spChg>
        <pc:spChg chg="del mod">
          <ac:chgData name="Long B Nguyen" userId="f59fb8f3-a021-417a-8bc1-65c8d471c621" providerId="ADAL" clId="{FD17C43D-ED87-464D-89CD-528E002157C8}" dt="2020-05-04T14:01:05.700" v="284"/>
          <ac:spMkLst>
            <pc:docMk/>
            <pc:sldMk cId="3980302888" sldId="339"/>
            <ac:spMk id="9" creationId="{E3B2E017-30B2-884B-A113-B419A2ED51AD}"/>
          </ac:spMkLst>
        </pc:spChg>
        <pc:picChg chg="add mod">
          <ac:chgData name="Long B Nguyen" userId="f59fb8f3-a021-417a-8bc1-65c8d471c621" providerId="ADAL" clId="{FD17C43D-ED87-464D-89CD-528E002157C8}" dt="2020-05-04T14:01:12.484" v="287" actId="1076"/>
          <ac:picMkLst>
            <pc:docMk/>
            <pc:sldMk cId="3980302888" sldId="339"/>
            <ac:picMk id="3" creationId="{074B2463-C131-274C-AEB8-5CF3806D00B4}"/>
          </ac:picMkLst>
        </pc:picChg>
      </pc:sldChg>
      <pc:sldChg chg="modSp del">
        <pc:chgData name="Long B Nguyen" userId="f59fb8f3-a021-417a-8bc1-65c8d471c621" providerId="ADAL" clId="{FD17C43D-ED87-464D-89CD-528E002157C8}" dt="2020-05-04T14:50:46.644" v="681" actId="2696"/>
        <pc:sldMkLst>
          <pc:docMk/>
          <pc:sldMk cId="312846946" sldId="340"/>
        </pc:sldMkLst>
        <pc:spChg chg="mod">
          <ac:chgData name="Long B Nguyen" userId="f59fb8f3-a021-417a-8bc1-65c8d471c621" providerId="ADAL" clId="{FD17C43D-ED87-464D-89CD-528E002157C8}" dt="2020-05-04T14:48:48.284" v="370" actId="20577"/>
          <ac:spMkLst>
            <pc:docMk/>
            <pc:sldMk cId="312846946" sldId="340"/>
            <ac:spMk id="2" creationId="{AA3A228F-61D0-D949-A5E7-F83756230BF8}"/>
          </ac:spMkLst>
        </pc:spChg>
        <pc:spChg chg="mod">
          <ac:chgData name="Long B Nguyen" userId="f59fb8f3-a021-417a-8bc1-65c8d471c621" providerId="ADAL" clId="{FD17C43D-ED87-464D-89CD-528E002157C8}" dt="2020-05-04T14:50:41.730" v="680" actId="20577"/>
          <ac:spMkLst>
            <pc:docMk/>
            <pc:sldMk cId="312846946" sldId="340"/>
            <ac:spMk id="9" creationId="{E3B2E017-30B2-884B-A113-B419A2ED51AD}"/>
          </ac:spMkLst>
        </pc:spChg>
      </pc:sldChg>
      <pc:sldChg chg="addSp delSp modSp add">
        <pc:chgData name="Long B Nguyen" userId="f59fb8f3-a021-417a-8bc1-65c8d471c621" providerId="ADAL" clId="{FD17C43D-ED87-464D-89CD-528E002157C8}" dt="2020-05-05T15:17:10.531" v="1302" actId="20577"/>
        <pc:sldMkLst>
          <pc:docMk/>
          <pc:sldMk cId="2364438428" sldId="340"/>
        </pc:sldMkLst>
        <pc:spChg chg="mod">
          <ac:chgData name="Long B Nguyen" userId="f59fb8f3-a021-417a-8bc1-65c8d471c621" providerId="ADAL" clId="{FD17C43D-ED87-464D-89CD-528E002157C8}" dt="2020-05-05T15:17:10.531" v="1302" actId="20577"/>
          <ac:spMkLst>
            <pc:docMk/>
            <pc:sldMk cId="2364438428" sldId="340"/>
            <ac:spMk id="9" creationId="{E3B2E017-30B2-884B-A113-B419A2ED51AD}"/>
          </ac:spMkLst>
        </pc:spChg>
        <pc:picChg chg="add del">
          <ac:chgData name="Long B Nguyen" userId="f59fb8f3-a021-417a-8bc1-65c8d471c621" providerId="ADAL" clId="{FD17C43D-ED87-464D-89CD-528E002157C8}" dt="2020-05-04T14:53:41.950" v="802" actId="478"/>
          <ac:picMkLst>
            <pc:docMk/>
            <pc:sldMk cId="2364438428" sldId="340"/>
            <ac:picMk id="3" creationId="{334B05FC-F03B-0947-9F54-1B22D081F87D}"/>
          </ac:picMkLst>
        </pc:picChg>
      </pc:sldChg>
      <pc:sldChg chg="del">
        <pc:chgData name="Long B Nguyen" userId="f59fb8f3-a021-417a-8bc1-65c8d471c621" providerId="ADAL" clId="{FD17C43D-ED87-464D-89CD-528E002157C8}" dt="2020-05-04T14:52:49.057" v="798" actId="2696"/>
        <pc:sldMkLst>
          <pc:docMk/>
          <pc:sldMk cId="1215166804" sldId="341"/>
        </pc:sldMkLst>
      </pc:sldChg>
      <pc:sldChg chg="del">
        <pc:chgData name="Long B Nguyen" userId="f59fb8f3-a021-417a-8bc1-65c8d471c621" providerId="ADAL" clId="{FD17C43D-ED87-464D-89CD-528E002157C8}" dt="2020-05-04T14:52:49.071" v="799" actId="2696"/>
        <pc:sldMkLst>
          <pc:docMk/>
          <pc:sldMk cId="3520288919" sldId="342"/>
        </pc:sldMkLst>
      </pc:sldChg>
      <pc:sldChg chg="modSp add">
        <pc:chgData name="Long B Nguyen" userId="f59fb8f3-a021-417a-8bc1-65c8d471c621" providerId="ADAL" clId="{FD17C43D-ED87-464D-89CD-528E002157C8}" dt="2020-05-04T13:54:36.191" v="159" actId="20577"/>
        <pc:sldMkLst>
          <pc:docMk/>
          <pc:sldMk cId="1395877854" sldId="343"/>
        </pc:sldMkLst>
        <pc:spChg chg="mod">
          <ac:chgData name="Long B Nguyen" userId="f59fb8f3-a021-417a-8bc1-65c8d471c621" providerId="ADAL" clId="{FD17C43D-ED87-464D-89CD-528E002157C8}" dt="2020-05-04T13:54:36.191" v="159" actId="20577"/>
          <ac:spMkLst>
            <pc:docMk/>
            <pc:sldMk cId="1395877854" sldId="343"/>
            <ac:spMk id="9" creationId="{E3B2E017-30B2-884B-A113-B419A2ED51AD}"/>
          </ac:spMkLst>
        </pc:spChg>
      </pc:sldChg>
      <pc:sldChg chg="addSp delSp modSp add">
        <pc:chgData name="Long B Nguyen" userId="f59fb8f3-a021-417a-8bc1-65c8d471c621" providerId="ADAL" clId="{FD17C43D-ED87-464D-89CD-528E002157C8}" dt="2020-05-04T14:47:17.781" v="339" actId="478"/>
        <pc:sldMkLst>
          <pc:docMk/>
          <pc:sldMk cId="3790442355" sldId="344"/>
        </pc:sldMkLst>
        <pc:spChg chg="add del mod">
          <ac:chgData name="Long B Nguyen" userId="f59fb8f3-a021-417a-8bc1-65c8d471c621" providerId="ADAL" clId="{FD17C43D-ED87-464D-89CD-528E002157C8}" dt="2020-05-04T14:47:17.781" v="339" actId="478"/>
          <ac:spMkLst>
            <pc:docMk/>
            <pc:sldMk cId="3790442355" sldId="344"/>
            <ac:spMk id="6" creationId="{E29938FE-12DB-7743-9AE1-178B9497B35F}"/>
          </ac:spMkLst>
        </pc:spChg>
        <pc:picChg chg="del">
          <ac:chgData name="Long B Nguyen" userId="f59fb8f3-a021-417a-8bc1-65c8d471c621" providerId="ADAL" clId="{FD17C43D-ED87-464D-89CD-528E002157C8}" dt="2020-05-04T14:47:09.001" v="336" actId="478"/>
          <ac:picMkLst>
            <pc:docMk/>
            <pc:sldMk cId="3790442355" sldId="344"/>
            <ac:picMk id="3" creationId="{F4A3C1AD-D1DC-5940-BAE4-3747150082FC}"/>
          </ac:picMkLst>
        </pc:picChg>
        <pc:picChg chg="mod">
          <ac:chgData name="Long B Nguyen" userId="f59fb8f3-a021-417a-8bc1-65c8d471c621" providerId="ADAL" clId="{FD17C43D-ED87-464D-89CD-528E002157C8}" dt="2020-05-04T14:47:15.321" v="338" actId="1076"/>
          <ac:picMkLst>
            <pc:docMk/>
            <pc:sldMk cId="3790442355" sldId="344"/>
            <ac:picMk id="5" creationId="{4CC3D744-BD28-2F41-BF85-B2F496E6553C}"/>
          </ac:picMkLst>
        </pc:picChg>
      </pc:sldChg>
      <pc:sldChg chg="delSp modSp add">
        <pc:chgData name="Long B Nguyen" userId="f59fb8f3-a021-417a-8bc1-65c8d471c621" providerId="ADAL" clId="{FD17C43D-ED87-464D-89CD-528E002157C8}" dt="2020-05-05T13:26:53.487" v="964" actId="20577"/>
        <pc:sldMkLst>
          <pc:docMk/>
          <pc:sldMk cId="3921692644" sldId="345"/>
        </pc:sldMkLst>
        <pc:spChg chg="mod">
          <ac:chgData name="Long B Nguyen" userId="f59fb8f3-a021-417a-8bc1-65c8d471c621" providerId="ADAL" clId="{FD17C43D-ED87-464D-89CD-528E002157C8}" dt="2020-05-04T14:51:24.432" v="715" actId="20577"/>
          <ac:spMkLst>
            <pc:docMk/>
            <pc:sldMk cId="3921692644" sldId="345"/>
            <ac:spMk id="2" creationId="{AA3A228F-61D0-D949-A5E7-F83756230BF8}"/>
          </ac:spMkLst>
        </pc:spChg>
        <pc:spChg chg="mod">
          <ac:chgData name="Long B Nguyen" userId="f59fb8f3-a021-417a-8bc1-65c8d471c621" providerId="ADAL" clId="{FD17C43D-ED87-464D-89CD-528E002157C8}" dt="2020-05-05T13:26:53.487" v="964" actId="20577"/>
          <ac:spMkLst>
            <pc:docMk/>
            <pc:sldMk cId="3921692644" sldId="345"/>
            <ac:spMk id="9" creationId="{E3B2E017-30B2-884B-A113-B419A2ED51AD}"/>
          </ac:spMkLst>
        </pc:spChg>
        <pc:picChg chg="del">
          <ac:chgData name="Long B Nguyen" userId="f59fb8f3-a021-417a-8bc1-65c8d471c621" providerId="ADAL" clId="{FD17C43D-ED87-464D-89CD-528E002157C8}" dt="2020-05-04T14:51:44.610" v="716" actId="478"/>
          <ac:picMkLst>
            <pc:docMk/>
            <pc:sldMk cId="3921692644" sldId="345"/>
            <ac:picMk id="3" creationId="{87FCB0A6-BB90-014F-82C6-C524BF44042A}"/>
          </ac:picMkLst>
        </pc:picChg>
      </pc:sldChg>
      <pc:sldChg chg="delSp modSp add">
        <pc:chgData name="Long B Nguyen" userId="f59fb8f3-a021-417a-8bc1-65c8d471c621" providerId="ADAL" clId="{FD17C43D-ED87-464D-89CD-528E002157C8}" dt="2020-05-04T14:54:15.535" v="842" actId="20577"/>
        <pc:sldMkLst>
          <pc:docMk/>
          <pc:sldMk cId="141227904" sldId="346"/>
        </pc:sldMkLst>
        <pc:spChg chg="mod">
          <ac:chgData name="Long B Nguyen" userId="f59fb8f3-a021-417a-8bc1-65c8d471c621" providerId="ADAL" clId="{FD17C43D-ED87-464D-89CD-528E002157C8}" dt="2020-05-04T14:54:15.535" v="842" actId="20577"/>
          <ac:spMkLst>
            <pc:docMk/>
            <pc:sldMk cId="141227904" sldId="346"/>
            <ac:spMk id="2" creationId="{AA3A228F-61D0-D949-A5E7-F83756230BF8}"/>
          </ac:spMkLst>
        </pc:spChg>
        <pc:spChg chg="del mod">
          <ac:chgData name="Long B Nguyen" userId="f59fb8f3-a021-417a-8bc1-65c8d471c621" providerId="ADAL" clId="{FD17C43D-ED87-464D-89CD-528E002157C8}" dt="2020-05-04T14:53:47.434" v="805" actId="478"/>
          <ac:spMkLst>
            <pc:docMk/>
            <pc:sldMk cId="141227904" sldId="346"/>
            <ac:spMk id="9" creationId="{E3B2E017-30B2-884B-A113-B419A2ED51AD}"/>
          </ac:spMkLst>
        </pc:spChg>
        <pc:picChg chg="mod">
          <ac:chgData name="Long B Nguyen" userId="f59fb8f3-a021-417a-8bc1-65c8d471c621" providerId="ADAL" clId="{FD17C43D-ED87-464D-89CD-528E002157C8}" dt="2020-05-04T14:54:08.646" v="809" actId="14100"/>
          <ac:picMkLst>
            <pc:docMk/>
            <pc:sldMk cId="141227904" sldId="346"/>
            <ac:picMk id="3" creationId="{334B05FC-F03B-0947-9F54-1B22D081F87D}"/>
          </ac:picMkLst>
        </pc:picChg>
      </pc:sldChg>
      <pc:sldChg chg="addSp delSp modSp add">
        <pc:chgData name="Long B Nguyen" userId="f59fb8f3-a021-417a-8bc1-65c8d471c621" providerId="ADAL" clId="{FD17C43D-ED87-464D-89CD-528E002157C8}" dt="2020-05-05T15:15:22.347" v="1167" actId="20577"/>
        <pc:sldMkLst>
          <pc:docMk/>
          <pc:sldMk cId="1491641160" sldId="347"/>
        </pc:sldMkLst>
        <pc:spChg chg="mod">
          <ac:chgData name="Long B Nguyen" userId="f59fb8f3-a021-417a-8bc1-65c8d471c621" providerId="ADAL" clId="{FD17C43D-ED87-464D-89CD-528E002157C8}" dt="2020-05-04T14:55:04.405" v="883" actId="20577"/>
          <ac:spMkLst>
            <pc:docMk/>
            <pc:sldMk cId="1491641160" sldId="347"/>
            <ac:spMk id="2" creationId="{AA3A228F-61D0-D949-A5E7-F83756230BF8}"/>
          </ac:spMkLst>
        </pc:spChg>
        <pc:spChg chg="add mod">
          <ac:chgData name="Long B Nguyen" userId="f59fb8f3-a021-417a-8bc1-65c8d471c621" providerId="ADAL" clId="{FD17C43D-ED87-464D-89CD-528E002157C8}" dt="2020-05-05T15:15:22.347" v="1167" actId="20577"/>
          <ac:spMkLst>
            <pc:docMk/>
            <pc:sldMk cId="1491641160" sldId="347"/>
            <ac:spMk id="7" creationId="{696321F1-D790-1C43-9239-A5E75DDECDBD}"/>
          </ac:spMkLst>
        </pc:spChg>
        <pc:picChg chg="del">
          <ac:chgData name="Long B Nguyen" userId="f59fb8f3-a021-417a-8bc1-65c8d471c621" providerId="ADAL" clId="{FD17C43D-ED87-464D-89CD-528E002157C8}" dt="2020-05-04T14:54:52.199" v="844" actId="478"/>
          <ac:picMkLst>
            <pc:docMk/>
            <pc:sldMk cId="1491641160" sldId="347"/>
            <ac:picMk id="3" creationId="{334B05FC-F03B-0947-9F54-1B22D081F87D}"/>
          </ac:picMkLst>
        </pc:picChg>
        <pc:picChg chg="add mod">
          <ac:chgData name="Long B Nguyen" userId="f59fb8f3-a021-417a-8bc1-65c8d471c621" providerId="ADAL" clId="{FD17C43D-ED87-464D-89CD-528E002157C8}" dt="2020-05-04T15:41:08.512" v="912" actId="1076"/>
          <ac:picMkLst>
            <pc:docMk/>
            <pc:sldMk cId="1491641160" sldId="347"/>
            <ac:picMk id="6" creationId="{25383D33-86FE-AA43-B4C2-0600A2FE167E}"/>
          </ac:picMkLst>
        </pc:picChg>
      </pc:sldChg>
      <pc:sldChg chg="modSp add del">
        <pc:chgData name="Long B Nguyen" userId="f59fb8f3-a021-417a-8bc1-65c8d471c621" providerId="ADAL" clId="{FD17C43D-ED87-464D-89CD-528E002157C8}" dt="2020-05-05T13:27:57.875" v="1123" actId="2696"/>
        <pc:sldMkLst>
          <pc:docMk/>
          <pc:sldMk cId="1764055471" sldId="348"/>
        </pc:sldMkLst>
        <pc:spChg chg="mod">
          <ac:chgData name="Long B Nguyen" userId="f59fb8f3-a021-417a-8bc1-65c8d471c621" providerId="ADAL" clId="{FD17C43D-ED87-464D-89CD-528E002157C8}" dt="2020-05-05T13:27:47.393" v="1122" actId="20577"/>
          <ac:spMkLst>
            <pc:docMk/>
            <pc:sldMk cId="1764055471" sldId="348"/>
            <ac:spMk id="9" creationId="{E3B2E017-30B2-884B-A113-B419A2ED51AD}"/>
          </ac:spMkLst>
        </pc:spChg>
      </pc:sldChg>
      <pc:sldChg chg="modSp add">
        <pc:chgData name="Long B Nguyen" userId="f59fb8f3-a021-417a-8bc1-65c8d471c621" providerId="ADAL" clId="{FD17C43D-ED87-464D-89CD-528E002157C8}" dt="2020-05-05T15:21:16.792" v="1904" actId="113"/>
        <pc:sldMkLst>
          <pc:docMk/>
          <pc:sldMk cId="3746901813" sldId="348"/>
        </pc:sldMkLst>
        <pc:spChg chg="mod">
          <ac:chgData name="Long B Nguyen" userId="f59fb8f3-a021-417a-8bc1-65c8d471c621" providerId="ADAL" clId="{FD17C43D-ED87-464D-89CD-528E002157C8}" dt="2020-05-05T15:21:16.792" v="1904" actId="113"/>
          <ac:spMkLst>
            <pc:docMk/>
            <pc:sldMk cId="3746901813" sldId="348"/>
            <ac:spMk id="9" creationId="{E3B2E017-30B2-884B-A113-B419A2ED51AD}"/>
          </ac:spMkLst>
        </pc:spChg>
      </pc:sldChg>
      <pc:sldChg chg="add del">
        <pc:chgData name="Long B Nguyen" userId="f59fb8f3-a021-417a-8bc1-65c8d471c621" providerId="ADAL" clId="{FD17C43D-ED87-464D-89CD-528E002157C8}" dt="2020-05-05T15:16:16.229" v="1169" actId="2696"/>
        <pc:sldMkLst>
          <pc:docMk/>
          <pc:sldMk cId="3765123446" sldId="348"/>
        </pc:sldMkLst>
      </pc:sldChg>
    </pc:docChg>
  </pc:docChgLst>
  <pc:docChgLst>
    <pc:chgData name="Long B Nguyen" userId="f59fb8f3-a021-417a-8bc1-65c8d471c621" providerId="ADAL" clId="{359527BD-9D28-FA41-9B76-D4C412CACD55}"/>
    <pc:docChg chg="undo custSel addSld delSld modSld">
      <pc:chgData name="Long B Nguyen" userId="f59fb8f3-a021-417a-8bc1-65c8d471c621" providerId="ADAL" clId="{359527BD-9D28-FA41-9B76-D4C412CACD55}" dt="2019-05-31T13:35:34.282" v="3276" actId="1035"/>
      <pc:docMkLst>
        <pc:docMk/>
      </pc:docMkLst>
      <pc:sldChg chg="addSp modSp">
        <pc:chgData name="Long B Nguyen" userId="f59fb8f3-a021-417a-8bc1-65c8d471c621" providerId="ADAL" clId="{359527BD-9D28-FA41-9B76-D4C412CACD55}" dt="2019-05-31T01:56:35.415" v="1458" actId="14100"/>
        <pc:sldMkLst>
          <pc:docMk/>
          <pc:sldMk cId="4247104139" sldId="256"/>
        </pc:sldMkLst>
        <pc:spChg chg="mod">
          <ac:chgData name="Long B Nguyen" userId="f59fb8f3-a021-417a-8bc1-65c8d471c621" providerId="ADAL" clId="{359527BD-9D28-FA41-9B76-D4C412CACD55}" dt="2019-05-31T01:56:35.415" v="1458" actId="14100"/>
          <ac:spMkLst>
            <pc:docMk/>
            <pc:sldMk cId="4247104139" sldId="256"/>
            <ac:spMk id="3" creationId="{1BDC47C8-6776-7B44-9CD4-95FC91452D62}"/>
          </ac:spMkLst>
        </pc:spChg>
        <pc:spChg chg="add mod">
          <ac:chgData name="Long B Nguyen" userId="f59fb8f3-a021-417a-8bc1-65c8d471c621" providerId="ADAL" clId="{359527BD-9D28-FA41-9B76-D4C412CACD55}" dt="2019-05-30T16:32:04.038" v="8" actId="20577"/>
          <ac:spMkLst>
            <pc:docMk/>
            <pc:sldMk cId="4247104139" sldId="256"/>
            <ac:spMk id="4" creationId="{C4071586-F58C-CD48-BB49-60F4B2277ED8}"/>
          </ac:spMkLst>
        </pc:spChg>
      </pc:sldChg>
      <pc:sldChg chg="delSp modSp">
        <pc:chgData name="Long B Nguyen" userId="f59fb8f3-a021-417a-8bc1-65c8d471c621" providerId="ADAL" clId="{359527BD-9D28-FA41-9B76-D4C412CACD55}" dt="2019-05-30T17:22:04.558" v="249" actId="20577"/>
        <pc:sldMkLst>
          <pc:docMk/>
          <pc:sldMk cId="278045358" sldId="257"/>
        </pc:sldMkLst>
        <pc:spChg chg="mod">
          <ac:chgData name="Long B Nguyen" userId="f59fb8f3-a021-417a-8bc1-65c8d471c621" providerId="ADAL" clId="{359527BD-9D28-FA41-9B76-D4C412CACD55}" dt="2019-05-30T17:20:27.646" v="199" actId="20577"/>
          <ac:spMkLst>
            <pc:docMk/>
            <pc:sldMk cId="278045358" sldId="257"/>
            <ac:spMk id="2" creationId="{AA3A228F-61D0-D949-A5E7-F83756230BF8}"/>
          </ac:spMkLst>
        </pc:spChg>
        <pc:spChg chg="mod">
          <ac:chgData name="Long B Nguyen" userId="f59fb8f3-a021-417a-8bc1-65c8d471c621" providerId="ADAL" clId="{359527BD-9D28-FA41-9B76-D4C412CACD55}" dt="2019-05-30T17:22:04.558" v="249" actId="20577"/>
          <ac:spMkLst>
            <pc:docMk/>
            <pc:sldMk cId="278045358" sldId="257"/>
            <ac:spMk id="9" creationId="{E3B2E017-30B2-884B-A113-B419A2ED51AD}"/>
          </ac:spMkLst>
        </pc:spChg>
        <pc:picChg chg="del">
          <ac:chgData name="Long B Nguyen" userId="f59fb8f3-a021-417a-8bc1-65c8d471c621" providerId="ADAL" clId="{359527BD-9D28-FA41-9B76-D4C412CACD55}" dt="2019-05-30T17:18:15.325" v="157" actId="478"/>
          <ac:picMkLst>
            <pc:docMk/>
            <pc:sldMk cId="278045358" sldId="257"/>
            <ac:picMk id="10" creationId="{0DE7622C-475C-9249-A79F-BAF9F8E7E6F1}"/>
          </ac:picMkLst>
        </pc:picChg>
      </pc:sldChg>
      <pc:sldChg chg="modSp add">
        <pc:chgData name="Long B Nguyen" userId="f59fb8f3-a021-417a-8bc1-65c8d471c621" providerId="ADAL" clId="{359527BD-9D28-FA41-9B76-D4C412CACD55}" dt="2019-05-31T02:17:06.620" v="1587" actId="255"/>
        <pc:sldMkLst>
          <pc:docMk/>
          <pc:sldMk cId="131840209" sldId="286"/>
        </pc:sldMkLst>
        <pc:spChg chg="mod">
          <ac:chgData name="Long B Nguyen" userId="f59fb8f3-a021-417a-8bc1-65c8d471c621" providerId="ADAL" clId="{359527BD-9D28-FA41-9B76-D4C412CACD55}" dt="2019-05-31T02:17:06.620" v="1587" actId="255"/>
          <ac:spMkLst>
            <pc:docMk/>
            <pc:sldMk cId="131840209" sldId="286"/>
            <ac:spMk id="9" creationId="{E3B2E017-30B2-884B-A113-B419A2ED51AD}"/>
          </ac:spMkLst>
        </pc:spChg>
      </pc:sldChg>
      <pc:sldChg chg="modSp add">
        <pc:chgData name="Long B Nguyen" userId="f59fb8f3-a021-417a-8bc1-65c8d471c621" providerId="ADAL" clId="{359527BD-9D28-FA41-9B76-D4C412CACD55}" dt="2019-05-31T12:11:56.074" v="2369" actId="20577"/>
        <pc:sldMkLst>
          <pc:docMk/>
          <pc:sldMk cId="2224045576" sldId="305"/>
        </pc:sldMkLst>
        <pc:spChg chg="mod">
          <ac:chgData name="Long B Nguyen" userId="f59fb8f3-a021-417a-8bc1-65c8d471c621" providerId="ADAL" clId="{359527BD-9D28-FA41-9B76-D4C412CACD55}" dt="2019-05-31T12:11:56.074" v="2369" actId="20577"/>
          <ac:spMkLst>
            <pc:docMk/>
            <pc:sldMk cId="2224045576" sldId="305"/>
            <ac:spMk id="2" creationId="{EA8D4812-1329-D34B-BE17-6F2028DA3570}"/>
          </ac:spMkLst>
        </pc:spChg>
      </pc:sldChg>
    </pc:docChg>
  </pc:docChgLst>
  <pc:docChgLst>
    <pc:chgData name="Long B Nguyen" userId="f59fb8f3-a021-417a-8bc1-65c8d471c621" providerId="ADAL" clId="{D93B77CE-F394-FC41-B6D8-2FD1D9E1B7A2}"/>
    <pc:docChg chg="modSld">
      <pc:chgData name="Long B Nguyen" userId="f59fb8f3-a021-417a-8bc1-65c8d471c621" providerId="ADAL" clId="{D93B77CE-F394-FC41-B6D8-2FD1D9E1B7A2}" dt="2019-06-14T16:53:19.486" v="129" actId="20577"/>
      <pc:docMkLst>
        <pc:docMk/>
      </pc:docMkLst>
      <pc:sldChg chg="modSp">
        <pc:chgData name="Long B Nguyen" userId="f59fb8f3-a021-417a-8bc1-65c8d471c621" providerId="ADAL" clId="{D93B77CE-F394-FC41-B6D8-2FD1D9E1B7A2}" dt="2019-06-14T02:17:20.888" v="33" actId="20577"/>
        <pc:sldMkLst>
          <pc:docMk/>
          <pc:sldMk cId="4247104139" sldId="256"/>
        </pc:sldMkLst>
        <pc:spChg chg="mod">
          <ac:chgData name="Long B Nguyen" userId="f59fb8f3-a021-417a-8bc1-65c8d471c621" providerId="ADAL" clId="{D93B77CE-F394-FC41-B6D8-2FD1D9E1B7A2}" dt="2019-06-14T02:17:16.155" v="29" actId="20577"/>
          <ac:spMkLst>
            <pc:docMk/>
            <pc:sldMk cId="4247104139" sldId="256"/>
            <ac:spMk id="2" creationId="{6117A749-B1BA-E24B-8FB0-0604EF651FB3}"/>
          </ac:spMkLst>
        </pc:spChg>
        <pc:spChg chg="mod">
          <ac:chgData name="Long B Nguyen" userId="f59fb8f3-a021-417a-8bc1-65c8d471c621" providerId="ADAL" clId="{D93B77CE-F394-FC41-B6D8-2FD1D9E1B7A2}" dt="2019-06-14T02:17:20.888" v="33" actId="20577"/>
          <ac:spMkLst>
            <pc:docMk/>
            <pc:sldMk cId="4247104139" sldId="256"/>
            <ac:spMk id="3" creationId="{1BDC47C8-6776-7B44-9CD4-95FC91452D62}"/>
          </ac:spMkLst>
        </pc:spChg>
      </pc:sldChg>
      <pc:sldChg chg="modSp">
        <pc:chgData name="Long B Nguyen" userId="f59fb8f3-a021-417a-8bc1-65c8d471c621" providerId="ADAL" clId="{D93B77CE-F394-FC41-B6D8-2FD1D9E1B7A2}" dt="2019-06-14T16:53:19.486" v="129" actId="20577"/>
        <pc:sldMkLst>
          <pc:docMk/>
          <pc:sldMk cId="3972787296" sldId="330"/>
        </pc:sldMkLst>
        <pc:spChg chg="mod">
          <ac:chgData name="Long B Nguyen" userId="f59fb8f3-a021-417a-8bc1-65c8d471c621" providerId="ADAL" clId="{D93B77CE-F394-FC41-B6D8-2FD1D9E1B7A2}" dt="2019-06-14T16:53:19.486" v="129" actId="20577"/>
          <ac:spMkLst>
            <pc:docMk/>
            <pc:sldMk cId="3972787296" sldId="330"/>
            <ac:spMk id="9" creationId="{E3B2E017-30B2-884B-A113-B419A2ED51AD}"/>
          </ac:spMkLst>
        </pc:spChg>
      </pc:sldChg>
    </pc:docChg>
  </pc:docChgLst>
  <pc:docChgLst>
    <pc:chgData name="Long B Nguyen" userId="f59fb8f3-a021-417a-8bc1-65c8d471c621" providerId="ADAL" clId="{069311B8-5E56-E24D-993B-38D0A9C45058}"/>
    <pc:docChg chg="undo custSel addSld delSld modSld">
      <pc:chgData name="Long B Nguyen" userId="f59fb8f3-a021-417a-8bc1-65c8d471c621" providerId="ADAL" clId="{069311B8-5E56-E24D-993B-38D0A9C45058}" dt="2019-06-03T12:34:37.588" v="3533" actId="20577"/>
      <pc:docMkLst>
        <pc:docMk/>
      </pc:docMkLst>
      <pc:sldChg chg="modSp">
        <pc:chgData name="Long B Nguyen" userId="f59fb8f3-a021-417a-8bc1-65c8d471c621" providerId="ADAL" clId="{069311B8-5E56-E24D-993B-38D0A9C45058}" dt="2019-06-03T12:34:37.588" v="3533" actId="20577"/>
        <pc:sldMkLst>
          <pc:docMk/>
          <pc:sldMk cId="4247104139" sldId="256"/>
        </pc:sldMkLst>
        <pc:spChg chg="mod">
          <ac:chgData name="Long B Nguyen" userId="f59fb8f3-a021-417a-8bc1-65c8d471c621" providerId="ADAL" clId="{069311B8-5E56-E24D-993B-38D0A9C45058}" dt="2019-06-03T12:34:37.588" v="3533" actId="20577"/>
          <ac:spMkLst>
            <pc:docMk/>
            <pc:sldMk cId="4247104139" sldId="256"/>
            <ac:spMk id="3" creationId="{1BDC47C8-6776-7B44-9CD4-95FC91452D62}"/>
          </ac:spMkLst>
        </pc:spChg>
      </pc:sldChg>
      <pc:sldChg chg="modSp">
        <pc:chgData name="Long B Nguyen" userId="f59fb8f3-a021-417a-8bc1-65c8d471c621" providerId="ADAL" clId="{069311B8-5E56-E24D-993B-38D0A9C45058}" dt="2019-05-31T15:05:01.540" v="1063" actId="114"/>
        <pc:sldMkLst>
          <pc:docMk/>
          <pc:sldMk cId="278045358" sldId="257"/>
        </pc:sldMkLst>
        <pc:spChg chg="mod">
          <ac:chgData name="Long B Nguyen" userId="f59fb8f3-a021-417a-8bc1-65c8d471c621" providerId="ADAL" clId="{069311B8-5E56-E24D-993B-38D0A9C45058}" dt="2019-05-31T14:33:09.459" v="181" actId="20577"/>
          <ac:spMkLst>
            <pc:docMk/>
            <pc:sldMk cId="278045358" sldId="257"/>
            <ac:spMk id="2" creationId="{AA3A228F-61D0-D949-A5E7-F83756230BF8}"/>
          </ac:spMkLst>
        </pc:spChg>
        <pc:spChg chg="mod">
          <ac:chgData name="Long B Nguyen" userId="f59fb8f3-a021-417a-8bc1-65c8d471c621" providerId="ADAL" clId="{069311B8-5E56-E24D-993B-38D0A9C45058}" dt="2019-05-31T15:05:01.540" v="1063" actId="114"/>
          <ac:spMkLst>
            <pc:docMk/>
            <pc:sldMk cId="278045358" sldId="257"/>
            <ac:spMk id="9" creationId="{E3B2E017-30B2-884B-A113-B419A2ED51AD}"/>
          </ac:spMkLst>
        </pc:spChg>
      </pc:sldChg>
      <pc:sldChg chg="modSp">
        <pc:chgData name="Long B Nguyen" userId="f59fb8f3-a021-417a-8bc1-65c8d471c621" providerId="ADAL" clId="{069311B8-5E56-E24D-993B-38D0A9C45058}" dt="2019-05-31T17:10:48.967" v="3530" actId="20577"/>
        <pc:sldMkLst>
          <pc:docMk/>
          <pc:sldMk cId="131840209" sldId="286"/>
        </pc:sldMkLst>
        <pc:spChg chg="mod">
          <ac:chgData name="Long B Nguyen" userId="f59fb8f3-a021-417a-8bc1-65c8d471c621" providerId="ADAL" clId="{069311B8-5E56-E24D-993B-38D0A9C45058}" dt="2019-05-31T17:10:48.967" v="3530" actId="20577"/>
          <ac:spMkLst>
            <pc:docMk/>
            <pc:sldMk cId="131840209" sldId="286"/>
            <ac:spMk id="9" creationId="{E3B2E017-30B2-884B-A113-B419A2ED51AD}"/>
          </ac:spMkLst>
        </pc:spChg>
      </pc:sldChg>
      <pc:sldChg chg="addSp delSp modSp">
        <pc:chgData name="Long B Nguyen" userId="f59fb8f3-a021-417a-8bc1-65c8d471c621" providerId="ADAL" clId="{069311B8-5E56-E24D-993B-38D0A9C45058}" dt="2019-05-31T14:56:59.472" v="370"/>
        <pc:sldMkLst>
          <pc:docMk/>
          <pc:sldMk cId="2224045576" sldId="305"/>
        </pc:sldMkLst>
        <pc:spChg chg="mod">
          <ac:chgData name="Long B Nguyen" userId="f59fb8f3-a021-417a-8bc1-65c8d471c621" providerId="ADAL" clId="{069311B8-5E56-E24D-993B-38D0A9C45058}" dt="2019-05-31T14:56:57.767" v="368" actId="20577"/>
          <ac:spMkLst>
            <pc:docMk/>
            <pc:sldMk cId="2224045576" sldId="305"/>
            <ac:spMk id="2" creationId="{EA8D4812-1329-D34B-BE17-6F2028DA3570}"/>
          </ac:spMkLst>
        </pc:spChg>
        <pc:spChg chg="add del mod">
          <ac:chgData name="Long B Nguyen" userId="f59fb8f3-a021-417a-8bc1-65c8d471c621" providerId="ADAL" clId="{069311B8-5E56-E24D-993B-38D0A9C45058}" dt="2019-05-31T14:56:59.472" v="370"/>
          <ac:spMkLst>
            <pc:docMk/>
            <pc:sldMk cId="2224045576" sldId="305"/>
            <ac:spMk id="3" creationId="{4849AB22-E8F7-B245-8D5C-4E465B37EB8A}"/>
          </ac:spMkLst>
        </pc:spChg>
      </pc:sldChg>
    </pc:docChg>
  </pc:docChgLst>
  <pc:docChgLst>
    <pc:chgData name="Long B Nguyen" userId="f59fb8f3-a021-417a-8bc1-65c8d471c621" providerId="ADAL" clId="{6CD83B71-C243-244B-B302-DE2E82069201}"/>
    <pc:docChg chg="undo custSel addSld delSld modSld modMainMaster">
      <pc:chgData name="Long B Nguyen" userId="f59fb8f3-a021-417a-8bc1-65c8d471c621" providerId="ADAL" clId="{6CD83B71-C243-244B-B302-DE2E82069201}" dt="2019-05-30T16:30:35.447" v="2836" actId="1076"/>
      <pc:docMkLst>
        <pc:docMk/>
      </pc:docMkLst>
      <pc:sldChg chg="addSp delSp modSp">
        <pc:chgData name="Long B Nguyen" userId="f59fb8f3-a021-417a-8bc1-65c8d471c621" providerId="ADAL" clId="{6CD83B71-C243-244B-B302-DE2E82069201}" dt="2019-05-30T16:30:35.447" v="2836" actId="1076"/>
        <pc:sldMkLst>
          <pc:docMk/>
          <pc:sldMk cId="4247104139" sldId="256"/>
        </pc:sldMkLst>
        <pc:spChg chg="mod">
          <ac:chgData name="Long B Nguyen" userId="f59fb8f3-a021-417a-8bc1-65c8d471c621" providerId="ADAL" clId="{6CD83B71-C243-244B-B302-DE2E82069201}" dt="2019-05-30T16:30:32.321" v="2835" actId="1076"/>
          <ac:spMkLst>
            <pc:docMk/>
            <pc:sldMk cId="4247104139" sldId="256"/>
            <ac:spMk id="2" creationId="{6117A749-B1BA-E24B-8FB0-0604EF651FB3}"/>
          </ac:spMkLst>
        </pc:spChg>
        <pc:spChg chg="mod">
          <ac:chgData name="Long B Nguyen" userId="f59fb8f3-a021-417a-8bc1-65c8d471c621" providerId="ADAL" clId="{6CD83B71-C243-244B-B302-DE2E82069201}" dt="2019-05-30T16:30:35.447" v="2836" actId="1076"/>
          <ac:spMkLst>
            <pc:docMk/>
            <pc:sldMk cId="4247104139" sldId="256"/>
            <ac:spMk id="3" creationId="{1BDC47C8-6776-7B44-9CD4-95FC91452D62}"/>
          </ac:spMkLst>
        </pc:spChg>
        <pc:spChg chg="add del mod">
          <ac:chgData name="Long B Nguyen" userId="f59fb8f3-a021-417a-8bc1-65c8d471c621" providerId="ADAL" clId="{6CD83B71-C243-244B-B302-DE2E82069201}" dt="2019-05-29T17:46:35.159" v="179" actId="767"/>
          <ac:spMkLst>
            <pc:docMk/>
            <pc:sldMk cId="4247104139" sldId="256"/>
            <ac:spMk id="4" creationId="{A7B4F828-0EE2-514B-8608-56981561E5AE}"/>
          </ac:spMkLst>
        </pc:spChg>
      </pc:sldChg>
      <pc:sldChg chg="addSp delSp modSp mod setBg">
        <pc:chgData name="Long B Nguyen" userId="f59fb8f3-a021-417a-8bc1-65c8d471c621" providerId="ADAL" clId="{6CD83B71-C243-244B-B302-DE2E82069201}" dt="2019-05-30T13:42:47.932" v="1231" actId="2711"/>
        <pc:sldMkLst>
          <pc:docMk/>
          <pc:sldMk cId="278045358" sldId="257"/>
        </pc:sldMkLst>
        <pc:spChg chg="mod">
          <ac:chgData name="Long B Nguyen" userId="f59fb8f3-a021-417a-8bc1-65c8d471c621" providerId="ADAL" clId="{6CD83B71-C243-244B-B302-DE2E82069201}" dt="2019-05-29T18:04:27.369" v="719"/>
          <ac:spMkLst>
            <pc:docMk/>
            <pc:sldMk cId="278045358" sldId="257"/>
            <ac:spMk id="2" creationId="{AA3A228F-61D0-D949-A5E7-F83756230BF8}"/>
          </ac:spMkLst>
        </pc:spChg>
        <pc:spChg chg="del mod">
          <ac:chgData name="Long B Nguyen" userId="f59fb8f3-a021-417a-8bc1-65c8d471c621" providerId="ADAL" clId="{6CD83B71-C243-244B-B302-DE2E82069201}" dt="2019-05-29T17:01:22.883" v="76"/>
          <ac:spMkLst>
            <pc:docMk/>
            <pc:sldMk cId="278045358" sldId="257"/>
            <ac:spMk id="3" creationId="{DA7E1D89-3F43-0A43-95A9-3CEF6A6841D2}"/>
          </ac:spMkLst>
        </pc:spChg>
        <pc:spChg chg="add del mod">
          <ac:chgData name="Long B Nguyen" userId="f59fb8f3-a021-417a-8bc1-65c8d471c621" providerId="ADAL" clId="{6CD83B71-C243-244B-B302-DE2E82069201}" dt="2019-05-29T17:02:22.806" v="80"/>
          <ac:spMkLst>
            <pc:docMk/>
            <pc:sldMk cId="278045358" sldId="257"/>
            <ac:spMk id="6" creationId="{4EA4CA9E-6536-FE4C-A64A-C25365613DBD}"/>
          </ac:spMkLst>
        </pc:spChg>
        <pc:spChg chg="add mod">
          <ac:chgData name="Long B Nguyen" userId="f59fb8f3-a021-417a-8bc1-65c8d471c621" providerId="ADAL" clId="{6CD83B71-C243-244B-B302-DE2E82069201}" dt="2019-05-30T13:42:47.932" v="1231" actId="2711"/>
          <ac:spMkLst>
            <pc:docMk/>
            <pc:sldMk cId="278045358" sldId="257"/>
            <ac:spMk id="9" creationId="{E3B2E017-30B2-884B-A113-B419A2ED51AD}"/>
          </ac:spMkLst>
        </pc:spChg>
        <pc:spChg chg="add del">
          <ac:chgData name="Long B Nguyen" userId="f59fb8f3-a021-417a-8bc1-65c8d471c621" providerId="ADAL" clId="{6CD83B71-C243-244B-B302-DE2E82069201}" dt="2019-05-29T17:03:57.247" v="89" actId="26606"/>
          <ac:spMkLst>
            <pc:docMk/>
            <pc:sldMk cId="278045358" sldId="257"/>
            <ac:spMk id="14" creationId="{4351DFE5-F63D-4BE0-BDA9-E3EB88F01AA5}"/>
          </ac:spMkLst>
        </pc:spChg>
        <pc:picChg chg="add del mod">
          <ac:chgData name="Long B Nguyen" userId="f59fb8f3-a021-417a-8bc1-65c8d471c621" providerId="ADAL" clId="{6CD83B71-C243-244B-B302-DE2E82069201}" dt="2019-05-29T17:02:19.078" v="79" actId="478"/>
          <ac:picMkLst>
            <pc:docMk/>
            <pc:sldMk cId="278045358" sldId="257"/>
            <ac:picMk id="4" creationId="{ACE8591E-59DA-5A4B-9E50-8DF0C714576B}"/>
          </ac:picMkLst>
        </pc:picChg>
        <pc:picChg chg="add del mod">
          <ac:chgData name="Long B Nguyen" userId="f59fb8f3-a021-417a-8bc1-65c8d471c621" providerId="ADAL" clId="{6CD83B71-C243-244B-B302-DE2E82069201}" dt="2019-05-29T17:02:25.786" v="81" actId="478"/>
          <ac:picMkLst>
            <pc:docMk/>
            <pc:sldMk cId="278045358" sldId="257"/>
            <ac:picMk id="7" creationId="{D3A4129B-C46C-2F44-982B-13C2D4CAE594}"/>
          </ac:picMkLst>
        </pc:picChg>
        <pc:picChg chg="add mod">
          <ac:chgData name="Long B Nguyen" userId="f59fb8f3-a021-417a-8bc1-65c8d471c621" providerId="ADAL" clId="{6CD83B71-C243-244B-B302-DE2E82069201}" dt="2019-05-30T13:40:26.315" v="1214" actId="1076"/>
          <ac:picMkLst>
            <pc:docMk/>
            <pc:sldMk cId="278045358" sldId="257"/>
            <ac:picMk id="10" creationId="{0DE7622C-475C-9249-A79F-BAF9F8E7E6F1}"/>
          </ac:picMkLst>
        </pc:picChg>
        <pc:picChg chg="add del">
          <ac:chgData name="Long B Nguyen" userId="f59fb8f3-a021-417a-8bc1-65c8d471c621" providerId="ADAL" clId="{6CD83B71-C243-244B-B302-DE2E82069201}" dt="2019-05-29T17:03:57.247" v="89" actId="26606"/>
          <ac:picMkLst>
            <pc:docMk/>
            <pc:sldMk cId="278045358" sldId="257"/>
            <ac:picMk id="16" creationId="{3AA16612-ACD2-4A16-8F2B-4514FD6BF28F}"/>
          </ac:picMkLst>
        </pc:picChg>
      </pc:sldChg>
      <pc:sldChg chg="delSp modSp add">
        <pc:chgData name="Long B Nguyen" userId="f59fb8f3-a021-417a-8bc1-65c8d471c621" providerId="ADAL" clId="{6CD83B71-C243-244B-B302-DE2E82069201}" dt="2019-05-30T16:29:48.513" v="2832" actId="5793"/>
        <pc:sldMkLst>
          <pc:docMk/>
          <pc:sldMk cId="1438711869" sldId="284"/>
        </pc:sldMkLst>
        <pc:spChg chg="mod">
          <ac:chgData name="Long B Nguyen" userId="f59fb8f3-a021-417a-8bc1-65c8d471c621" providerId="ADAL" clId="{6CD83B71-C243-244B-B302-DE2E82069201}" dt="2019-05-30T16:28:46.890" v="2730" actId="20577"/>
          <ac:spMkLst>
            <pc:docMk/>
            <pc:sldMk cId="1438711869" sldId="284"/>
            <ac:spMk id="2" creationId="{AA3A228F-61D0-D949-A5E7-F83756230BF8}"/>
          </ac:spMkLst>
        </pc:spChg>
        <pc:spChg chg="mod">
          <ac:chgData name="Long B Nguyen" userId="f59fb8f3-a021-417a-8bc1-65c8d471c621" providerId="ADAL" clId="{6CD83B71-C243-244B-B302-DE2E82069201}" dt="2019-05-30T16:29:48.513" v="2832" actId="5793"/>
          <ac:spMkLst>
            <pc:docMk/>
            <pc:sldMk cId="1438711869" sldId="284"/>
            <ac:spMk id="9" creationId="{E3B2E017-30B2-884B-A113-B419A2ED51AD}"/>
          </ac:spMkLst>
        </pc:spChg>
        <pc:picChg chg="del">
          <ac:chgData name="Long B Nguyen" userId="f59fb8f3-a021-417a-8bc1-65c8d471c621" providerId="ADAL" clId="{6CD83B71-C243-244B-B302-DE2E82069201}" dt="2019-05-30T16:28:50.195" v="2732" actId="478"/>
          <ac:picMkLst>
            <pc:docMk/>
            <pc:sldMk cId="1438711869" sldId="284"/>
            <ac:picMk id="3" creationId="{B6EFC2A4-076E-B542-88E0-3ADD029DFBD2}"/>
          </ac:picMkLst>
        </pc:picChg>
        <pc:picChg chg="del">
          <ac:chgData name="Long B Nguyen" userId="f59fb8f3-a021-417a-8bc1-65c8d471c621" providerId="ADAL" clId="{6CD83B71-C243-244B-B302-DE2E82069201}" dt="2019-05-30T16:28:51.292" v="2733" actId="478"/>
          <ac:picMkLst>
            <pc:docMk/>
            <pc:sldMk cId="1438711869" sldId="284"/>
            <ac:picMk id="6" creationId="{ED3B505F-33D8-E345-AA16-437D7D5E151E}"/>
          </ac:picMkLst>
        </pc:picChg>
        <pc:picChg chg="del">
          <ac:chgData name="Long B Nguyen" userId="f59fb8f3-a021-417a-8bc1-65c8d471c621" providerId="ADAL" clId="{6CD83B71-C243-244B-B302-DE2E82069201}" dt="2019-05-30T16:28:52.528" v="2734" actId="478"/>
          <ac:picMkLst>
            <pc:docMk/>
            <pc:sldMk cId="1438711869" sldId="284"/>
            <ac:picMk id="11" creationId="{86855BAA-6682-8744-9AA8-39951D7D37E9}"/>
          </ac:picMkLst>
        </pc:picChg>
      </pc:sldChg>
    </pc:docChg>
  </pc:docChgLst>
  <pc:docChgLst>
    <pc:chgData name="Long B Nguyen" userId="f59fb8f3-a021-417a-8bc1-65c8d471c621" providerId="ADAL" clId="{003C2CEF-0AB4-CC4C-A8D4-053EBD4C9D65}"/>
    <pc:docChg chg="custSel addSld delSld modSld">
      <pc:chgData name="Long B Nguyen" userId="f59fb8f3-a021-417a-8bc1-65c8d471c621" providerId="ADAL" clId="{003C2CEF-0AB4-CC4C-A8D4-053EBD4C9D65}" dt="2020-04-17T11:22:01.511" v="2793" actId="1076"/>
      <pc:docMkLst>
        <pc:docMk/>
      </pc:docMkLst>
      <pc:sldChg chg="addSp delSp modSp">
        <pc:chgData name="Long B Nguyen" userId="f59fb8f3-a021-417a-8bc1-65c8d471c621" providerId="ADAL" clId="{003C2CEF-0AB4-CC4C-A8D4-053EBD4C9D65}" dt="2020-04-17T11:22:01.511" v="2793" actId="1076"/>
        <pc:sldMkLst>
          <pc:docMk/>
          <pc:sldMk cId="4247104139" sldId="256"/>
        </pc:sldMkLst>
        <pc:spChg chg="mod">
          <ac:chgData name="Long B Nguyen" userId="f59fb8f3-a021-417a-8bc1-65c8d471c621" providerId="ADAL" clId="{003C2CEF-0AB4-CC4C-A8D4-053EBD4C9D65}" dt="2020-04-17T11:22:01.511" v="2793" actId="1076"/>
          <ac:spMkLst>
            <pc:docMk/>
            <pc:sldMk cId="4247104139" sldId="256"/>
            <ac:spMk id="2" creationId="{6117A749-B1BA-E24B-8FB0-0604EF651FB3}"/>
          </ac:spMkLst>
        </pc:spChg>
        <pc:spChg chg="del">
          <ac:chgData name="Long B Nguyen" userId="f59fb8f3-a021-417a-8bc1-65c8d471c621" providerId="ADAL" clId="{003C2CEF-0AB4-CC4C-A8D4-053EBD4C9D65}" dt="2020-04-17T04:05:53.079" v="29" actId="478"/>
          <ac:spMkLst>
            <pc:docMk/>
            <pc:sldMk cId="4247104139" sldId="256"/>
            <ac:spMk id="3" creationId="{1BDC47C8-6776-7B44-9CD4-95FC91452D62}"/>
          </ac:spMkLst>
        </pc:spChg>
        <pc:spChg chg="add del mod">
          <ac:chgData name="Long B Nguyen" userId="f59fb8f3-a021-417a-8bc1-65c8d471c621" providerId="ADAL" clId="{003C2CEF-0AB4-CC4C-A8D4-053EBD4C9D65}" dt="2020-04-17T11:19:48.578" v="2660" actId="478"/>
          <ac:spMkLst>
            <pc:docMk/>
            <pc:sldMk cId="4247104139" sldId="256"/>
            <ac:spMk id="6" creationId="{72463EE1-B4C2-FA4C-99A4-F47FF5F5CB5F}"/>
          </ac:spMkLst>
        </pc:spChg>
      </pc:sldChg>
      <pc:sldChg chg="del">
        <pc:chgData name="Long B Nguyen" userId="f59fb8f3-a021-417a-8bc1-65c8d471c621" providerId="ADAL" clId="{003C2CEF-0AB4-CC4C-A8D4-053EBD4C9D65}" dt="2020-04-17T04:11:27.364" v="113" actId="2696"/>
        <pc:sldMkLst>
          <pc:docMk/>
          <pc:sldMk cId="278045358" sldId="257"/>
        </pc:sldMkLst>
      </pc:sldChg>
      <pc:sldChg chg="del">
        <pc:chgData name="Long B Nguyen" userId="f59fb8f3-a021-417a-8bc1-65c8d471c621" providerId="ADAL" clId="{003C2CEF-0AB4-CC4C-A8D4-053EBD4C9D65}" dt="2020-04-17T04:11:27.596" v="124" actId="2696"/>
        <pc:sldMkLst>
          <pc:docMk/>
          <pc:sldMk cId="1438711869" sldId="284"/>
        </pc:sldMkLst>
      </pc:sldChg>
      <pc:sldChg chg="addSp delSp modSp">
        <pc:chgData name="Long B Nguyen" userId="f59fb8f3-a021-417a-8bc1-65c8d471c621" providerId="ADAL" clId="{003C2CEF-0AB4-CC4C-A8D4-053EBD4C9D65}" dt="2020-04-17T04:17:29.202" v="262" actId="20577"/>
        <pc:sldMkLst>
          <pc:docMk/>
          <pc:sldMk cId="131840209" sldId="286"/>
        </pc:sldMkLst>
        <pc:spChg chg="mod">
          <ac:chgData name="Long B Nguyen" userId="f59fb8f3-a021-417a-8bc1-65c8d471c621" providerId="ADAL" clId="{003C2CEF-0AB4-CC4C-A8D4-053EBD4C9D65}" dt="2020-04-17T04:06:06.066" v="49" actId="20577"/>
          <ac:spMkLst>
            <pc:docMk/>
            <pc:sldMk cId="131840209" sldId="286"/>
            <ac:spMk id="2" creationId="{AA3A228F-61D0-D949-A5E7-F83756230BF8}"/>
          </ac:spMkLst>
        </pc:spChg>
        <pc:spChg chg="add">
          <ac:chgData name="Long B Nguyen" userId="f59fb8f3-a021-417a-8bc1-65c8d471c621" providerId="ADAL" clId="{003C2CEF-0AB4-CC4C-A8D4-053EBD4C9D65}" dt="2020-04-17T04:07:56.919" v="101"/>
          <ac:spMkLst>
            <pc:docMk/>
            <pc:sldMk cId="131840209" sldId="286"/>
            <ac:spMk id="4" creationId="{E4C2513D-E995-A04E-A172-34C85E0E5926}"/>
          </ac:spMkLst>
        </pc:spChg>
        <pc:spChg chg="mod">
          <ac:chgData name="Long B Nguyen" userId="f59fb8f3-a021-417a-8bc1-65c8d471c621" providerId="ADAL" clId="{003C2CEF-0AB4-CC4C-A8D4-053EBD4C9D65}" dt="2020-04-17T04:17:29.202" v="262" actId="20577"/>
          <ac:spMkLst>
            <pc:docMk/>
            <pc:sldMk cId="131840209" sldId="286"/>
            <ac:spMk id="9" creationId="{E3B2E017-30B2-884B-A113-B419A2ED51AD}"/>
          </ac:spMkLst>
        </pc:spChg>
        <pc:graphicFrameChg chg="add del modGraphic">
          <ac:chgData name="Long B Nguyen" userId="f59fb8f3-a021-417a-8bc1-65c8d471c621" providerId="ADAL" clId="{003C2CEF-0AB4-CC4C-A8D4-053EBD4C9D65}" dt="2020-04-17T04:08:23.164" v="104" actId="478"/>
          <ac:graphicFrameMkLst>
            <pc:docMk/>
            <pc:sldMk cId="131840209" sldId="286"/>
            <ac:graphicFrameMk id="3" creationId="{EEE5A742-E7E6-EF4D-9AB5-999289D97B40}"/>
          </ac:graphicFrameMkLst>
        </pc:graphicFrameChg>
      </pc:sldChg>
      <pc:sldChg chg="del">
        <pc:chgData name="Long B Nguyen" userId="f59fb8f3-a021-417a-8bc1-65c8d471c621" providerId="ADAL" clId="{003C2CEF-0AB4-CC4C-A8D4-053EBD4C9D65}" dt="2020-04-17T04:11:27.335" v="112" actId="2696"/>
        <pc:sldMkLst>
          <pc:docMk/>
          <pc:sldMk cId="2224045576" sldId="305"/>
        </pc:sldMkLst>
      </pc:sldChg>
      <pc:sldChg chg="del">
        <pc:chgData name="Long B Nguyen" userId="f59fb8f3-a021-417a-8bc1-65c8d471c621" providerId="ADAL" clId="{003C2CEF-0AB4-CC4C-A8D4-053EBD4C9D65}" dt="2020-04-17T04:11:27.438" v="117" actId="2696"/>
        <pc:sldMkLst>
          <pc:docMk/>
          <pc:sldMk cId="140649567" sldId="320"/>
        </pc:sldMkLst>
      </pc:sldChg>
      <pc:sldChg chg="del">
        <pc:chgData name="Long B Nguyen" userId="f59fb8f3-a021-417a-8bc1-65c8d471c621" providerId="ADAL" clId="{003C2CEF-0AB4-CC4C-A8D4-053EBD4C9D65}" dt="2020-04-17T04:11:27.419" v="115" actId="2696"/>
        <pc:sldMkLst>
          <pc:docMk/>
          <pc:sldMk cId="3036972376" sldId="321"/>
        </pc:sldMkLst>
      </pc:sldChg>
      <pc:sldChg chg="del">
        <pc:chgData name="Long B Nguyen" userId="f59fb8f3-a021-417a-8bc1-65c8d471c621" providerId="ADAL" clId="{003C2CEF-0AB4-CC4C-A8D4-053EBD4C9D65}" dt="2020-04-17T04:11:27.516" v="120" actId="2696"/>
        <pc:sldMkLst>
          <pc:docMk/>
          <pc:sldMk cId="4152429118" sldId="322"/>
        </pc:sldMkLst>
      </pc:sldChg>
      <pc:sldChg chg="del">
        <pc:chgData name="Long B Nguyen" userId="f59fb8f3-a021-417a-8bc1-65c8d471c621" providerId="ADAL" clId="{003C2CEF-0AB4-CC4C-A8D4-053EBD4C9D65}" dt="2020-04-17T04:11:27.392" v="114" actId="2696"/>
        <pc:sldMkLst>
          <pc:docMk/>
          <pc:sldMk cId="3329169435" sldId="324"/>
        </pc:sldMkLst>
      </pc:sldChg>
      <pc:sldChg chg="del">
        <pc:chgData name="Long B Nguyen" userId="f59fb8f3-a021-417a-8bc1-65c8d471c621" providerId="ADAL" clId="{003C2CEF-0AB4-CC4C-A8D4-053EBD4C9D65}" dt="2020-04-17T04:11:27.466" v="118" actId="2696"/>
        <pc:sldMkLst>
          <pc:docMk/>
          <pc:sldMk cId="743112525" sldId="325"/>
        </pc:sldMkLst>
      </pc:sldChg>
      <pc:sldChg chg="del">
        <pc:chgData name="Long B Nguyen" userId="f59fb8f3-a021-417a-8bc1-65c8d471c621" providerId="ADAL" clId="{003C2CEF-0AB4-CC4C-A8D4-053EBD4C9D65}" dt="2020-04-17T04:11:27.496" v="119" actId="2696"/>
        <pc:sldMkLst>
          <pc:docMk/>
          <pc:sldMk cId="85032573" sldId="327"/>
        </pc:sldMkLst>
      </pc:sldChg>
      <pc:sldChg chg="del">
        <pc:chgData name="Long B Nguyen" userId="f59fb8f3-a021-417a-8bc1-65c8d471c621" providerId="ADAL" clId="{003C2CEF-0AB4-CC4C-A8D4-053EBD4C9D65}" dt="2020-04-17T04:11:27.579" v="123" actId="2696"/>
        <pc:sldMkLst>
          <pc:docMk/>
          <pc:sldMk cId="638580525" sldId="328"/>
        </pc:sldMkLst>
      </pc:sldChg>
      <pc:sldChg chg="del">
        <pc:chgData name="Long B Nguyen" userId="f59fb8f3-a021-417a-8bc1-65c8d471c621" providerId="ADAL" clId="{003C2CEF-0AB4-CC4C-A8D4-053EBD4C9D65}" dt="2020-04-17T04:11:27.535" v="121" actId="2696"/>
        <pc:sldMkLst>
          <pc:docMk/>
          <pc:sldMk cId="3699191075" sldId="329"/>
        </pc:sldMkLst>
      </pc:sldChg>
      <pc:sldChg chg="del">
        <pc:chgData name="Long B Nguyen" userId="f59fb8f3-a021-417a-8bc1-65c8d471c621" providerId="ADAL" clId="{003C2CEF-0AB4-CC4C-A8D4-053EBD4C9D65}" dt="2020-04-17T04:11:27.564" v="122" actId="2696"/>
        <pc:sldMkLst>
          <pc:docMk/>
          <pc:sldMk cId="3972787296" sldId="330"/>
        </pc:sldMkLst>
      </pc:sldChg>
      <pc:sldChg chg="del">
        <pc:chgData name="Long B Nguyen" userId="f59fb8f3-a021-417a-8bc1-65c8d471c621" providerId="ADAL" clId="{003C2CEF-0AB4-CC4C-A8D4-053EBD4C9D65}" dt="2020-04-17T04:11:27.427" v="116" actId="2696"/>
        <pc:sldMkLst>
          <pc:docMk/>
          <pc:sldMk cId="1403592009" sldId="331"/>
        </pc:sldMkLst>
      </pc:sldChg>
      <pc:sldChg chg="modSp add">
        <pc:chgData name="Long B Nguyen" userId="f59fb8f3-a021-417a-8bc1-65c8d471c621" providerId="ADAL" clId="{003C2CEF-0AB4-CC4C-A8D4-053EBD4C9D65}" dt="2020-04-17T04:24:31.104" v="453" actId="14100"/>
        <pc:sldMkLst>
          <pc:docMk/>
          <pc:sldMk cId="1590854686" sldId="332"/>
        </pc:sldMkLst>
        <pc:spChg chg="mod">
          <ac:chgData name="Long B Nguyen" userId="f59fb8f3-a021-417a-8bc1-65c8d471c621" providerId="ADAL" clId="{003C2CEF-0AB4-CC4C-A8D4-053EBD4C9D65}" dt="2020-04-17T04:24:28.183" v="452" actId="1076"/>
          <ac:spMkLst>
            <pc:docMk/>
            <pc:sldMk cId="1590854686" sldId="332"/>
            <ac:spMk id="2" creationId="{AA3A228F-61D0-D949-A5E7-F83756230BF8}"/>
          </ac:spMkLst>
        </pc:spChg>
        <pc:spChg chg="mod">
          <ac:chgData name="Long B Nguyen" userId="f59fb8f3-a021-417a-8bc1-65c8d471c621" providerId="ADAL" clId="{003C2CEF-0AB4-CC4C-A8D4-053EBD4C9D65}" dt="2020-04-17T04:24:31.104" v="453" actId="14100"/>
          <ac:spMkLst>
            <pc:docMk/>
            <pc:sldMk cId="1590854686" sldId="332"/>
            <ac:spMk id="9" creationId="{E3B2E017-30B2-884B-A113-B419A2ED51AD}"/>
          </ac:spMkLst>
        </pc:spChg>
      </pc:sldChg>
      <pc:sldChg chg="modSp add">
        <pc:chgData name="Long B Nguyen" userId="f59fb8f3-a021-417a-8bc1-65c8d471c621" providerId="ADAL" clId="{003C2CEF-0AB4-CC4C-A8D4-053EBD4C9D65}" dt="2020-04-17T04:24:23.745" v="451" actId="14100"/>
        <pc:sldMkLst>
          <pc:docMk/>
          <pc:sldMk cId="1221329529" sldId="333"/>
        </pc:sldMkLst>
        <pc:spChg chg="mod">
          <ac:chgData name="Long B Nguyen" userId="f59fb8f3-a021-417a-8bc1-65c8d471c621" providerId="ADAL" clId="{003C2CEF-0AB4-CC4C-A8D4-053EBD4C9D65}" dt="2020-04-17T04:24:20.629" v="450" actId="1076"/>
          <ac:spMkLst>
            <pc:docMk/>
            <pc:sldMk cId="1221329529" sldId="333"/>
            <ac:spMk id="2" creationId="{AA3A228F-61D0-D949-A5E7-F83756230BF8}"/>
          </ac:spMkLst>
        </pc:spChg>
        <pc:spChg chg="mod">
          <ac:chgData name="Long B Nguyen" userId="f59fb8f3-a021-417a-8bc1-65c8d471c621" providerId="ADAL" clId="{003C2CEF-0AB4-CC4C-A8D4-053EBD4C9D65}" dt="2020-04-17T04:24:23.745" v="451" actId="14100"/>
          <ac:spMkLst>
            <pc:docMk/>
            <pc:sldMk cId="1221329529" sldId="333"/>
            <ac:spMk id="9" creationId="{E3B2E017-30B2-884B-A113-B419A2ED51AD}"/>
          </ac:spMkLst>
        </pc:spChg>
      </pc:sldChg>
      <pc:sldChg chg="addSp delSp modSp add">
        <pc:chgData name="Long B Nguyen" userId="f59fb8f3-a021-417a-8bc1-65c8d471c621" providerId="ADAL" clId="{003C2CEF-0AB4-CC4C-A8D4-053EBD4C9D65}" dt="2020-04-17T11:20:19.743" v="2661" actId="20577"/>
        <pc:sldMkLst>
          <pc:docMk/>
          <pc:sldMk cId="1130412873" sldId="334"/>
        </pc:sldMkLst>
        <pc:spChg chg="mod">
          <ac:chgData name="Long B Nguyen" userId="f59fb8f3-a021-417a-8bc1-65c8d471c621" providerId="ADAL" clId="{003C2CEF-0AB4-CC4C-A8D4-053EBD4C9D65}" dt="2020-04-17T10:37:19.668" v="702" actId="20577"/>
          <ac:spMkLst>
            <pc:docMk/>
            <pc:sldMk cId="1130412873" sldId="334"/>
            <ac:spMk id="2" creationId="{AA3A228F-61D0-D949-A5E7-F83756230BF8}"/>
          </ac:spMkLst>
        </pc:spChg>
        <pc:spChg chg="add del">
          <ac:chgData name="Long B Nguyen" userId="f59fb8f3-a021-417a-8bc1-65c8d471c621" providerId="ADAL" clId="{003C2CEF-0AB4-CC4C-A8D4-053EBD4C9D65}" dt="2020-04-17T10:46:50.849" v="840" actId="478"/>
          <ac:spMkLst>
            <pc:docMk/>
            <pc:sldMk cId="1130412873" sldId="334"/>
            <ac:spMk id="5" creationId="{E9A7F870-AF55-E440-AED5-66396A342E9A}"/>
          </ac:spMkLst>
        </pc:spChg>
        <pc:spChg chg="mod">
          <ac:chgData name="Long B Nguyen" userId="f59fb8f3-a021-417a-8bc1-65c8d471c621" providerId="ADAL" clId="{003C2CEF-0AB4-CC4C-A8D4-053EBD4C9D65}" dt="2020-04-17T11:20:19.743" v="2661" actId="20577"/>
          <ac:spMkLst>
            <pc:docMk/>
            <pc:sldMk cId="1130412873" sldId="334"/>
            <ac:spMk id="9" creationId="{E3B2E017-30B2-884B-A113-B419A2ED51AD}"/>
          </ac:spMkLst>
        </pc:spChg>
        <pc:graphicFrameChg chg="add del">
          <ac:chgData name="Long B Nguyen" userId="f59fb8f3-a021-417a-8bc1-65c8d471c621" providerId="ADAL" clId="{003C2CEF-0AB4-CC4C-A8D4-053EBD4C9D65}" dt="2020-04-17T10:46:50.849" v="840" actId="478"/>
          <ac:graphicFrameMkLst>
            <pc:docMk/>
            <pc:sldMk cId="1130412873" sldId="334"/>
            <ac:graphicFrameMk id="3" creationId="{17DBCCEC-1DFE-7345-B438-57C09D0848E2}"/>
          </ac:graphicFrameMkLst>
        </pc:graphicFrameChg>
      </pc:sldChg>
      <pc:sldChg chg="modSp add">
        <pc:chgData name="Long B Nguyen" userId="f59fb8f3-a021-417a-8bc1-65c8d471c621" providerId="ADAL" clId="{003C2CEF-0AB4-CC4C-A8D4-053EBD4C9D65}" dt="2020-04-17T10:38:46.355" v="719" actId="20577"/>
        <pc:sldMkLst>
          <pc:docMk/>
          <pc:sldMk cId="2742905411" sldId="335"/>
        </pc:sldMkLst>
        <pc:spChg chg="mod">
          <ac:chgData name="Long B Nguyen" userId="f59fb8f3-a021-417a-8bc1-65c8d471c621" providerId="ADAL" clId="{003C2CEF-0AB4-CC4C-A8D4-053EBD4C9D65}" dt="2020-04-17T10:38:46.355" v="719" actId="20577"/>
          <ac:spMkLst>
            <pc:docMk/>
            <pc:sldMk cId="2742905411" sldId="335"/>
            <ac:spMk id="9" creationId="{E3B2E017-30B2-884B-A113-B419A2ED51AD}"/>
          </ac:spMkLst>
        </pc:spChg>
      </pc:sldChg>
      <pc:sldChg chg="addSp delSp modSp add">
        <pc:chgData name="Long B Nguyen" userId="f59fb8f3-a021-417a-8bc1-65c8d471c621" providerId="ADAL" clId="{003C2CEF-0AB4-CC4C-A8D4-053EBD4C9D65}" dt="2020-04-17T10:45:24.704" v="836" actId="20577"/>
        <pc:sldMkLst>
          <pc:docMk/>
          <pc:sldMk cId="2397411107" sldId="336"/>
        </pc:sldMkLst>
        <pc:spChg chg="add">
          <ac:chgData name="Long B Nguyen" userId="f59fb8f3-a021-417a-8bc1-65c8d471c621" providerId="ADAL" clId="{003C2CEF-0AB4-CC4C-A8D4-053EBD4C9D65}" dt="2020-04-17T10:39:15.797" v="726"/>
          <ac:spMkLst>
            <pc:docMk/>
            <pc:sldMk cId="2397411107" sldId="336"/>
            <ac:spMk id="5" creationId="{818EE4D1-6073-E546-906A-F42281392B24}"/>
          </ac:spMkLst>
        </pc:spChg>
        <pc:spChg chg="mod">
          <ac:chgData name="Long B Nguyen" userId="f59fb8f3-a021-417a-8bc1-65c8d471c621" providerId="ADAL" clId="{003C2CEF-0AB4-CC4C-A8D4-053EBD4C9D65}" dt="2020-04-17T10:45:24.704" v="836" actId="20577"/>
          <ac:spMkLst>
            <pc:docMk/>
            <pc:sldMk cId="2397411107" sldId="336"/>
            <ac:spMk id="9" creationId="{E3B2E017-30B2-884B-A113-B419A2ED51AD}"/>
          </ac:spMkLst>
        </pc:spChg>
        <pc:graphicFrameChg chg="add del mod">
          <ac:chgData name="Long B Nguyen" userId="f59fb8f3-a021-417a-8bc1-65c8d471c621" providerId="ADAL" clId="{003C2CEF-0AB4-CC4C-A8D4-053EBD4C9D65}" dt="2020-04-17T10:39:33.374" v="731" actId="478"/>
          <ac:graphicFrameMkLst>
            <pc:docMk/>
            <pc:sldMk cId="2397411107" sldId="336"/>
            <ac:graphicFrameMk id="3" creationId="{A1256100-76A8-7C4C-BFDD-287359BB2E40}"/>
          </ac:graphicFrameMkLst>
        </pc:graphicFrameChg>
      </pc:sldChg>
      <pc:sldChg chg="delSp modSp add">
        <pc:chgData name="Long B Nguyen" userId="f59fb8f3-a021-417a-8bc1-65c8d471c621" providerId="ADAL" clId="{003C2CEF-0AB4-CC4C-A8D4-053EBD4C9D65}" dt="2020-04-17T10:40:06.983" v="736" actId="20577"/>
        <pc:sldMkLst>
          <pc:docMk/>
          <pc:sldMk cId="1053970179" sldId="337"/>
        </pc:sldMkLst>
        <pc:spChg chg="mod">
          <ac:chgData name="Long B Nguyen" userId="f59fb8f3-a021-417a-8bc1-65c8d471c621" providerId="ADAL" clId="{003C2CEF-0AB4-CC4C-A8D4-053EBD4C9D65}" dt="2020-04-17T10:40:06.983" v="736" actId="20577"/>
          <ac:spMkLst>
            <pc:docMk/>
            <pc:sldMk cId="1053970179" sldId="337"/>
            <ac:spMk id="9" creationId="{E3B2E017-30B2-884B-A113-B419A2ED51AD}"/>
          </ac:spMkLst>
        </pc:spChg>
        <pc:graphicFrameChg chg="del">
          <ac:chgData name="Long B Nguyen" userId="f59fb8f3-a021-417a-8bc1-65c8d471c621" providerId="ADAL" clId="{003C2CEF-0AB4-CC4C-A8D4-053EBD4C9D65}" dt="2020-04-17T10:39:24.424" v="728" actId="478"/>
          <ac:graphicFrameMkLst>
            <pc:docMk/>
            <pc:sldMk cId="1053970179" sldId="337"/>
            <ac:graphicFrameMk id="3" creationId="{A1256100-76A8-7C4C-BFDD-287359BB2E40}"/>
          </ac:graphicFrameMkLst>
        </pc:graphicFrameChg>
      </pc:sldChg>
      <pc:sldChg chg="modSp add">
        <pc:chgData name="Long B Nguyen" userId="f59fb8f3-a021-417a-8bc1-65c8d471c621" providerId="ADAL" clId="{003C2CEF-0AB4-CC4C-A8D4-053EBD4C9D65}" dt="2020-04-17T10:42:40.541" v="782" actId="255"/>
        <pc:sldMkLst>
          <pc:docMk/>
          <pc:sldMk cId="4123124622" sldId="338"/>
        </pc:sldMkLst>
        <pc:spChg chg="mod">
          <ac:chgData name="Long B Nguyen" userId="f59fb8f3-a021-417a-8bc1-65c8d471c621" providerId="ADAL" clId="{003C2CEF-0AB4-CC4C-A8D4-053EBD4C9D65}" dt="2020-04-17T10:40:50.017" v="755" actId="20577"/>
          <ac:spMkLst>
            <pc:docMk/>
            <pc:sldMk cId="4123124622" sldId="338"/>
            <ac:spMk id="2" creationId="{AA3A228F-61D0-D949-A5E7-F83756230BF8}"/>
          </ac:spMkLst>
        </pc:spChg>
        <pc:spChg chg="mod">
          <ac:chgData name="Long B Nguyen" userId="f59fb8f3-a021-417a-8bc1-65c8d471c621" providerId="ADAL" clId="{003C2CEF-0AB4-CC4C-A8D4-053EBD4C9D65}" dt="2020-04-17T10:42:40.541" v="782" actId="255"/>
          <ac:spMkLst>
            <pc:docMk/>
            <pc:sldMk cId="4123124622" sldId="338"/>
            <ac:spMk id="9" creationId="{E3B2E017-30B2-884B-A113-B419A2ED51AD}"/>
          </ac:spMkLst>
        </pc:spChg>
      </pc:sldChg>
      <pc:sldChg chg="modSp add">
        <pc:chgData name="Long B Nguyen" userId="f59fb8f3-a021-417a-8bc1-65c8d471c621" providerId="ADAL" clId="{003C2CEF-0AB4-CC4C-A8D4-053EBD4C9D65}" dt="2020-04-17T10:59:08.821" v="1332" actId="113"/>
        <pc:sldMkLst>
          <pc:docMk/>
          <pc:sldMk cId="3980302888" sldId="339"/>
        </pc:sldMkLst>
        <pc:spChg chg="mod">
          <ac:chgData name="Long B Nguyen" userId="f59fb8f3-a021-417a-8bc1-65c8d471c621" providerId="ADAL" clId="{003C2CEF-0AB4-CC4C-A8D4-053EBD4C9D65}" dt="2020-04-17T10:59:08.821" v="1332" actId="113"/>
          <ac:spMkLst>
            <pc:docMk/>
            <pc:sldMk cId="3980302888" sldId="339"/>
            <ac:spMk id="9" creationId="{E3B2E017-30B2-884B-A113-B419A2ED51AD}"/>
          </ac:spMkLst>
        </pc:spChg>
      </pc:sldChg>
      <pc:sldChg chg="modSp add">
        <pc:chgData name="Long B Nguyen" userId="f59fb8f3-a021-417a-8bc1-65c8d471c621" providerId="ADAL" clId="{003C2CEF-0AB4-CC4C-A8D4-053EBD4C9D65}" dt="2020-04-17T10:44:25.132" v="812" actId="5793"/>
        <pc:sldMkLst>
          <pc:docMk/>
          <pc:sldMk cId="312846946" sldId="340"/>
        </pc:sldMkLst>
        <pc:spChg chg="mod">
          <ac:chgData name="Long B Nguyen" userId="f59fb8f3-a021-417a-8bc1-65c8d471c621" providerId="ADAL" clId="{003C2CEF-0AB4-CC4C-A8D4-053EBD4C9D65}" dt="2020-04-17T10:44:25.132" v="812" actId="5793"/>
          <ac:spMkLst>
            <pc:docMk/>
            <pc:sldMk cId="312846946" sldId="340"/>
            <ac:spMk id="9" creationId="{E3B2E017-30B2-884B-A113-B419A2ED51AD}"/>
          </ac:spMkLst>
        </pc:spChg>
      </pc:sldChg>
      <pc:sldChg chg="modSp add">
        <pc:chgData name="Long B Nguyen" userId="f59fb8f3-a021-417a-8bc1-65c8d471c621" providerId="ADAL" clId="{003C2CEF-0AB4-CC4C-A8D4-053EBD4C9D65}" dt="2020-04-17T11:21:29.701" v="2778" actId="20577"/>
        <pc:sldMkLst>
          <pc:docMk/>
          <pc:sldMk cId="1215166804" sldId="341"/>
        </pc:sldMkLst>
        <pc:spChg chg="mod">
          <ac:chgData name="Long B Nguyen" userId="f59fb8f3-a021-417a-8bc1-65c8d471c621" providerId="ADAL" clId="{003C2CEF-0AB4-CC4C-A8D4-053EBD4C9D65}" dt="2020-04-17T10:48:37.378" v="1037" actId="20577"/>
          <ac:spMkLst>
            <pc:docMk/>
            <pc:sldMk cId="1215166804" sldId="341"/>
            <ac:spMk id="2" creationId="{AA3A228F-61D0-D949-A5E7-F83756230BF8}"/>
          </ac:spMkLst>
        </pc:spChg>
        <pc:spChg chg="mod">
          <ac:chgData name="Long B Nguyen" userId="f59fb8f3-a021-417a-8bc1-65c8d471c621" providerId="ADAL" clId="{003C2CEF-0AB4-CC4C-A8D4-053EBD4C9D65}" dt="2020-04-17T11:21:29.701" v="2778" actId="20577"/>
          <ac:spMkLst>
            <pc:docMk/>
            <pc:sldMk cId="1215166804" sldId="341"/>
            <ac:spMk id="9" creationId="{E3B2E017-30B2-884B-A113-B419A2ED51AD}"/>
          </ac:spMkLst>
        </pc:spChg>
      </pc:sldChg>
      <pc:sldChg chg="modSp add">
        <pc:chgData name="Long B Nguyen" userId="f59fb8f3-a021-417a-8bc1-65c8d471c621" providerId="ADAL" clId="{003C2CEF-0AB4-CC4C-A8D4-053EBD4C9D65}" dt="2020-04-17T11:15:41.159" v="2628" actId="20577"/>
        <pc:sldMkLst>
          <pc:docMk/>
          <pc:sldMk cId="3520288919" sldId="342"/>
        </pc:sldMkLst>
        <pc:spChg chg="mod">
          <ac:chgData name="Long B Nguyen" userId="f59fb8f3-a021-417a-8bc1-65c8d471c621" providerId="ADAL" clId="{003C2CEF-0AB4-CC4C-A8D4-053EBD4C9D65}" dt="2020-04-17T11:06:57.745" v="2022" actId="20577"/>
          <ac:spMkLst>
            <pc:docMk/>
            <pc:sldMk cId="3520288919" sldId="342"/>
            <ac:spMk id="2" creationId="{AA3A228F-61D0-D949-A5E7-F83756230BF8}"/>
          </ac:spMkLst>
        </pc:spChg>
        <pc:spChg chg="mod">
          <ac:chgData name="Long B Nguyen" userId="f59fb8f3-a021-417a-8bc1-65c8d471c621" providerId="ADAL" clId="{003C2CEF-0AB4-CC4C-A8D4-053EBD4C9D65}" dt="2020-04-17T11:15:41.159" v="2628" actId="20577"/>
          <ac:spMkLst>
            <pc:docMk/>
            <pc:sldMk cId="3520288919" sldId="342"/>
            <ac:spMk id="9" creationId="{E3B2E017-30B2-884B-A113-B419A2ED51AD}"/>
          </ac:spMkLst>
        </pc:spChg>
      </pc:sldChg>
    </pc:docChg>
  </pc:docChgLst>
  <pc:docChgLst>
    <pc:chgData name="Long B Nguyen" userId="f59fb8f3-a021-417a-8bc1-65c8d471c621" providerId="ADAL" clId="{7CBD4C01-BEFF-0849-BF53-33422C5BC0A3}"/>
    <pc:docChg chg="undo custSel addSld delSld modSld">
      <pc:chgData name="Long B Nguyen" userId="f59fb8f3-a021-417a-8bc1-65c8d471c621" providerId="ADAL" clId="{7CBD4C01-BEFF-0849-BF53-33422C5BC0A3}" dt="2019-06-14T02:10:56.047" v="3286" actId="207"/>
      <pc:docMkLst>
        <pc:docMk/>
      </pc:docMkLst>
      <pc:sldChg chg="modSp">
        <pc:chgData name="Long B Nguyen" userId="f59fb8f3-a021-417a-8bc1-65c8d471c621" providerId="ADAL" clId="{7CBD4C01-BEFF-0849-BF53-33422C5BC0A3}" dt="2019-06-03T12:37:43.563" v="44" actId="14100"/>
        <pc:sldMkLst>
          <pc:docMk/>
          <pc:sldMk cId="4247104139" sldId="256"/>
        </pc:sldMkLst>
        <pc:spChg chg="mod">
          <ac:chgData name="Long B Nguyen" userId="f59fb8f3-a021-417a-8bc1-65c8d471c621" providerId="ADAL" clId="{7CBD4C01-BEFF-0849-BF53-33422C5BC0A3}" dt="2019-06-03T12:37:43.563" v="44" actId="14100"/>
          <ac:spMkLst>
            <pc:docMk/>
            <pc:sldMk cId="4247104139" sldId="256"/>
            <ac:spMk id="3" creationId="{1BDC47C8-6776-7B44-9CD4-95FC91452D62}"/>
          </ac:spMkLst>
        </pc:spChg>
      </pc:sldChg>
      <pc:sldChg chg="modSp">
        <pc:chgData name="Long B Nguyen" userId="f59fb8f3-a021-417a-8bc1-65c8d471c621" providerId="ADAL" clId="{7CBD4C01-BEFF-0849-BF53-33422C5BC0A3}" dt="2019-06-03T14:20:50.059" v="1403" actId="20577"/>
        <pc:sldMkLst>
          <pc:docMk/>
          <pc:sldMk cId="278045358" sldId="257"/>
        </pc:sldMkLst>
        <pc:spChg chg="mod">
          <ac:chgData name="Long B Nguyen" userId="f59fb8f3-a021-417a-8bc1-65c8d471c621" providerId="ADAL" clId="{7CBD4C01-BEFF-0849-BF53-33422C5BC0A3}" dt="2019-06-03T12:52:18.619" v="81" actId="20577"/>
          <ac:spMkLst>
            <pc:docMk/>
            <pc:sldMk cId="278045358" sldId="257"/>
            <ac:spMk id="2" creationId="{AA3A228F-61D0-D949-A5E7-F83756230BF8}"/>
          </ac:spMkLst>
        </pc:spChg>
        <pc:spChg chg="mod">
          <ac:chgData name="Long B Nguyen" userId="f59fb8f3-a021-417a-8bc1-65c8d471c621" providerId="ADAL" clId="{7CBD4C01-BEFF-0849-BF53-33422C5BC0A3}" dt="2019-06-03T14:20:50.059" v="1403" actId="20577"/>
          <ac:spMkLst>
            <pc:docMk/>
            <pc:sldMk cId="278045358" sldId="257"/>
            <ac:spMk id="9" creationId="{E3B2E017-30B2-884B-A113-B419A2ED51AD}"/>
          </ac:spMkLst>
        </pc:spChg>
      </pc:sldChg>
      <pc:sldChg chg="modSp">
        <pc:chgData name="Long B Nguyen" userId="f59fb8f3-a021-417a-8bc1-65c8d471c621" providerId="ADAL" clId="{7CBD4C01-BEFF-0849-BF53-33422C5BC0A3}" dt="2019-06-04T13:32:08.877" v="3033" actId="20577"/>
        <pc:sldMkLst>
          <pc:docMk/>
          <pc:sldMk cId="1438711869" sldId="284"/>
        </pc:sldMkLst>
        <pc:spChg chg="mod">
          <ac:chgData name="Long B Nguyen" userId="f59fb8f3-a021-417a-8bc1-65c8d471c621" providerId="ADAL" clId="{7CBD4C01-BEFF-0849-BF53-33422C5BC0A3}" dt="2019-06-04T13:32:08.877" v="3033" actId="20577"/>
          <ac:spMkLst>
            <pc:docMk/>
            <pc:sldMk cId="1438711869" sldId="284"/>
            <ac:spMk id="9" creationId="{E3B2E017-30B2-884B-A113-B419A2ED51AD}"/>
          </ac:spMkLst>
        </pc:spChg>
      </pc:sldChg>
      <pc:sldChg chg="modSp">
        <pc:chgData name="Long B Nguyen" userId="f59fb8f3-a021-417a-8bc1-65c8d471c621" providerId="ADAL" clId="{7CBD4C01-BEFF-0849-BF53-33422C5BC0A3}" dt="2019-06-04T12:59:33.744" v="2241" actId="20577"/>
        <pc:sldMkLst>
          <pc:docMk/>
          <pc:sldMk cId="131840209" sldId="286"/>
        </pc:sldMkLst>
        <pc:spChg chg="mod">
          <ac:chgData name="Long B Nguyen" userId="f59fb8f3-a021-417a-8bc1-65c8d471c621" providerId="ADAL" clId="{7CBD4C01-BEFF-0849-BF53-33422C5BC0A3}" dt="2019-06-04T12:59:33.744" v="2241" actId="20577"/>
          <ac:spMkLst>
            <pc:docMk/>
            <pc:sldMk cId="131840209" sldId="286"/>
            <ac:spMk id="9" creationId="{E3B2E017-30B2-884B-A113-B419A2ED51AD}"/>
          </ac:spMkLst>
        </pc:spChg>
      </pc:sldChg>
      <pc:sldChg chg="modSp">
        <pc:chgData name="Long B Nguyen" userId="f59fb8f3-a021-417a-8bc1-65c8d471c621" providerId="ADAL" clId="{7CBD4C01-BEFF-0849-BF53-33422C5BC0A3}" dt="2019-06-03T13:16:05.211" v="695" actId="20577"/>
        <pc:sldMkLst>
          <pc:docMk/>
          <pc:sldMk cId="2224045576" sldId="305"/>
        </pc:sldMkLst>
        <pc:spChg chg="mod">
          <ac:chgData name="Long B Nguyen" userId="f59fb8f3-a021-417a-8bc1-65c8d471c621" providerId="ADAL" clId="{7CBD4C01-BEFF-0849-BF53-33422C5BC0A3}" dt="2019-06-03T13:16:05.211" v="695" actId="20577"/>
          <ac:spMkLst>
            <pc:docMk/>
            <pc:sldMk cId="2224045576" sldId="305"/>
            <ac:spMk id="2" creationId="{EA8D4812-1329-D34B-BE17-6F2028DA3570}"/>
          </ac:spMkLst>
        </pc:spChg>
      </pc:sldChg>
      <pc:sldChg chg="modSp add">
        <pc:chgData name="Long B Nguyen" userId="f59fb8f3-a021-417a-8bc1-65c8d471c621" providerId="ADAL" clId="{7CBD4C01-BEFF-0849-BF53-33422C5BC0A3}" dt="2019-06-03T13:16:18.550" v="708" actId="20577"/>
        <pc:sldMkLst>
          <pc:docMk/>
          <pc:sldMk cId="140649567" sldId="320"/>
        </pc:sldMkLst>
        <pc:spChg chg="mod">
          <ac:chgData name="Long B Nguyen" userId="f59fb8f3-a021-417a-8bc1-65c8d471c621" providerId="ADAL" clId="{7CBD4C01-BEFF-0849-BF53-33422C5BC0A3}" dt="2019-06-03T13:16:18.550" v="708" actId="20577"/>
          <ac:spMkLst>
            <pc:docMk/>
            <pc:sldMk cId="140649567" sldId="320"/>
            <ac:spMk id="2" creationId="{EA8D4812-1329-D34B-BE17-6F2028DA3570}"/>
          </ac:spMkLst>
        </pc:spChg>
      </pc:sldChg>
      <pc:sldChg chg="modSp add">
        <pc:chgData name="Long B Nguyen" userId="f59fb8f3-a021-417a-8bc1-65c8d471c621" providerId="ADAL" clId="{7CBD4C01-BEFF-0849-BF53-33422C5BC0A3}" dt="2019-06-14T01:27:43.222" v="3044" actId="20577"/>
        <pc:sldMkLst>
          <pc:docMk/>
          <pc:sldMk cId="3036972376" sldId="321"/>
        </pc:sldMkLst>
        <pc:spChg chg="mod">
          <ac:chgData name="Long B Nguyen" userId="f59fb8f3-a021-417a-8bc1-65c8d471c621" providerId="ADAL" clId="{7CBD4C01-BEFF-0849-BF53-33422C5BC0A3}" dt="2019-06-14T01:27:43.222" v="3044" actId="20577"/>
          <ac:spMkLst>
            <pc:docMk/>
            <pc:sldMk cId="3036972376" sldId="321"/>
            <ac:spMk id="2" creationId="{AA3A228F-61D0-D949-A5E7-F83756230BF8}"/>
          </ac:spMkLst>
        </pc:spChg>
        <pc:spChg chg="mod">
          <ac:chgData name="Long B Nguyen" userId="f59fb8f3-a021-417a-8bc1-65c8d471c621" providerId="ADAL" clId="{7CBD4C01-BEFF-0849-BF53-33422C5BC0A3}" dt="2019-06-03T13:19:19.929" v="767" actId="20577"/>
          <ac:spMkLst>
            <pc:docMk/>
            <pc:sldMk cId="3036972376" sldId="321"/>
            <ac:spMk id="9" creationId="{E3B2E017-30B2-884B-A113-B419A2ED51AD}"/>
          </ac:spMkLst>
        </pc:spChg>
      </pc:sldChg>
      <pc:sldChg chg="addSp delSp modSp add">
        <pc:chgData name="Long B Nguyen" userId="f59fb8f3-a021-417a-8bc1-65c8d471c621" providerId="ADAL" clId="{7CBD4C01-BEFF-0849-BF53-33422C5BC0A3}" dt="2019-06-04T13:23:58.229" v="2689" actId="20577"/>
        <pc:sldMkLst>
          <pc:docMk/>
          <pc:sldMk cId="4152429118" sldId="322"/>
        </pc:sldMkLst>
        <pc:spChg chg="mod">
          <ac:chgData name="Long B Nguyen" userId="f59fb8f3-a021-417a-8bc1-65c8d471c621" providerId="ADAL" clId="{7CBD4C01-BEFF-0849-BF53-33422C5BC0A3}" dt="2019-06-03T15:24:25.446" v="2053" actId="20577"/>
          <ac:spMkLst>
            <pc:docMk/>
            <pc:sldMk cId="4152429118" sldId="322"/>
            <ac:spMk id="2" creationId="{AA3A228F-61D0-D949-A5E7-F83756230BF8}"/>
          </ac:spMkLst>
        </pc:spChg>
        <pc:spChg chg="add del">
          <ac:chgData name="Long B Nguyen" userId="f59fb8f3-a021-417a-8bc1-65c8d471c621" providerId="ADAL" clId="{7CBD4C01-BEFF-0849-BF53-33422C5BC0A3}" dt="2019-06-03T14:32:55.274" v="1952"/>
          <ac:spMkLst>
            <pc:docMk/>
            <pc:sldMk cId="4152429118" sldId="322"/>
            <ac:spMk id="3" creationId="{D1260BEB-E043-7B46-A152-CD5B1E7980B5}"/>
          </ac:spMkLst>
        </pc:spChg>
        <pc:spChg chg="mod">
          <ac:chgData name="Long B Nguyen" userId="f59fb8f3-a021-417a-8bc1-65c8d471c621" providerId="ADAL" clId="{7CBD4C01-BEFF-0849-BF53-33422C5BC0A3}" dt="2019-06-04T13:23:58.229" v="2689" actId="20577"/>
          <ac:spMkLst>
            <pc:docMk/>
            <pc:sldMk cId="4152429118" sldId="322"/>
            <ac:spMk id="9" creationId="{E3B2E017-30B2-884B-A113-B419A2ED51AD}"/>
          </ac:spMkLst>
        </pc:spChg>
      </pc:sldChg>
      <pc:sldChg chg="modSp add">
        <pc:chgData name="Long B Nguyen" userId="f59fb8f3-a021-417a-8bc1-65c8d471c621" providerId="ADAL" clId="{7CBD4C01-BEFF-0849-BF53-33422C5BC0A3}" dt="2019-06-14T01:27:39.077" v="3043" actId="20577"/>
        <pc:sldMkLst>
          <pc:docMk/>
          <pc:sldMk cId="3329169435" sldId="324"/>
        </pc:sldMkLst>
        <pc:spChg chg="mod">
          <ac:chgData name="Long B Nguyen" userId="f59fb8f3-a021-417a-8bc1-65c8d471c621" providerId="ADAL" clId="{7CBD4C01-BEFF-0849-BF53-33422C5BC0A3}" dt="2019-06-14T01:27:39.077" v="3043" actId="20577"/>
          <ac:spMkLst>
            <pc:docMk/>
            <pc:sldMk cId="3329169435" sldId="324"/>
            <ac:spMk id="2" creationId="{AA3A228F-61D0-D949-A5E7-F83756230BF8}"/>
          </ac:spMkLst>
        </pc:spChg>
        <pc:spChg chg="mod">
          <ac:chgData name="Long B Nguyen" userId="f59fb8f3-a021-417a-8bc1-65c8d471c621" providerId="ADAL" clId="{7CBD4C01-BEFF-0849-BF53-33422C5BC0A3}" dt="2019-06-03T15:24:40.555" v="2064" actId="14100"/>
          <ac:spMkLst>
            <pc:docMk/>
            <pc:sldMk cId="3329169435" sldId="324"/>
            <ac:spMk id="9" creationId="{E3B2E017-30B2-884B-A113-B419A2ED51AD}"/>
          </ac:spMkLst>
        </pc:spChg>
      </pc:sldChg>
      <pc:sldChg chg="modSp add">
        <pc:chgData name="Long B Nguyen" userId="f59fb8f3-a021-417a-8bc1-65c8d471c621" providerId="ADAL" clId="{7CBD4C01-BEFF-0849-BF53-33422C5BC0A3}" dt="2019-06-04T13:16:00.294" v="2571" actId="20577"/>
        <pc:sldMkLst>
          <pc:docMk/>
          <pc:sldMk cId="743112525" sldId="325"/>
        </pc:sldMkLst>
        <pc:spChg chg="mod">
          <ac:chgData name="Long B Nguyen" userId="f59fb8f3-a021-417a-8bc1-65c8d471c621" providerId="ADAL" clId="{7CBD4C01-BEFF-0849-BF53-33422C5BC0A3}" dt="2019-06-03T14:21:16.454" v="1432" actId="20577"/>
          <ac:spMkLst>
            <pc:docMk/>
            <pc:sldMk cId="743112525" sldId="325"/>
            <ac:spMk id="2" creationId="{AA3A228F-61D0-D949-A5E7-F83756230BF8}"/>
          </ac:spMkLst>
        </pc:spChg>
        <pc:spChg chg="mod">
          <ac:chgData name="Long B Nguyen" userId="f59fb8f3-a021-417a-8bc1-65c8d471c621" providerId="ADAL" clId="{7CBD4C01-BEFF-0849-BF53-33422C5BC0A3}" dt="2019-06-04T13:16:00.294" v="2571" actId="20577"/>
          <ac:spMkLst>
            <pc:docMk/>
            <pc:sldMk cId="743112525" sldId="325"/>
            <ac:spMk id="9" creationId="{E3B2E017-30B2-884B-A113-B419A2ED51AD}"/>
          </ac:spMkLst>
        </pc:spChg>
      </pc:sldChg>
      <pc:sldChg chg="addSp delSp modSp add">
        <pc:chgData name="Long B Nguyen" userId="f59fb8f3-a021-417a-8bc1-65c8d471c621" providerId="ADAL" clId="{7CBD4C01-BEFF-0849-BF53-33422C5BC0A3}" dt="2019-06-14T02:10:56.047" v="3286" actId="207"/>
        <pc:sldMkLst>
          <pc:docMk/>
          <pc:sldMk cId="85032573" sldId="327"/>
        </pc:sldMkLst>
        <pc:spChg chg="mod">
          <ac:chgData name="Long B Nguyen" userId="f59fb8f3-a021-417a-8bc1-65c8d471c621" providerId="ADAL" clId="{7CBD4C01-BEFF-0849-BF53-33422C5BC0A3}" dt="2019-06-04T13:16:11.085" v="2584" actId="20577"/>
          <ac:spMkLst>
            <pc:docMk/>
            <pc:sldMk cId="85032573" sldId="327"/>
            <ac:spMk id="2" creationId="{AA3A228F-61D0-D949-A5E7-F83756230BF8}"/>
          </ac:spMkLst>
        </pc:spChg>
        <pc:spChg chg="del mod">
          <ac:chgData name="Long B Nguyen" userId="f59fb8f3-a021-417a-8bc1-65c8d471c621" providerId="ADAL" clId="{7CBD4C01-BEFF-0849-BF53-33422C5BC0A3}" dt="2019-06-04T13:07:24.484" v="2245" actId="3680"/>
          <ac:spMkLst>
            <pc:docMk/>
            <pc:sldMk cId="85032573" sldId="327"/>
            <ac:spMk id="9" creationId="{E3B2E017-30B2-884B-A113-B419A2ED51AD}"/>
          </ac:spMkLst>
        </pc:spChg>
        <pc:spChg chg="add mod">
          <ac:chgData name="Long B Nguyen" userId="f59fb8f3-a021-417a-8bc1-65c8d471c621" providerId="ADAL" clId="{7CBD4C01-BEFF-0849-BF53-33422C5BC0A3}" dt="2019-06-04T13:16:26.242" v="2602" actId="1076"/>
          <ac:spMkLst>
            <pc:docMk/>
            <pc:sldMk cId="85032573" sldId="327"/>
            <ac:spMk id="15" creationId="{785021ED-C20D-0141-8AF2-FBA30E60D3E6}"/>
          </ac:spMkLst>
        </pc:spChg>
        <pc:spChg chg="add mod">
          <ac:chgData name="Long B Nguyen" userId="f59fb8f3-a021-417a-8bc1-65c8d471c621" providerId="ADAL" clId="{7CBD4C01-BEFF-0849-BF53-33422C5BC0A3}" dt="2019-06-04T13:16:29.167" v="2603" actId="1076"/>
          <ac:spMkLst>
            <pc:docMk/>
            <pc:sldMk cId="85032573" sldId="327"/>
            <ac:spMk id="16" creationId="{2C3068F1-27B1-8745-AC00-F5D5109130CF}"/>
          </ac:spMkLst>
        </pc:spChg>
        <pc:spChg chg="add mod">
          <ac:chgData name="Long B Nguyen" userId="f59fb8f3-a021-417a-8bc1-65c8d471c621" providerId="ADAL" clId="{7CBD4C01-BEFF-0849-BF53-33422C5BC0A3}" dt="2019-06-04T13:26:18.887" v="2812" actId="113"/>
          <ac:spMkLst>
            <pc:docMk/>
            <pc:sldMk cId="85032573" sldId="327"/>
            <ac:spMk id="17" creationId="{D46C9440-C8DE-4345-870A-6F939A7C6E77}"/>
          </ac:spMkLst>
        </pc:spChg>
        <pc:graphicFrameChg chg="add mod modGraphic">
          <ac:chgData name="Long B Nguyen" userId="f59fb8f3-a021-417a-8bc1-65c8d471c621" providerId="ADAL" clId="{7CBD4C01-BEFF-0849-BF53-33422C5BC0A3}" dt="2019-06-14T02:10:53.209" v="3285" actId="207"/>
          <ac:graphicFrameMkLst>
            <pc:docMk/>
            <pc:sldMk cId="85032573" sldId="327"/>
            <ac:graphicFrameMk id="3" creationId="{9AFC970E-3FBA-F843-9AA5-DEA44EAA51C8}"/>
          </ac:graphicFrameMkLst>
        </pc:graphicFrameChg>
        <pc:graphicFrameChg chg="add mod modGraphic">
          <ac:chgData name="Long B Nguyen" userId="f59fb8f3-a021-417a-8bc1-65c8d471c621" providerId="ADAL" clId="{7CBD4C01-BEFF-0849-BF53-33422C5BC0A3}" dt="2019-06-14T02:10:56.047" v="3286" actId="207"/>
          <ac:graphicFrameMkLst>
            <pc:docMk/>
            <pc:sldMk cId="85032573" sldId="327"/>
            <ac:graphicFrameMk id="5" creationId="{A202C015-BB96-FC4D-B798-E01CEEDE818A}"/>
          </ac:graphicFrameMkLst>
        </pc:graphicFrameChg>
        <pc:graphicFrameChg chg="add mod modGraphic">
          <ac:chgData name="Long B Nguyen" userId="f59fb8f3-a021-417a-8bc1-65c8d471c621" providerId="ADAL" clId="{7CBD4C01-BEFF-0849-BF53-33422C5BC0A3}" dt="2019-06-14T02:10:43.597" v="3283" actId="207"/>
          <ac:graphicFrameMkLst>
            <pc:docMk/>
            <pc:sldMk cId="85032573" sldId="327"/>
            <ac:graphicFrameMk id="6" creationId="{CD4D97C6-774B-044C-9810-2CE615865126}"/>
          </ac:graphicFrameMkLst>
        </pc:graphicFrameChg>
        <pc:cxnChg chg="add mod">
          <ac:chgData name="Long B Nguyen" userId="f59fb8f3-a021-417a-8bc1-65c8d471c621" providerId="ADAL" clId="{7CBD4C01-BEFF-0849-BF53-33422C5BC0A3}" dt="2019-06-04T13:16:22.890" v="2601" actId="1036"/>
          <ac:cxnSpMkLst>
            <pc:docMk/>
            <pc:sldMk cId="85032573" sldId="327"/>
            <ac:cxnSpMk id="7" creationId="{0957043E-1F8C-8543-A3F1-31C9D596FC1F}"/>
          </ac:cxnSpMkLst>
        </pc:cxnChg>
        <pc:cxnChg chg="add mod">
          <ac:chgData name="Long B Nguyen" userId="f59fb8f3-a021-417a-8bc1-65c8d471c621" providerId="ADAL" clId="{7CBD4C01-BEFF-0849-BF53-33422C5BC0A3}" dt="2019-06-04T13:16:22.890" v="2601" actId="1036"/>
          <ac:cxnSpMkLst>
            <pc:docMk/>
            <pc:sldMk cId="85032573" sldId="327"/>
            <ac:cxnSpMk id="11" creationId="{EF130512-CDDF-C947-9F4C-970628FD5926}"/>
          </ac:cxnSpMkLst>
        </pc:cxnChg>
      </pc:sldChg>
      <pc:sldChg chg="addSp delSp modSp add">
        <pc:chgData name="Long B Nguyen" userId="f59fb8f3-a021-417a-8bc1-65c8d471c621" providerId="ADAL" clId="{7CBD4C01-BEFF-0849-BF53-33422C5BC0A3}" dt="2019-06-14T02:10:00.434" v="3276" actId="20577"/>
        <pc:sldMkLst>
          <pc:docMk/>
          <pc:sldMk cId="638580525" sldId="328"/>
        </pc:sldMkLst>
        <pc:spChg chg="mod">
          <ac:chgData name="Long B Nguyen" userId="f59fb8f3-a021-417a-8bc1-65c8d471c621" providerId="ADAL" clId="{7CBD4C01-BEFF-0849-BF53-33422C5BC0A3}" dt="2019-06-04T13:20:05.127" v="2631" actId="20577"/>
          <ac:spMkLst>
            <pc:docMk/>
            <pc:sldMk cId="638580525" sldId="328"/>
            <ac:spMk id="2" creationId="{AA3A228F-61D0-D949-A5E7-F83756230BF8}"/>
          </ac:spMkLst>
        </pc:spChg>
        <pc:spChg chg="add del mod">
          <ac:chgData name="Long B Nguyen" userId="f59fb8f3-a021-417a-8bc1-65c8d471c621" providerId="ADAL" clId="{7CBD4C01-BEFF-0849-BF53-33422C5BC0A3}" dt="2019-06-04T13:22:22.446" v="2678"/>
          <ac:spMkLst>
            <pc:docMk/>
            <pc:sldMk cId="638580525" sldId="328"/>
            <ac:spMk id="4" creationId="{EA8C64D2-9702-954F-AB02-2903D98E7678}"/>
          </ac:spMkLst>
        </pc:spChg>
        <pc:spChg chg="add mod">
          <ac:chgData name="Long B Nguyen" userId="f59fb8f3-a021-417a-8bc1-65c8d471c621" providerId="ADAL" clId="{7CBD4C01-BEFF-0849-BF53-33422C5BC0A3}" dt="2019-06-04T13:28:34.579" v="2935" actId="20577"/>
          <ac:spMkLst>
            <pc:docMk/>
            <pc:sldMk cId="638580525" sldId="328"/>
            <ac:spMk id="8" creationId="{D57AD83D-A164-2C46-A5D9-850FF63C92FB}"/>
          </ac:spMkLst>
        </pc:spChg>
        <pc:spChg chg="mod">
          <ac:chgData name="Long B Nguyen" userId="f59fb8f3-a021-417a-8bc1-65c8d471c621" providerId="ADAL" clId="{7CBD4C01-BEFF-0849-BF53-33422C5BC0A3}" dt="2019-06-04T13:20:19.894" v="2670" actId="1038"/>
          <ac:spMkLst>
            <pc:docMk/>
            <pc:sldMk cId="638580525" sldId="328"/>
            <ac:spMk id="15" creationId="{785021ED-C20D-0141-8AF2-FBA30E60D3E6}"/>
          </ac:spMkLst>
        </pc:spChg>
        <pc:spChg chg="mod">
          <ac:chgData name="Long B Nguyen" userId="f59fb8f3-a021-417a-8bc1-65c8d471c621" providerId="ADAL" clId="{7CBD4C01-BEFF-0849-BF53-33422C5BC0A3}" dt="2019-06-04T13:20:19.894" v="2670" actId="1038"/>
          <ac:spMkLst>
            <pc:docMk/>
            <pc:sldMk cId="638580525" sldId="328"/>
            <ac:spMk id="16" creationId="{2C3068F1-27B1-8745-AC00-F5D5109130CF}"/>
          </ac:spMkLst>
        </pc:spChg>
        <pc:graphicFrameChg chg="mod modGraphic">
          <ac:chgData name="Long B Nguyen" userId="f59fb8f3-a021-417a-8bc1-65c8d471c621" providerId="ADAL" clId="{7CBD4C01-BEFF-0849-BF53-33422C5BC0A3}" dt="2019-06-14T01:22:11.936" v="3035" actId="207"/>
          <ac:graphicFrameMkLst>
            <pc:docMk/>
            <pc:sldMk cId="638580525" sldId="328"/>
            <ac:graphicFrameMk id="3" creationId="{9AFC970E-3FBA-F843-9AA5-DEA44EAA51C8}"/>
          </ac:graphicFrameMkLst>
        </pc:graphicFrameChg>
        <pc:graphicFrameChg chg="mod modGraphic">
          <ac:chgData name="Long B Nguyen" userId="f59fb8f3-a021-417a-8bc1-65c8d471c621" providerId="ADAL" clId="{7CBD4C01-BEFF-0849-BF53-33422C5BC0A3}" dt="2019-06-14T01:22:33.933" v="3037" actId="207"/>
          <ac:graphicFrameMkLst>
            <pc:docMk/>
            <pc:sldMk cId="638580525" sldId="328"/>
            <ac:graphicFrameMk id="5" creationId="{A202C015-BB96-FC4D-B798-E01CEEDE818A}"/>
          </ac:graphicFrameMkLst>
        </pc:graphicFrameChg>
        <pc:graphicFrameChg chg="mod modGraphic">
          <ac:chgData name="Long B Nguyen" userId="f59fb8f3-a021-417a-8bc1-65c8d471c621" providerId="ADAL" clId="{7CBD4C01-BEFF-0849-BF53-33422C5BC0A3}" dt="2019-06-14T02:10:00.434" v="3276" actId="20577"/>
          <ac:graphicFrameMkLst>
            <pc:docMk/>
            <pc:sldMk cId="638580525" sldId="328"/>
            <ac:graphicFrameMk id="6" creationId="{CD4D97C6-774B-044C-9810-2CE615865126}"/>
          </ac:graphicFrameMkLst>
        </pc:graphicFrameChg>
        <pc:cxnChg chg="mod">
          <ac:chgData name="Long B Nguyen" userId="f59fb8f3-a021-417a-8bc1-65c8d471c621" providerId="ADAL" clId="{7CBD4C01-BEFF-0849-BF53-33422C5BC0A3}" dt="2019-06-04T13:20:19.894" v="2670" actId="1038"/>
          <ac:cxnSpMkLst>
            <pc:docMk/>
            <pc:sldMk cId="638580525" sldId="328"/>
            <ac:cxnSpMk id="7" creationId="{0957043E-1F8C-8543-A3F1-31C9D596FC1F}"/>
          </ac:cxnSpMkLst>
        </pc:cxnChg>
        <pc:cxnChg chg="mod">
          <ac:chgData name="Long B Nguyen" userId="f59fb8f3-a021-417a-8bc1-65c8d471c621" providerId="ADAL" clId="{7CBD4C01-BEFF-0849-BF53-33422C5BC0A3}" dt="2019-06-04T13:20:19.894" v="2670" actId="1038"/>
          <ac:cxnSpMkLst>
            <pc:docMk/>
            <pc:sldMk cId="638580525" sldId="328"/>
            <ac:cxnSpMk id="11" creationId="{EF130512-CDDF-C947-9F4C-970628FD5926}"/>
          </ac:cxnSpMkLst>
        </pc:cxnChg>
      </pc:sldChg>
      <pc:sldChg chg="modSp add">
        <pc:chgData name="Long B Nguyen" userId="f59fb8f3-a021-417a-8bc1-65c8d471c621" providerId="ADAL" clId="{7CBD4C01-BEFF-0849-BF53-33422C5BC0A3}" dt="2019-06-04T13:26:57.631" v="2850" actId="20577"/>
        <pc:sldMkLst>
          <pc:docMk/>
          <pc:sldMk cId="3699191075" sldId="329"/>
        </pc:sldMkLst>
        <pc:spChg chg="mod">
          <ac:chgData name="Long B Nguyen" userId="f59fb8f3-a021-417a-8bc1-65c8d471c621" providerId="ADAL" clId="{7CBD4C01-BEFF-0849-BF53-33422C5BC0A3}" dt="2019-06-04T13:26:57.631" v="2850" actId="20577"/>
          <ac:spMkLst>
            <pc:docMk/>
            <pc:sldMk cId="3699191075" sldId="329"/>
            <ac:spMk id="9" creationId="{E3B2E017-30B2-884B-A113-B419A2ED51AD}"/>
          </ac:spMkLst>
        </pc:spChg>
      </pc:sldChg>
      <pc:sldChg chg="modSp add">
        <pc:chgData name="Long B Nguyen" userId="f59fb8f3-a021-417a-8bc1-65c8d471c621" providerId="ADAL" clId="{7CBD4C01-BEFF-0849-BF53-33422C5BC0A3}" dt="2019-06-04T13:25:18.728" v="2743" actId="20577"/>
        <pc:sldMkLst>
          <pc:docMk/>
          <pc:sldMk cId="3972787296" sldId="330"/>
        </pc:sldMkLst>
        <pc:spChg chg="mod">
          <ac:chgData name="Long B Nguyen" userId="f59fb8f3-a021-417a-8bc1-65c8d471c621" providerId="ADAL" clId="{7CBD4C01-BEFF-0849-BF53-33422C5BC0A3}" dt="2019-06-04T13:25:18.728" v="2743" actId="20577"/>
          <ac:spMkLst>
            <pc:docMk/>
            <pc:sldMk cId="3972787296" sldId="330"/>
            <ac:spMk id="9" creationId="{E3B2E017-30B2-884B-A113-B419A2ED51AD}"/>
          </ac:spMkLst>
        </pc:spChg>
      </pc:sldChg>
      <pc:sldChg chg="modSp add">
        <pc:chgData name="Long B Nguyen" userId="f59fb8f3-a021-417a-8bc1-65c8d471c621" providerId="ADAL" clId="{7CBD4C01-BEFF-0849-BF53-33422C5BC0A3}" dt="2019-06-14T02:04:28.203" v="3269" actId="20577"/>
        <pc:sldMkLst>
          <pc:docMk/>
          <pc:sldMk cId="1403592009" sldId="331"/>
        </pc:sldMkLst>
        <pc:spChg chg="mod">
          <ac:chgData name="Long B Nguyen" userId="f59fb8f3-a021-417a-8bc1-65c8d471c621" providerId="ADAL" clId="{7CBD4C01-BEFF-0849-BF53-33422C5BC0A3}" dt="2019-06-14T01:27:46.258" v="3045" actId="20577"/>
          <ac:spMkLst>
            <pc:docMk/>
            <pc:sldMk cId="1403592009" sldId="331"/>
            <ac:spMk id="2" creationId="{AA3A228F-61D0-D949-A5E7-F83756230BF8}"/>
          </ac:spMkLst>
        </pc:spChg>
        <pc:spChg chg="mod">
          <ac:chgData name="Long B Nguyen" userId="f59fb8f3-a021-417a-8bc1-65c8d471c621" providerId="ADAL" clId="{7CBD4C01-BEFF-0849-BF53-33422C5BC0A3}" dt="2019-06-14T02:04:28.203" v="3269" actId="20577"/>
          <ac:spMkLst>
            <pc:docMk/>
            <pc:sldMk cId="1403592009" sldId="331"/>
            <ac:spMk id="9" creationId="{E3B2E017-30B2-884B-A113-B419A2ED51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5/5/20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902532" y="2550679"/>
            <a:ext cx="6619244" cy="734328"/>
          </a:xfrm>
        </p:spPr>
        <p:txBody>
          <a:bodyPr/>
          <a:lstStyle/>
          <a:p>
            <a:pPr algn="l"/>
            <a:r>
              <a:rPr lang="en-US" sz="4050" dirty="0"/>
              <a:t>2020 AP CS A Exam</a:t>
            </a:r>
            <a:br>
              <a:rPr lang="en-US" sz="4050" dirty="0"/>
            </a:br>
            <a:r>
              <a:rPr lang="en-US" sz="4050" dirty="0"/>
              <a:t>Exam Day Preparation</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Supported Browsers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Supported Browsers: Chrome (recommended), Firefox, Safari, or Edge</a:t>
            </a:r>
          </a:p>
          <a:p>
            <a:pPr marL="0" indent="0">
              <a:buNone/>
            </a:pPr>
            <a:endParaRPr lang="en-US" b="1" dirty="0">
              <a:latin typeface="Gill Sans MT" panose="020B0502020104020203" pitchFamily="34" charset="77"/>
            </a:endParaRPr>
          </a:p>
          <a:p>
            <a:pPr marL="0" indent="0">
              <a:buNone/>
            </a:pPr>
            <a:r>
              <a:rPr lang="en-US" b="1" dirty="0">
                <a:latin typeface="Gill Sans MT" panose="020B0502020104020203" pitchFamily="34" charset="77"/>
              </a:rPr>
              <a:t>Note: Internet Explorer is NOT SUPPORTED!</a:t>
            </a: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169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Option 1</a:t>
            </a:r>
          </a:p>
        </p:txBody>
      </p:sp>
      <p:pic>
        <p:nvPicPr>
          <p:cNvPr id="3" name="Content Placeholder 2">
            <a:extLst>
              <a:ext uri="{FF2B5EF4-FFF2-40B4-BE49-F238E27FC236}">
                <a16:creationId xmlns:a16="http://schemas.microsoft.com/office/drawing/2014/main" id="{4703B77F-ADD6-C242-ABE7-7D60BA4A5029}"/>
              </a:ext>
            </a:extLst>
          </p:cNvPr>
          <p:cNvPicPr>
            <a:picLocks noGrp="1" noChangeAspect="1"/>
          </p:cNvPicPr>
          <p:nvPr>
            <p:ph idx="1"/>
          </p:nvPr>
        </p:nvPicPr>
        <p:blipFill>
          <a:blip r:embed="rId2"/>
          <a:stretch>
            <a:fillRect/>
          </a:stretch>
        </p:blipFill>
        <p:spPr>
          <a:xfrm>
            <a:off x="149584" y="900143"/>
            <a:ext cx="8994416" cy="4251768"/>
          </a:xfrm>
          <a:prstGeom prst="rect">
            <a:avLst/>
          </a:prstGeom>
        </p:spPr>
      </p:pic>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7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Option 2</a:t>
            </a:r>
          </a:p>
        </p:txBody>
      </p:sp>
      <p:pic>
        <p:nvPicPr>
          <p:cNvPr id="3" name="Content Placeholder 2">
            <a:extLst>
              <a:ext uri="{FF2B5EF4-FFF2-40B4-BE49-F238E27FC236}">
                <a16:creationId xmlns:a16="http://schemas.microsoft.com/office/drawing/2014/main" id="{4CD7DD24-AE52-4040-B214-BDE917F5FD33}"/>
              </a:ext>
            </a:extLst>
          </p:cNvPr>
          <p:cNvPicPr>
            <a:picLocks noGrp="1" noChangeAspect="1"/>
          </p:cNvPicPr>
          <p:nvPr>
            <p:ph idx="1"/>
          </p:nvPr>
        </p:nvPicPr>
        <p:blipFill>
          <a:blip r:embed="rId2"/>
          <a:stretch>
            <a:fillRect/>
          </a:stretch>
        </p:blipFill>
        <p:spPr>
          <a:xfrm>
            <a:off x="45404" y="1034047"/>
            <a:ext cx="8934967" cy="4388843"/>
          </a:xfrm>
          <a:prstGeom prst="rect">
            <a:avLst/>
          </a:prstGeom>
        </p:spPr>
      </p:pic>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3124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Option 3</a:t>
            </a:r>
          </a:p>
        </p:txBody>
      </p:sp>
      <p:pic>
        <p:nvPicPr>
          <p:cNvPr id="3" name="Content Placeholder 2">
            <a:extLst>
              <a:ext uri="{FF2B5EF4-FFF2-40B4-BE49-F238E27FC236}">
                <a16:creationId xmlns:a16="http://schemas.microsoft.com/office/drawing/2014/main" id="{074B2463-C131-274C-AEB8-5CF3806D00B4}"/>
              </a:ext>
            </a:extLst>
          </p:cNvPr>
          <p:cNvPicPr>
            <a:picLocks noGrp="1" noChangeAspect="1"/>
          </p:cNvPicPr>
          <p:nvPr>
            <p:ph idx="1"/>
          </p:nvPr>
        </p:nvPicPr>
        <p:blipFill>
          <a:blip r:embed="rId2"/>
          <a:stretch>
            <a:fillRect/>
          </a:stretch>
        </p:blipFill>
        <p:spPr>
          <a:xfrm>
            <a:off x="204425" y="873947"/>
            <a:ext cx="8735150" cy="4627505"/>
          </a:xfrm>
          <a:prstGeom prst="rect">
            <a:avLst/>
          </a:prstGeom>
        </p:spPr>
      </p:pic>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030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Typing Your Response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1800" dirty="0"/>
          </a:p>
          <a:p>
            <a:pPr marL="0" indent="0">
              <a:buNone/>
            </a:pPr>
            <a:r>
              <a:rPr lang="en-US" sz="1800" dirty="0"/>
              <a:t>Decide whether you'll be using Google Docs, Microsoft Word, Notes, or another application. Note that you </a:t>
            </a:r>
            <a:r>
              <a:rPr lang="en-US" sz="1800" dirty="0">
                <a:solidFill>
                  <a:srgbClr val="FF0000"/>
                </a:solidFill>
              </a:rPr>
              <a:t>cannot</a:t>
            </a:r>
            <a:r>
              <a:rPr lang="en-US" sz="1800" dirty="0"/>
              <a:t> directly type into the web browser,  You HAVE to copy and past or upload the file. </a:t>
            </a:r>
          </a:p>
          <a:p>
            <a:pPr marL="0" indent="0">
              <a:buNone/>
            </a:pPr>
            <a:endParaRPr lang="en-US" sz="1800" dirty="0"/>
          </a:p>
          <a:p>
            <a:pPr marL="0" indent="0">
              <a:buNone/>
            </a:pPr>
            <a:r>
              <a:rPr lang="en-US" sz="1800" dirty="0"/>
              <a:t>Note that Microsoft Word will have autocorrect feature, which can be annoying. I recommend using an unformatted basic text editor like </a:t>
            </a:r>
            <a:r>
              <a:rPr lang="en-US" sz="1800" dirty="0" err="1"/>
              <a:t>NotePad</a:t>
            </a:r>
            <a:r>
              <a:rPr lang="en-US" sz="1800" dirty="0"/>
              <a:t>(Window) or TextEdit(Mac) and change setting to "plain text". </a:t>
            </a:r>
          </a:p>
          <a:p>
            <a:pPr marL="0" indent="0">
              <a:buNone/>
            </a:pPr>
            <a:endParaRPr lang="en-US" sz="1800" dirty="0"/>
          </a:p>
          <a:p>
            <a:pPr marL="0" indent="0">
              <a:buNone/>
            </a:pPr>
            <a:r>
              <a:rPr lang="en-US" sz="1800" dirty="0"/>
              <a:t>It is recommended that your turn on auto-save or similar features. </a:t>
            </a:r>
          </a:p>
          <a:p>
            <a:pPr marL="0" indent="0">
              <a:buNone/>
            </a:pPr>
            <a:endParaRPr lang="en-US" sz="1800" dirty="0"/>
          </a:p>
          <a:p>
            <a:pPr marL="0" indent="0">
              <a:buNone/>
            </a:pPr>
            <a:r>
              <a:rPr lang="en-US" sz="1800" dirty="0"/>
              <a:t>If you’re using a cloud document, like Google Docs, and want to attach your document rather than copy-and-paste, remember that you’ll need to download your response in one of the approved formats (.doc, .docx, .pdf, .txt) and save it to your device.</a:t>
            </a:r>
            <a:endParaRPr lang="en-US" sz="18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443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Typing Your Response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2200" dirty="0">
              <a:latin typeface="Gill Sans MT" panose="020B0502020104020203" pitchFamily="34" charset="77"/>
            </a:endParaRPr>
          </a:p>
          <a:p>
            <a:pPr marL="0" indent="0">
              <a:buNone/>
            </a:pPr>
            <a:r>
              <a:rPr lang="en-US" sz="2200" dirty="0">
                <a:latin typeface="Gill Sans MT" panose="020B0502020104020203" pitchFamily="34" charset="77"/>
              </a:rPr>
              <a:t>You have to copy and paste or upload one question(including all of its parts, e.g. a), b) and c)) at a time. </a:t>
            </a:r>
          </a:p>
          <a:p>
            <a:pPr marL="0" indent="0">
              <a:buNone/>
            </a:pPr>
            <a:endParaRPr lang="en-US" sz="2200" dirty="0">
              <a:latin typeface="Gill Sans MT" panose="020B0502020104020203" pitchFamily="34" charset="77"/>
            </a:endParaRPr>
          </a:p>
          <a:p>
            <a:pPr marL="0" indent="0">
              <a:buNone/>
            </a:pPr>
            <a:r>
              <a:rPr lang="en-US" sz="2200" dirty="0">
                <a:latin typeface="Gill Sans MT" panose="020B0502020104020203" pitchFamily="34" charset="77"/>
              </a:rPr>
              <a:t>If there is a mistake on the copy and paste, click on "Clear Field" and edit your original source code and then recopy and paste. </a:t>
            </a:r>
          </a:p>
          <a:p>
            <a:pPr marL="0" indent="0">
              <a:buNone/>
            </a:pPr>
            <a:endParaRPr lang="en-US" sz="2200" dirty="0">
              <a:latin typeface="Gill Sans MT" panose="020B0502020104020203" pitchFamily="34" charset="77"/>
            </a:endParaRPr>
          </a:p>
          <a:p>
            <a:pPr marL="0" indent="0">
              <a:buNone/>
            </a:pPr>
            <a:r>
              <a:rPr lang="en-US" sz="2200" dirty="0">
                <a:latin typeface="Gill Sans MT" panose="020B0502020104020203" pitchFamily="34" charset="77"/>
              </a:rPr>
              <a:t>When you copy and paste, you should copied your AP ID, initials and your complete response to all parts of that one question. </a:t>
            </a:r>
          </a:p>
          <a:p>
            <a:pPr marL="0" indent="0">
              <a:buNone/>
            </a:pPr>
            <a:endParaRPr lang="en-US" sz="2200" dirty="0">
              <a:latin typeface="Gill Sans MT" panose="020B0502020104020203" pitchFamily="34" charset="77"/>
            </a:endParaRPr>
          </a:p>
          <a:p>
            <a:pPr marL="0" indent="0">
              <a:buNone/>
            </a:pPr>
            <a:r>
              <a:rPr lang="en-US" sz="2200" b="1" dirty="0">
                <a:latin typeface="Gill Sans MT" panose="020B0502020104020203" pitchFamily="34" charset="77"/>
              </a:rPr>
              <a:t>If you click out of the window by mistake, go to your email or </a:t>
            </a:r>
            <a:r>
              <a:rPr lang="en-US" sz="2200" b="1" dirty="0" err="1">
                <a:latin typeface="Gill Sans MT" panose="020B0502020104020203" pitchFamily="34" charset="77"/>
              </a:rPr>
              <a:t>myap.collegeboard.org</a:t>
            </a:r>
            <a:r>
              <a:rPr lang="en-US" sz="2200" b="1" dirty="0">
                <a:latin typeface="Gill Sans MT" panose="020B0502020104020203" pitchFamily="34" charset="77"/>
              </a:rPr>
              <a:t> and click on your e-ticket to resume.</a:t>
            </a:r>
          </a:p>
          <a:p>
            <a:pPr marL="0" indent="0">
              <a:buNone/>
            </a:pPr>
            <a:endParaRPr lang="en-US" sz="2200" dirty="0">
              <a:latin typeface="Gill Sans MT" panose="020B0502020104020203" pitchFamily="34" charset="77"/>
            </a:endParaRPr>
          </a:p>
          <a:p>
            <a:pPr marL="0" indent="0">
              <a:buNone/>
            </a:pPr>
            <a:endParaRPr lang="en-US" sz="2200" dirty="0">
              <a:latin typeface="Gill Sans MT" panose="020B0502020104020203" pitchFamily="34" charset="77"/>
            </a:endParaRPr>
          </a:p>
          <a:p>
            <a:pPr marL="0" indent="0">
              <a:buNone/>
            </a:pPr>
            <a:endParaRPr lang="en-US" sz="2200"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6901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Handwriting Your Response</a:t>
            </a: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334B05FC-F03B-0947-9F54-1B22D081F87D}"/>
              </a:ext>
            </a:extLst>
          </p:cNvPr>
          <p:cNvPicPr>
            <a:picLocks noChangeAspect="1"/>
          </p:cNvPicPr>
          <p:nvPr/>
        </p:nvPicPr>
        <p:blipFill>
          <a:blip r:embed="rId2"/>
          <a:stretch>
            <a:fillRect/>
          </a:stretch>
        </p:blipFill>
        <p:spPr>
          <a:xfrm>
            <a:off x="205100" y="1066201"/>
            <a:ext cx="8665436" cy="4276364"/>
          </a:xfrm>
          <a:prstGeom prst="rect">
            <a:avLst/>
          </a:prstGeom>
        </p:spPr>
      </p:pic>
    </p:spTree>
    <p:extLst>
      <p:ext uri="{BB962C8B-B14F-4D97-AF65-F5344CB8AC3E}">
        <p14:creationId xmlns:p14="http://schemas.microsoft.com/office/powerpoint/2010/main" val="141227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Practice Submitting Responses</a:t>
            </a: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5383D33-86FE-AA43-B4C2-0600A2FE167E}"/>
              </a:ext>
            </a:extLst>
          </p:cNvPr>
          <p:cNvPicPr>
            <a:picLocks noChangeAspect="1"/>
          </p:cNvPicPr>
          <p:nvPr/>
        </p:nvPicPr>
        <p:blipFill>
          <a:blip r:embed="rId2"/>
          <a:stretch>
            <a:fillRect/>
          </a:stretch>
        </p:blipFill>
        <p:spPr>
          <a:xfrm>
            <a:off x="1630454" y="830031"/>
            <a:ext cx="5883091" cy="4306021"/>
          </a:xfrm>
          <a:prstGeom prst="rect">
            <a:avLst/>
          </a:prstGeom>
        </p:spPr>
      </p:pic>
      <p:sp>
        <p:nvSpPr>
          <p:cNvPr id="7" name="TextBox 6">
            <a:extLst>
              <a:ext uri="{FF2B5EF4-FFF2-40B4-BE49-F238E27FC236}">
                <a16:creationId xmlns:a16="http://schemas.microsoft.com/office/drawing/2014/main" id="{696321F1-D790-1C43-9239-A5E75DDECDBD}"/>
              </a:ext>
            </a:extLst>
          </p:cNvPr>
          <p:cNvSpPr txBox="1"/>
          <p:nvPr/>
        </p:nvSpPr>
        <p:spPr>
          <a:xfrm>
            <a:off x="628650" y="5004041"/>
            <a:ext cx="6364627" cy="553998"/>
          </a:xfrm>
          <a:prstGeom prst="rect">
            <a:avLst/>
          </a:prstGeom>
          <a:noFill/>
        </p:spPr>
        <p:txBody>
          <a:bodyPr wrap="none" rtlCol="0">
            <a:spAutoFit/>
          </a:bodyPr>
          <a:lstStyle/>
          <a:p>
            <a:r>
              <a:rPr lang="en-US" sz="3000" dirty="0">
                <a:solidFill>
                  <a:srgbClr val="FF0000"/>
                </a:solidFill>
              </a:rPr>
              <a:t>Enter "PRACTICE" to </a:t>
            </a:r>
            <a:r>
              <a:rPr lang="en-US" sz="3000">
                <a:solidFill>
                  <a:srgbClr val="FF0000"/>
                </a:solidFill>
              </a:rPr>
              <a:t>access the demo.</a:t>
            </a:r>
            <a:endParaRPr lang="en-US" sz="3000" dirty="0">
              <a:solidFill>
                <a:srgbClr val="FF0000"/>
              </a:solidFill>
            </a:endParaRPr>
          </a:p>
        </p:txBody>
      </p:sp>
    </p:spTree>
    <p:extLst>
      <p:ext uri="{BB962C8B-B14F-4D97-AF65-F5344CB8AC3E}">
        <p14:creationId xmlns:p14="http://schemas.microsoft.com/office/powerpoint/2010/main" val="149164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F4A3C1AD-D1DC-5940-BAE4-3747150082FC}"/>
              </a:ext>
            </a:extLst>
          </p:cNvPr>
          <p:cNvPicPr>
            <a:picLocks noGrp="1" noChangeAspect="1"/>
          </p:cNvPicPr>
          <p:nvPr>
            <p:ph idx="1"/>
          </p:nvPr>
        </p:nvPicPr>
        <p:blipFill>
          <a:blip r:embed="rId2"/>
          <a:stretch>
            <a:fillRect/>
          </a:stretch>
        </p:blipFill>
        <p:spPr>
          <a:xfrm>
            <a:off x="222191" y="256375"/>
            <a:ext cx="8802168" cy="5178689"/>
          </a:xfrm>
          <a:prstGeom prst="rect">
            <a:avLst/>
          </a:prstGeom>
        </p:spPr>
      </p:pic>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840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4CC3D744-BD28-2F41-BF85-B2F496E6553C}"/>
              </a:ext>
            </a:extLst>
          </p:cNvPr>
          <p:cNvPicPr>
            <a:picLocks noChangeAspect="1"/>
          </p:cNvPicPr>
          <p:nvPr/>
        </p:nvPicPr>
        <p:blipFill>
          <a:blip r:embed="rId2"/>
          <a:stretch>
            <a:fillRect/>
          </a:stretch>
        </p:blipFill>
        <p:spPr>
          <a:xfrm>
            <a:off x="1410056" y="294810"/>
            <a:ext cx="5542942" cy="5125379"/>
          </a:xfrm>
          <a:prstGeom prst="rect">
            <a:avLst/>
          </a:prstGeom>
        </p:spPr>
      </p:pic>
    </p:spTree>
    <p:extLst>
      <p:ext uri="{BB962C8B-B14F-4D97-AF65-F5344CB8AC3E}">
        <p14:creationId xmlns:p14="http://schemas.microsoft.com/office/powerpoint/2010/main" val="3790442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30023" y="185016"/>
            <a:ext cx="7053542" cy="683886"/>
          </a:xfrm>
        </p:spPr>
        <p:txBody>
          <a:bodyPr/>
          <a:lstStyle/>
          <a:p>
            <a:r>
              <a:rPr lang="en-US" dirty="0"/>
              <a:t>Exam Date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68903"/>
            <a:ext cx="8051725" cy="4722600"/>
          </a:xfrm>
        </p:spPr>
        <p:txBody>
          <a:bodyPr/>
          <a:lstStyle/>
          <a:p>
            <a:pPr marL="0" indent="0">
              <a:buNone/>
            </a:pPr>
            <a:endParaRPr lang="en-US" dirty="0"/>
          </a:p>
          <a:p>
            <a:pPr marL="0" indent="0">
              <a:buNone/>
            </a:pPr>
            <a:r>
              <a:rPr lang="en-US" dirty="0"/>
              <a:t>APCS A Exam Date: Friday, May 15 at 4PM Eastern Time.</a:t>
            </a:r>
          </a:p>
          <a:p>
            <a:pPr marL="0" indent="0">
              <a:buNone/>
            </a:pPr>
            <a:endParaRPr lang="en-US" dirty="0"/>
          </a:p>
          <a:p>
            <a:pPr marL="0" indent="0">
              <a:buNone/>
            </a:pPr>
            <a:r>
              <a:rPr lang="en-US" dirty="0"/>
              <a:t>Unless there's a significant conflict, students should test in May so they have the June dates as a backup if they have any disruptions. </a:t>
            </a:r>
          </a:p>
          <a:p>
            <a:pPr marL="0" indent="0">
              <a:buNone/>
            </a:pPr>
            <a:endParaRPr lang="en-US" dirty="0"/>
          </a:p>
          <a:p>
            <a:pPr marL="0" indent="0">
              <a:buNone/>
            </a:pPr>
            <a:r>
              <a:rPr lang="en-US" dirty="0"/>
              <a:t>If you can’t test on one of these dates, don’t use your e-ticket for that exam — you'll automatically receive a different e-ticket for makeup testing in June.</a:t>
            </a: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085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30023" y="185016"/>
            <a:ext cx="7053542" cy="683886"/>
          </a:xfrm>
        </p:spPr>
        <p:txBody>
          <a:bodyPr/>
          <a:lstStyle/>
          <a:p>
            <a:r>
              <a:rPr lang="en-US" dirty="0"/>
              <a:t>Exam Date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68903"/>
            <a:ext cx="8051725" cy="4722600"/>
          </a:xfrm>
        </p:spPr>
        <p:txBody>
          <a:bodyPr/>
          <a:lstStyle/>
          <a:p>
            <a:pPr marL="0" indent="0">
              <a:buNone/>
            </a:pPr>
            <a:r>
              <a:rPr lang="en-US" dirty="0"/>
              <a:t>APCS A Exam Date: Friday, May 15 at 4PM Eastern Time.</a:t>
            </a:r>
          </a:p>
          <a:p>
            <a:pPr marL="0" indent="0">
              <a:buNone/>
            </a:pPr>
            <a:endParaRPr lang="en-US" dirty="0"/>
          </a:p>
          <a:p>
            <a:pPr marL="0" indent="0">
              <a:buNone/>
            </a:pPr>
            <a:r>
              <a:rPr lang="en-US" dirty="0"/>
              <a:t>If you have a conflict in May and don’t use your May e -ticket, you'll automatically receive a June e -ticket for that exam. </a:t>
            </a:r>
          </a:p>
          <a:p>
            <a:pPr marL="0" indent="0">
              <a:buNone/>
            </a:pPr>
            <a:endParaRPr lang="en-US" dirty="0"/>
          </a:p>
          <a:p>
            <a:pPr marL="0" indent="0">
              <a:buNone/>
            </a:pPr>
            <a:r>
              <a:rPr lang="en-US" dirty="0"/>
              <a:t>You'll also be able to request an e -ticket for June makeup dates if you have any disruption during your May exam. </a:t>
            </a:r>
          </a:p>
          <a:p>
            <a:pPr marL="0" indent="0">
              <a:buNone/>
            </a:pPr>
            <a:endParaRPr lang="en-US" dirty="0"/>
          </a:p>
          <a:p>
            <a:pPr marL="0" indent="0">
              <a:buNone/>
            </a:pPr>
            <a:r>
              <a:rPr lang="en-US" dirty="0"/>
              <a:t>You'll receive your makeup e-ticket two days before your exam. There are more exam conflicts in June, and no additional scheduled make - up dates after June 1 - 5, so test in May unless it’s not possible to do so.</a:t>
            </a: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587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Scores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3"/>
            <a:ext cx="8051725" cy="4942020"/>
          </a:xfrm>
        </p:spPr>
        <p:txBody>
          <a:bodyPr/>
          <a:lstStyle/>
          <a:p>
            <a:pPr marL="0" indent="0">
              <a:buNone/>
            </a:pPr>
            <a:r>
              <a:rPr lang="en-US" dirty="0"/>
              <a:t>It won’t be more difficult to earn a 3, 4, or 5 this year. </a:t>
            </a:r>
          </a:p>
          <a:p>
            <a:pPr marL="0" indent="0">
              <a:buNone/>
            </a:pPr>
            <a:endParaRPr lang="en-US" dirty="0"/>
          </a:p>
          <a:p>
            <a:pPr marL="0" indent="0">
              <a:buNone/>
            </a:pPr>
            <a:r>
              <a:rPr lang="en-US" dirty="0"/>
              <a:t>Even if an exam question seems more difficult to you than you expected, don’t worry—difficult questions require fewer points to earn 3s, 4s, and 5s than easier questions require. </a:t>
            </a:r>
          </a:p>
          <a:p>
            <a:pPr marL="0" indent="0">
              <a:buNone/>
            </a:pPr>
            <a:endParaRPr lang="en-US" dirty="0"/>
          </a:p>
          <a:p>
            <a:pPr marL="0" indent="0">
              <a:buNone/>
            </a:pPr>
            <a:r>
              <a:rPr lang="en-US" dirty="0"/>
              <a:t>So this year’s scores will be very similar to prior years’ scores. Just stay calm, read each part of the question, and simply show what you know and can do within the time you have.</a:t>
            </a:r>
          </a:p>
          <a:p>
            <a:pPr marL="0" indent="0">
              <a:buNone/>
            </a:pPr>
            <a:endParaRPr lang="en-US" b="1" dirty="0">
              <a:latin typeface="Gill Sans MT" panose="020B0502020104020203" pitchFamily="34" charset="77"/>
            </a:endParaRPr>
          </a:p>
          <a:p>
            <a:pPr marL="0" indent="0">
              <a:buNone/>
            </a:pPr>
            <a:r>
              <a:rPr lang="en-US" dirty="0"/>
              <a:t>AP Exams are never graded on a curve—and this year’s exams are no different. You’re not competing against any other students. There’s no maximum or minimum number of students who can receive a specific score. All students who earn the required points will get scores of 3, 4, or 5 this year.</a:t>
            </a: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132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Scores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rmAutofit/>
          </a:bodyPr>
          <a:lstStyle/>
          <a:p>
            <a:pPr marL="0" indent="0">
              <a:buNone/>
            </a:pPr>
            <a:endParaRPr lang="en-US" sz="1800" b="1" dirty="0">
              <a:latin typeface="Gill Sans MT" panose="020B0502020104020203" pitchFamily="34" charset="77"/>
            </a:endParaRPr>
          </a:p>
          <a:p>
            <a:pPr marL="0" indent="0">
              <a:buNone/>
            </a:pPr>
            <a:r>
              <a:rPr lang="en-US" sz="1800" dirty="0"/>
              <a:t>Don't worry if you don't complete all parts of the question before you need to attach and submit your response. </a:t>
            </a:r>
          </a:p>
          <a:p>
            <a:pPr marL="0" indent="0">
              <a:buNone/>
            </a:pPr>
            <a:endParaRPr lang="en-US" sz="1800" dirty="0"/>
          </a:p>
          <a:p>
            <a:pPr marL="0" indent="0">
              <a:buNone/>
            </a:pPr>
            <a:r>
              <a:rPr lang="en-US" sz="1800" dirty="0"/>
              <a:t>To give students as many different chances to demonstrate what they know as possible, a question may have more parts than can be answered in the allowed time. </a:t>
            </a:r>
          </a:p>
          <a:p>
            <a:pPr marL="0" indent="0">
              <a:buNone/>
            </a:pPr>
            <a:endParaRPr lang="en-US" sz="1800" dirty="0"/>
          </a:p>
          <a:p>
            <a:pPr marL="0" indent="0">
              <a:buNone/>
            </a:pPr>
            <a:r>
              <a:rPr lang="en-US" sz="1800" dirty="0"/>
              <a:t>You don't need to complete the entire question to get a score of 5, but you do need to submit whatever work you've done.</a:t>
            </a:r>
            <a:endParaRPr lang="en-US" sz="18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041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Review Scores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r>
              <a:rPr lang="en-US" dirty="0"/>
              <a:t>Because creating a good testing environment at home is a challenge for some students, the exam is much shorter this year. </a:t>
            </a:r>
          </a:p>
          <a:p>
            <a:pPr marL="0" indent="0">
              <a:buNone/>
            </a:pPr>
            <a:endParaRPr lang="en-US" dirty="0"/>
          </a:p>
          <a:p>
            <a:pPr marL="0" indent="0">
              <a:buNone/>
            </a:pPr>
            <a:r>
              <a:rPr lang="en-US" dirty="0"/>
              <a:t>In a year when the exam provides you with fewer questions than usual to show the extent of what you learned this year, we want to ensure you have a fair opportunity to show what you know and earn college credit. </a:t>
            </a:r>
          </a:p>
          <a:p>
            <a:pPr marL="0" indent="0">
              <a:buNone/>
            </a:pPr>
            <a:endParaRPr lang="en-US" dirty="0"/>
          </a:p>
          <a:p>
            <a:pPr marL="0" indent="0">
              <a:buNone/>
            </a:pPr>
            <a:r>
              <a:rPr lang="en-US" dirty="0"/>
              <a:t>So AP teachers will have the chance to review your score and your exam responses this summer. If you don't receive a score of 3 or higher and your teacher is convinced you should have, your teacher will be able to engage with the AP Program's college faculty partners to review and confirm your score, ensuring it's fair and appropriate</a:t>
            </a: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290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How to Upload Your Exam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b="1" dirty="0">
              <a:latin typeface="Gill Sans MT" panose="020B0502020104020203" pitchFamily="34" charset="77"/>
            </a:endParaRPr>
          </a:p>
          <a:p>
            <a:pPr marL="0" indent="0">
              <a:buNone/>
            </a:pPr>
            <a:r>
              <a:rPr lang="en-US" dirty="0"/>
              <a:t>We're confident that the vast majority of AP students will follow the rules for taking the exams. </a:t>
            </a:r>
          </a:p>
          <a:p>
            <a:pPr marL="0" indent="0">
              <a:buNone/>
            </a:pPr>
            <a:endParaRPr lang="en-US" dirty="0"/>
          </a:p>
          <a:p>
            <a:pPr marL="0" indent="0">
              <a:buNone/>
            </a:pPr>
            <a:r>
              <a:rPr lang="en-US" dirty="0"/>
              <a:t>For the small number of students who may try to gain an unfair advantage, we have a comprehensive and strict set of protocols in place to prevent and detect cheating. </a:t>
            </a:r>
          </a:p>
          <a:p>
            <a:pPr marL="0" indent="0">
              <a:buNone/>
            </a:pPr>
            <a:endParaRPr lang="en-US" dirty="0"/>
          </a:p>
          <a:p>
            <a:pPr marL="0" indent="0">
              <a:buNone/>
            </a:pPr>
            <a:r>
              <a:rPr lang="en-US" dirty="0"/>
              <a:t>While some of these practices are confidential to maximize their effectiveness, students and education professionals can learn more about our security measures.</a:t>
            </a: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87FCB0A6-BB90-014F-82C6-C524BF44042A}"/>
              </a:ext>
            </a:extLst>
          </p:cNvPr>
          <p:cNvPicPr>
            <a:picLocks noChangeAspect="1"/>
          </p:cNvPicPr>
          <p:nvPr/>
        </p:nvPicPr>
        <p:blipFill>
          <a:blip r:embed="rId2"/>
          <a:stretch>
            <a:fillRect/>
          </a:stretch>
        </p:blipFill>
        <p:spPr>
          <a:xfrm>
            <a:off x="0" y="892999"/>
            <a:ext cx="9144000" cy="3929001"/>
          </a:xfrm>
          <a:prstGeom prst="rect">
            <a:avLst/>
          </a:prstGeom>
        </p:spPr>
      </p:pic>
    </p:spTree>
    <p:extLst>
      <p:ext uri="{BB962C8B-B14F-4D97-AF65-F5344CB8AC3E}">
        <p14:creationId xmlns:p14="http://schemas.microsoft.com/office/powerpoint/2010/main" val="23974111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2578</TotalTime>
  <Words>970</Words>
  <Application>Microsoft Macintosh PowerPoint</Application>
  <PresentationFormat>On-screen Show (16:10)</PresentationFormat>
  <Paragraphs>101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Office Theme</vt:lpstr>
      <vt:lpstr>2020 AP CS A Exam Exam Day Preparation</vt:lpstr>
      <vt:lpstr>PowerPoint Presentation</vt:lpstr>
      <vt:lpstr>PowerPoint Presentation</vt:lpstr>
      <vt:lpstr>Exam Date</vt:lpstr>
      <vt:lpstr>Exam Date</vt:lpstr>
      <vt:lpstr>Scores</vt:lpstr>
      <vt:lpstr>Scores</vt:lpstr>
      <vt:lpstr>Review Scores</vt:lpstr>
      <vt:lpstr>How to Upload Your Exam</vt:lpstr>
      <vt:lpstr>Supported Browsers</vt:lpstr>
      <vt:lpstr>Option 1</vt:lpstr>
      <vt:lpstr>Option 2</vt:lpstr>
      <vt:lpstr>Option 3</vt:lpstr>
      <vt:lpstr>Typing Your Response</vt:lpstr>
      <vt:lpstr>Typing Your Response</vt:lpstr>
      <vt:lpstr>Handwriting Your Response</vt:lpstr>
      <vt:lpstr>Practice Submitting Responses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2020-05-05T15:21:22Z</dcterms:modified>
</cp:coreProperties>
</file>