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57" r:id="rId4"/>
    <p:sldId id="287" r:id="rId5"/>
    <p:sldId id="308" r:id="rId6"/>
    <p:sldId id="327" r:id="rId7"/>
    <p:sldId id="326" r:id="rId8"/>
    <p:sldId id="345" r:id="rId9"/>
    <p:sldId id="307" r:id="rId10"/>
    <p:sldId id="309" r:id="rId11"/>
    <p:sldId id="336" r:id="rId12"/>
    <p:sldId id="310" r:id="rId13"/>
    <p:sldId id="306" r:id="rId14"/>
    <p:sldId id="300" r:id="rId15"/>
    <p:sldId id="332" r:id="rId16"/>
    <p:sldId id="342" r:id="rId17"/>
    <p:sldId id="343" r:id="rId18"/>
    <p:sldId id="344" r:id="rId19"/>
    <p:sldId id="329" r:id="rId20"/>
    <p:sldId id="321" r:id="rId21"/>
    <p:sldId id="333" r:id="rId22"/>
    <p:sldId id="322" r:id="rId23"/>
    <p:sldId id="330" r:id="rId24"/>
    <p:sldId id="315" r:id="rId25"/>
    <p:sldId id="337" r:id="rId26"/>
    <p:sldId id="338" r:id="rId27"/>
    <p:sldId id="324" r:id="rId28"/>
    <p:sldId id="325" r:id="rId29"/>
    <p:sldId id="334" r:id="rId30"/>
    <p:sldId id="288" r:id="rId31"/>
    <p:sldId id="319" r:id="rId32"/>
    <p:sldId id="266" r:id="rId33"/>
    <p:sldId id="339" r:id="rId34"/>
    <p:sldId id="340" r:id="rId35"/>
    <p:sldId id="335" r:id="rId36"/>
    <p:sldId id="341" r:id="rId37"/>
    <p:sldId id="284" r:id="rId38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D3279B-BE7F-DC4A-8AF1-4A9A7D6CF1FB}" v="256" dt="2020-12-15T14:45:48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06"/>
    <p:restoredTop sz="93692"/>
  </p:normalViewPr>
  <p:slideViewPr>
    <p:cSldViewPr snapToGrid="0" snapToObjects="1">
      <p:cViewPr varScale="1">
        <p:scale>
          <a:sx n="89" d="100"/>
          <a:sy n="89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E8D3279B-BE7F-DC4A-8AF1-4A9A7D6CF1FB}"/>
    <pc:docChg chg="undo custSel addSld delSld modSld">
      <pc:chgData name="Long B Nguyen" userId="f59fb8f3-a021-417a-8bc1-65c8d471c621" providerId="ADAL" clId="{E8D3279B-BE7F-DC4A-8AF1-4A9A7D6CF1FB}" dt="2020-12-15T14:45:48.450" v="489" actId="20577"/>
      <pc:docMkLst>
        <pc:docMk/>
      </pc:docMkLst>
      <pc:sldChg chg="modSp mod">
        <pc:chgData name="Long B Nguyen" userId="f59fb8f3-a021-417a-8bc1-65c8d471c621" providerId="ADAL" clId="{E8D3279B-BE7F-DC4A-8AF1-4A9A7D6CF1FB}" dt="2020-12-15T13:44:57.088" v="2" actId="14100"/>
        <pc:sldMkLst>
          <pc:docMk/>
          <pc:sldMk cId="278045358" sldId="257"/>
        </pc:sldMkLst>
        <pc:spChg chg="mod">
          <ac:chgData name="Long B Nguyen" userId="f59fb8f3-a021-417a-8bc1-65c8d471c621" providerId="ADAL" clId="{E8D3279B-BE7F-DC4A-8AF1-4A9A7D6CF1FB}" dt="2020-12-15T13:44:51.652" v="0" actId="1076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4:57.088" v="2" actId="14100"/>
          <ac:spMkLst>
            <pc:docMk/>
            <pc:sldMk cId="278045358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34.606" v="469" actId="113"/>
        <pc:sldMkLst>
          <pc:docMk/>
          <pc:sldMk cId="15889227" sldId="266"/>
        </pc:sldMkLst>
        <pc:spChg chg="mod">
          <ac:chgData name="Long B Nguyen" userId="f59fb8f3-a021-417a-8bc1-65c8d471c621" providerId="ADAL" clId="{E8D3279B-BE7F-DC4A-8AF1-4A9A7D6CF1FB}" dt="2020-12-15T14:26:21.529" v="466" actId="1076"/>
          <ac:spMkLst>
            <pc:docMk/>
            <pc:sldMk cId="15889227" sldId="26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34.606" v="469" actId="113"/>
          <ac:spMkLst>
            <pc:docMk/>
            <pc:sldMk cId="15889227" sldId="26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07.791" v="5" actId="14100"/>
        <pc:sldMkLst>
          <pc:docMk/>
          <pc:sldMk cId="1313115290" sldId="287"/>
        </pc:sldMkLst>
        <pc:spChg chg="mod">
          <ac:chgData name="Long B Nguyen" userId="f59fb8f3-a021-417a-8bc1-65c8d471c621" providerId="ADAL" clId="{E8D3279B-BE7F-DC4A-8AF1-4A9A7D6CF1FB}" dt="2020-12-15T13:45:02.564" v="3" actId="1076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07.791" v="5" actId="14100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12.693" v="465" actId="14100"/>
        <pc:sldMkLst>
          <pc:docMk/>
          <pc:sldMk cId="1552642527" sldId="288"/>
        </pc:sldMkLst>
        <pc:spChg chg="mod">
          <ac:chgData name="Long B Nguyen" userId="f59fb8f3-a021-417a-8bc1-65c8d471c621" providerId="ADAL" clId="{E8D3279B-BE7F-DC4A-8AF1-4A9A7D6CF1FB}" dt="2020-12-15T14:26:10.400" v="464" actId="1076"/>
          <ac:spMkLst>
            <pc:docMk/>
            <pc:sldMk cId="1552642527" sldId="28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12.693" v="465" actId="14100"/>
          <ac:spMkLst>
            <pc:docMk/>
            <pc:sldMk cId="1552642527" sldId="28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6:11.679" v="195" actId="207"/>
        <pc:sldMkLst>
          <pc:docMk/>
          <pc:sldMk cId="2259044443" sldId="300"/>
        </pc:sldMkLst>
        <pc:spChg chg="mod">
          <ac:chgData name="Long B Nguyen" userId="f59fb8f3-a021-417a-8bc1-65c8d471c621" providerId="ADAL" clId="{E8D3279B-BE7F-DC4A-8AF1-4A9A7D6CF1FB}" dt="2020-12-15T13:52:31.775" v="89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11.679" v="195" actId="207"/>
          <ac:spMkLst>
            <pc:docMk/>
            <pc:sldMk cId="2259044443" sldId="300"/>
            <ac:spMk id="9" creationId="{E3B2E017-30B2-884B-A113-B419A2ED51AD}"/>
          </ac:spMkLst>
        </pc:spChg>
        <pc:graphicFrameChg chg="modGraphic">
          <ac:chgData name="Long B Nguyen" userId="f59fb8f3-a021-417a-8bc1-65c8d471c621" providerId="ADAL" clId="{E8D3279B-BE7F-DC4A-8AF1-4A9A7D6CF1FB}" dt="2020-12-15T13:55:42.434" v="143" actId="20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mod">
        <pc:chgData name="Long B Nguyen" userId="f59fb8f3-a021-417a-8bc1-65c8d471c621" providerId="ADAL" clId="{E8D3279B-BE7F-DC4A-8AF1-4A9A7D6CF1FB}" dt="2020-12-15T13:51:37.284" v="88" actId="14100"/>
        <pc:sldMkLst>
          <pc:docMk/>
          <pc:sldMk cId="2979282" sldId="306"/>
        </pc:sldMkLst>
        <pc:spChg chg="mod">
          <ac:chgData name="Long B Nguyen" userId="f59fb8f3-a021-417a-8bc1-65c8d471c621" providerId="ADAL" clId="{E8D3279B-BE7F-DC4A-8AF1-4A9A7D6CF1FB}" dt="2020-12-15T13:51:31.146" v="86" actId="1076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37.284" v="88" actId="14100"/>
          <ac:spMkLst>
            <pc:docMk/>
            <pc:sldMk cId="2979282" sldId="30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23.539" v="18" actId="1076"/>
        <pc:sldMkLst>
          <pc:docMk/>
          <pc:sldMk cId="2816034367" sldId="307"/>
        </pc:sldMkLst>
        <pc:spChg chg="mod">
          <ac:chgData name="Long B Nguyen" userId="f59fb8f3-a021-417a-8bc1-65c8d471c621" providerId="ADAL" clId="{E8D3279B-BE7F-DC4A-8AF1-4A9A7D6CF1FB}" dt="2020-12-15T13:47:14.791" v="15" actId="1076"/>
          <ac:spMkLst>
            <pc:docMk/>
            <pc:sldMk cId="281603436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20.988" v="17" actId="1076"/>
          <ac:spMkLst>
            <pc:docMk/>
            <pc:sldMk cId="2816034367" sldId="307"/>
            <ac:spMk id="4" creationId="{05D0FF44-ED85-F649-9E37-57AC59AB411C}"/>
          </ac:spMkLst>
        </pc:spChg>
        <pc:spChg chg="mod">
          <ac:chgData name="Long B Nguyen" userId="f59fb8f3-a021-417a-8bc1-65c8d471c621" providerId="ADAL" clId="{E8D3279B-BE7F-DC4A-8AF1-4A9A7D6CF1FB}" dt="2020-12-15T13:47:23.539" v="18" actId="1076"/>
          <ac:spMkLst>
            <pc:docMk/>
            <pc:sldMk cId="2816034367" sldId="307"/>
            <ac:spMk id="6" creationId="{3B49FF43-4D4F-704B-A9F1-A113EABE5440}"/>
          </ac:spMkLst>
        </pc:spChg>
        <pc:spChg chg="mod">
          <ac:chgData name="Long B Nguyen" userId="f59fb8f3-a021-417a-8bc1-65c8d471c621" providerId="ADAL" clId="{E8D3279B-BE7F-DC4A-8AF1-4A9A7D6CF1FB}" dt="2020-12-15T13:47:17.951" v="16" actId="14100"/>
          <ac:spMkLst>
            <pc:docMk/>
            <pc:sldMk cId="2816034367" sldId="30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37.661" v="8" actId="14100"/>
        <pc:sldMkLst>
          <pc:docMk/>
          <pc:sldMk cId="3647198221" sldId="308"/>
        </pc:sldMkLst>
        <pc:spChg chg="mod">
          <ac:chgData name="Long B Nguyen" userId="f59fb8f3-a021-417a-8bc1-65c8d471c621" providerId="ADAL" clId="{E8D3279B-BE7F-DC4A-8AF1-4A9A7D6CF1FB}" dt="2020-12-15T13:45:32.587" v="6" actId="1076"/>
          <ac:spMkLst>
            <pc:docMk/>
            <pc:sldMk cId="3647198221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37.661" v="8" actId="14100"/>
          <ac:spMkLst>
            <pc:docMk/>
            <pc:sldMk cId="3647198221" sldId="30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34.086" v="21" actId="14100"/>
        <pc:sldMkLst>
          <pc:docMk/>
          <pc:sldMk cId="3130680389" sldId="309"/>
        </pc:sldMkLst>
        <pc:spChg chg="mod">
          <ac:chgData name="Long B Nguyen" userId="f59fb8f3-a021-417a-8bc1-65c8d471c621" providerId="ADAL" clId="{E8D3279B-BE7F-DC4A-8AF1-4A9A7D6CF1FB}" dt="2020-12-15T13:47:28.902" v="19" actId="1076"/>
          <ac:spMkLst>
            <pc:docMk/>
            <pc:sldMk cId="3130680389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34.086" v="21" actId="14100"/>
          <ac:spMkLst>
            <pc:docMk/>
            <pc:sldMk cId="3130680389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1:25.355" v="85" actId="20577"/>
        <pc:sldMkLst>
          <pc:docMk/>
          <pc:sldMk cId="3718152399" sldId="310"/>
        </pc:sldMkLst>
        <pc:spChg chg="mod">
          <ac:chgData name="Long B Nguyen" userId="f59fb8f3-a021-417a-8bc1-65c8d471c621" providerId="ADAL" clId="{E8D3279B-BE7F-DC4A-8AF1-4A9A7D6CF1FB}" dt="2020-12-15T13:51:25.355" v="85" actId="20577"/>
          <ac:spMkLst>
            <pc:docMk/>
            <pc:sldMk cId="3718152399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05.783" v="66" actId="14100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E8D3279B-BE7F-DC4A-8AF1-4A9A7D6CF1FB}" dt="2020-12-15T13:51:08.280" v="67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modSp mod">
        <pc:chgData name="Long B Nguyen" userId="f59fb8f3-a021-417a-8bc1-65c8d471c621" providerId="ADAL" clId="{E8D3279B-BE7F-DC4A-8AF1-4A9A7D6CF1FB}" dt="2020-12-15T14:24:48.846" v="458" actId="113"/>
        <pc:sldMkLst>
          <pc:docMk/>
          <pc:sldMk cId="908349489" sldId="315"/>
        </pc:sldMkLst>
        <pc:spChg chg="mod">
          <ac:chgData name="Long B Nguyen" userId="f59fb8f3-a021-417a-8bc1-65c8d471c621" providerId="ADAL" clId="{E8D3279B-BE7F-DC4A-8AF1-4A9A7D6CF1FB}" dt="2020-12-15T14:24:36.664" v="456" actId="1076"/>
          <ac:spMkLst>
            <pc:docMk/>
            <pc:sldMk cId="908349489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48.846" v="458" actId="113"/>
          <ac:spMkLst>
            <pc:docMk/>
            <pc:sldMk cId="908349489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E8D3279B-BE7F-DC4A-8AF1-4A9A7D6CF1FB}" dt="2020-12-15T14:30:24.294" v="487"/>
        <pc:sldMkLst>
          <pc:docMk/>
          <pc:sldMk cId="1974827690" sldId="319"/>
        </pc:sldMkLst>
      </pc:sldChg>
      <pc:sldChg chg="addSp delSp modSp del mod addAnim delAnim">
        <pc:chgData name="Long B Nguyen" userId="f59fb8f3-a021-417a-8bc1-65c8d471c621" providerId="ADAL" clId="{E8D3279B-BE7F-DC4A-8AF1-4A9A7D6CF1FB}" dt="2020-12-15T14:30:14.913" v="486" actId="2696"/>
        <pc:sldMkLst>
          <pc:docMk/>
          <pc:sldMk cId="1997478848" sldId="319"/>
        </pc:sldMkLst>
        <pc:spChg chg="mod">
          <ac:chgData name="Long B Nguyen" userId="f59fb8f3-a021-417a-8bc1-65c8d471c621" providerId="ADAL" clId="{E8D3279B-BE7F-DC4A-8AF1-4A9A7D6CF1FB}" dt="2020-12-15T14:29:48.630" v="481" actId="1076"/>
          <ac:spMkLst>
            <pc:docMk/>
            <pc:sldMk cId="1997478848" sldId="319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4" creationId="{28E28F37-D2A6-234D-B4A3-A7D5924FA88A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26.866" v="438" actId="14100"/>
        <pc:sldMkLst>
          <pc:docMk/>
          <pc:sldMk cId="2404797560" sldId="321"/>
        </pc:sldMkLst>
        <pc:spChg chg="mod">
          <ac:chgData name="Long B Nguyen" userId="f59fb8f3-a021-417a-8bc1-65c8d471c621" providerId="ADAL" clId="{E8D3279B-BE7F-DC4A-8AF1-4A9A7D6CF1FB}" dt="2020-12-15T14:23:24.375" v="437" actId="1076"/>
          <ac:spMkLst>
            <pc:docMk/>
            <pc:sldMk cId="2404797560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26.866" v="438" actId="14100"/>
          <ac:spMkLst>
            <pc:docMk/>
            <pc:sldMk cId="2404797560" sldId="32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08.435" v="444" actId="20577"/>
        <pc:sldMkLst>
          <pc:docMk/>
          <pc:sldMk cId="866882917" sldId="322"/>
        </pc:sldMkLst>
        <pc:spChg chg="mod">
          <ac:chgData name="Long B Nguyen" userId="f59fb8f3-a021-417a-8bc1-65c8d471c621" providerId="ADAL" clId="{E8D3279B-BE7F-DC4A-8AF1-4A9A7D6CF1FB}" dt="2020-12-15T14:24:02.952" v="441" actId="1076"/>
          <ac:spMkLst>
            <pc:docMk/>
            <pc:sldMk cId="866882917" sldId="32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08.435" v="444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45:48.450" v="489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8D3279B-BE7F-DC4A-8AF1-4A9A7D6CF1FB}" dt="2020-12-15T13:46:12.118" v="12" actId="1076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45:48.450" v="489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6:03.867" v="11" actId="14100"/>
        <pc:sldMkLst>
          <pc:docMk/>
          <pc:sldMk cId="725508398" sldId="327"/>
        </pc:sldMkLst>
        <pc:spChg chg="mod">
          <ac:chgData name="Long B Nguyen" userId="f59fb8f3-a021-417a-8bc1-65c8d471c621" providerId="ADAL" clId="{E8D3279B-BE7F-DC4A-8AF1-4A9A7D6CF1FB}" dt="2020-12-15T13:45:58.228" v="9" actId="1076"/>
          <ac:spMkLst>
            <pc:docMk/>
            <pc:sldMk cId="725508398" sldId="32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6:03.867" v="11" actId="14100"/>
          <ac:spMkLst>
            <pc:docMk/>
            <pc:sldMk cId="725508398" sldId="32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24.463" v="455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8D3279B-BE7F-DC4A-8AF1-4A9A7D6CF1FB}" dt="2020-12-15T14:24:16.791" v="445" actId="1076"/>
          <ac:spMkLst>
            <pc:docMk/>
            <pc:sldMk cId="1160750792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24.463" v="455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43.691" v="440" actId="14100"/>
        <pc:sldMkLst>
          <pc:docMk/>
          <pc:sldMk cId="3377374440" sldId="333"/>
        </pc:sldMkLst>
        <pc:spChg chg="mod">
          <ac:chgData name="Long B Nguyen" userId="f59fb8f3-a021-417a-8bc1-65c8d471c621" providerId="ADAL" clId="{E8D3279B-BE7F-DC4A-8AF1-4A9A7D6CF1FB}" dt="2020-12-15T14:23:41.466" v="439" actId="1076"/>
          <ac:spMkLst>
            <pc:docMk/>
            <pc:sldMk cId="337737444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43.691" v="440" actId="14100"/>
          <ac:spMkLst>
            <pc:docMk/>
            <pc:sldMk cId="3377374440" sldId="33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8D3279B-BE7F-DC4A-8AF1-4A9A7D6CF1FB}" dt="2020-12-15T14:26:00.044" v="463" actId="113"/>
        <pc:sldMkLst>
          <pc:docMk/>
          <pc:sldMk cId="1297630579" sldId="334"/>
        </pc:sldMkLst>
        <pc:spChg chg="mod">
          <ac:chgData name="Long B Nguyen" userId="f59fb8f3-a021-417a-8bc1-65c8d471c621" providerId="ADAL" clId="{E8D3279B-BE7F-DC4A-8AF1-4A9A7D6CF1FB}" dt="2020-12-15T14:26:00.044" v="463" actId="113"/>
          <ac:spMkLst>
            <pc:docMk/>
            <pc:sldMk cId="1297630579" sldId="33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44.622" v="476" actId="14100"/>
        <pc:sldMkLst>
          <pc:docMk/>
          <pc:sldMk cId="3679420171" sldId="335"/>
        </pc:sldMkLst>
        <pc:spChg chg="mod">
          <ac:chgData name="Long B Nguyen" userId="f59fb8f3-a021-417a-8bc1-65c8d471c621" providerId="ADAL" clId="{E8D3279B-BE7F-DC4A-8AF1-4A9A7D6CF1FB}" dt="2020-12-15T14:27:41.470" v="475" actId="1076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44.622" v="476" actId="14100"/>
          <ac:spMkLst>
            <pc:docMk/>
            <pc:sldMk cId="3679420171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0:36.745" v="64" actId="1076"/>
        <pc:sldMkLst>
          <pc:docMk/>
          <pc:sldMk cId="4200601291" sldId="336"/>
        </pc:sldMkLst>
        <pc:spChg chg="mod">
          <ac:chgData name="Long B Nguyen" userId="f59fb8f3-a021-417a-8bc1-65c8d471c621" providerId="ADAL" clId="{E8D3279B-BE7F-DC4A-8AF1-4A9A7D6CF1FB}" dt="2020-12-15T13:50:11.555" v="59" actId="1076"/>
          <ac:spMkLst>
            <pc:docMk/>
            <pc:sldMk cId="4200601291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0:25.078" v="61" actId="1076"/>
          <ac:spMkLst>
            <pc:docMk/>
            <pc:sldMk cId="4200601291" sldId="336"/>
            <ac:spMk id="4" creationId="{42731CB2-C74B-2442-916C-3C51C2CD9B58}"/>
          </ac:spMkLst>
        </pc:spChg>
        <pc:spChg chg="mod">
          <ac:chgData name="Long B Nguyen" userId="f59fb8f3-a021-417a-8bc1-65c8d471c621" providerId="ADAL" clId="{E8D3279B-BE7F-DC4A-8AF1-4A9A7D6CF1FB}" dt="2020-12-15T13:50:28.934" v="62" actId="1076"/>
          <ac:spMkLst>
            <pc:docMk/>
            <pc:sldMk cId="4200601291" sldId="336"/>
            <ac:spMk id="6" creationId="{15EA9413-4DF1-674A-A4A8-6163F4F1D022}"/>
          </ac:spMkLst>
        </pc:spChg>
        <pc:spChg chg="mod">
          <ac:chgData name="Long B Nguyen" userId="f59fb8f3-a021-417a-8bc1-65c8d471c621" providerId="ADAL" clId="{E8D3279B-BE7F-DC4A-8AF1-4A9A7D6CF1FB}" dt="2020-12-15T13:50:32.952" v="63" actId="1076"/>
          <ac:spMkLst>
            <pc:docMk/>
            <pc:sldMk cId="4200601291" sldId="336"/>
            <ac:spMk id="7" creationId="{3A370C33-776E-B041-9FF0-69E39873A4A4}"/>
          </ac:spMkLst>
        </pc:spChg>
        <pc:spChg chg="mod">
          <ac:chgData name="Long B Nguyen" userId="f59fb8f3-a021-417a-8bc1-65c8d471c621" providerId="ADAL" clId="{E8D3279B-BE7F-DC4A-8AF1-4A9A7D6CF1FB}" dt="2020-12-15T13:50:36.745" v="64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8D3279B-BE7F-DC4A-8AF1-4A9A7D6CF1FB}" dt="2020-12-15T13:50:14.890" v="60" actId="14100"/>
          <ac:spMkLst>
            <pc:docMk/>
            <pc:sldMk cId="4200601291" sldId="33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56.429" v="460" actId="14100"/>
        <pc:sldMkLst>
          <pc:docMk/>
          <pc:sldMk cId="3893998552" sldId="337"/>
        </pc:sldMkLst>
        <pc:spChg chg="mod">
          <ac:chgData name="Long B Nguyen" userId="f59fb8f3-a021-417a-8bc1-65c8d471c621" providerId="ADAL" clId="{E8D3279B-BE7F-DC4A-8AF1-4A9A7D6CF1FB}" dt="2020-12-15T14:24:54.362" v="459" actId="1076"/>
          <ac:spMkLst>
            <pc:docMk/>
            <pc:sldMk cId="3893998552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56.429" v="460" actId="14100"/>
          <ac:spMkLst>
            <pc:docMk/>
            <pc:sldMk cId="3893998552" sldId="33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5:17.392" v="462" actId="14100"/>
        <pc:sldMkLst>
          <pc:docMk/>
          <pc:sldMk cId="1222806230" sldId="338"/>
        </pc:sldMkLst>
        <pc:spChg chg="mod">
          <ac:chgData name="Long B Nguyen" userId="f59fb8f3-a021-417a-8bc1-65c8d471c621" providerId="ADAL" clId="{E8D3279B-BE7F-DC4A-8AF1-4A9A7D6CF1FB}" dt="2020-12-15T14:25:14.822" v="461" actId="1076"/>
          <ac:spMkLst>
            <pc:docMk/>
            <pc:sldMk cId="1222806230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5:17.392" v="462" actId="14100"/>
          <ac:spMkLst>
            <pc:docMk/>
            <pc:sldMk cId="1222806230" sldId="33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02.742" v="472" actId="1076"/>
        <pc:sldMkLst>
          <pc:docMk/>
          <pc:sldMk cId="2049074062" sldId="339"/>
        </pc:sldMkLst>
        <pc:spChg chg="mod">
          <ac:chgData name="Long B Nguyen" userId="f59fb8f3-a021-417a-8bc1-65c8d471c621" providerId="ADAL" clId="{E8D3279B-BE7F-DC4A-8AF1-4A9A7D6CF1FB}" dt="2020-12-15T14:26:50.731" v="470" actId="1076"/>
          <ac:spMkLst>
            <pc:docMk/>
            <pc:sldMk cId="2049074062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02.742" v="472" actId="1076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8D3279B-BE7F-DC4A-8AF1-4A9A7D6CF1FB}" dt="2020-12-15T14:26:53.429" v="471" actId="14100"/>
          <ac:spMkLst>
            <pc:docMk/>
            <pc:sldMk cId="2049074062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15.201" v="474" actId="14100"/>
        <pc:sldMkLst>
          <pc:docMk/>
          <pc:sldMk cId="3520320687" sldId="340"/>
        </pc:sldMkLst>
        <pc:spChg chg="mod">
          <ac:chgData name="Long B Nguyen" userId="f59fb8f3-a021-417a-8bc1-65c8d471c621" providerId="ADAL" clId="{E8D3279B-BE7F-DC4A-8AF1-4A9A7D6CF1FB}" dt="2020-12-15T14:27:12.631" v="473" actId="1076"/>
          <ac:spMkLst>
            <pc:docMk/>
            <pc:sldMk cId="3520320687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15.201" v="474" actId="14100"/>
          <ac:spMkLst>
            <pc:docMk/>
            <pc:sldMk cId="3520320687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8:25.201" v="478" actId="14100"/>
        <pc:sldMkLst>
          <pc:docMk/>
          <pc:sldMk cId="2050208201" sldId="341"/>
        </pc:sldMkLst>
        <pc:spChg chg="mod">
          <ac:chgData name="Long B Nguyen" userId="f59fb8f3-a021-417a-8bc1-65c8d471c621" providerId="ADAL" clId="{E8D3279B-BE7F-DC4A-8AF1-4A9A7D6CF1FB}" dt="2020-12-15T14:28:22.800" v="477" actId="1076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8:25.201" v="478" actId="14100"/>
          <ac:spMkLst>
            <pc:docMk/>
            <pc:sldMk cId="2050208201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3:56:59.360" v="200" actId="207"/>
        <pc:sldMkLst>
          <pc:docMk/>
          <pc:sldMk cId="2433533531" sldId="342"/>
        </pc:sldMkLst>
        <pc:spChg chg="mod">
          <ac:chgData name="Long B Nguyen" userId="f59fb8f3-a021-417a-8bc1-65c8d471c621" providerId="ADAL" clId="{E8D3279B-BE7F-DC4A-8AF1-4A9A7D6CF1FB}" dt="2020-12-15T13:56:32.161" v="196" actId="1076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59.360" v="200" actId="207"/>
          <ac:spMkLst>
            <pc:docMk/>
            <pc:sldMk cId="2433533531" sldId="34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7:06.893" v="202" actId="14100"/>
        <pc:sldMkLst>
          <pc:docMk/>
          <pc:sldMk cId="2916621840" sldId="343"/>
        </pc:sldMkLst>
        <pc:spChg chg="mod">
          <ac:chgData name="Long B Nguyen" userId="f59fb8f3-a021-417a-8bc1-65c8d471c621" providerId="ADAL" clId="{E8D3279B-BE7F-DC4A-8AF1-4A9A7D6CF1FB}" dt="2020-12-15T13:57:03.870" v="201" actId="1076"/>
          <ac:spMkLst>
            <pc:docMk/>
            <pc:sldMk cId="2916621840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7:06.893" v="202" actId="14100"/>
          <ac:spMkLst>
            <pc:docMk/>
            <pc:sldMk cId="2916621840" sldId="34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22:59.674" v="436" actId="20577"/>
        <pc:sldMkLst>
          <pc:docMk/>
          <pc:sldMk cId="422445672" sldId="344"/>
        </pc:sldMkLst>
        <pc:spChg chg="mod">
          <ac:chgData name="Long B Nguyen" userId="f59fb8f3-a021-417a-8bc1-65c8d471c621" providerId="ADAL" clId="{E8D3279B-BE7F-DC4A-8AF1-4A9A7D6CF1FB}" dt="2020-12-15T14:22:01.996" v="368" actId="1076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2:59.674" v="436" actId="20577"/>
          <ac:spMkLst>
            <pc:docMk/>
            <pc:sldMk cId="422445672" sldId="344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E8D3279B-BE7F-DC4A-8AF1-4A9A7D6CF1FB}" dt="2020-12-15T14:29:04.584" v="480"/>
        <pc:sldMkLst>
          <pc:docMk/>
          <pc:sldMk cId="2355424310" sldId="345"/>
        </pc:sldMkLst>
        <pc:spChg chg="mod">
          <ac:chgData name="Long B Nguyen" userId="f59fb8f3-a021-417a-8bc1-65c8d471c621" providerId="ADAL" clId="{E8D3279B-BE7F-DC4A-8AF1-4A9A7D6CF1FB}" dt="2020-12-15T14:03:40.528" v="367" actId="20577"/>
          <ac:spMkLst>
            <pc:docMk/>
            <pc:sldMk cId="2355424310" sldId="34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03:32.184" v="344" actId="20577"/>
          <ac:spMkLst>
            <pc:docMk/>
            <pc:sldMk cId="2355424310" sldId="345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28T15:41:53.002" v="9739" actId="20577"/>
      <pc:docMkLst>
        <pc:docMk/>
      </pc:docMkLst>
      <pc:sldChg chg="modSp">
        <pc:chgData name="Long B Nguyen" userId="f59fb8f3-a021-417a-8bc1-65c8d471c621" providerId="ADAL" clId="{EC1E750C-42C7-A84F-81F0-83B2F940DF8B}" dt="2019-10-11T02:05:43.291" v="625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11T02:05:43.291" v="625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EC1E750C-42C7-A84F-81F0-83B2F940DF8B}" dt="2019-10-11T02:03:05.782" v="6242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11T02:03:05.782" v="6242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EC1E750C-42C7-A84F-81F0-83B2F940DF8B}" dt="2019-10-11T16:40:42.617" v="7735" actId="1076"/>
        <pc:sldMkLst>
          <pc:docMk/>
          <pc:sldMk cId="15889227" sldId="266"/>
        </pc:sldMkLst>
        <pc:spChg chg="add mod">
          <ac:chgData name="Long B Nguyen" userId="f59fb8f3-a021-417a-8bc1-65c8d471c621" providerId="ADAL" clId="{EC1E750C-42C7-A84F-81F0-83B2F940DF8B}" dt="2019-10-11T16:40:42.617" v="7735" actId="1076"/>
          <ac:spMkLst>
            <pc:docMk/>
            <pc:sldMk cId="15889227" sldId="266"/>
            <ac:spMk id="3" creationId="{8386423E-3037-2A49-9738-854FD2D728E4}"/>
          </ac:spMkLst>
        </pc:spChg>
        <pc:spChg chg="add mod">
          <ac:chgData name="Long B Nguyen" userId="f59fb8f3-a021-417a-8bc1-65c8d471c621" providerId="ADAL" clId="{EC1E750C-42C7-A84F-81F0-83B2F940DF8B}" dt="2019-10-11T16:39:42.907" v="7711" actId="1076"/>
          <ac:spMkLst>
            <pc:docMk/>
            <pc:sldMk cId="15889227" sldId="266"/>
            <ac:spMk id="5" creationId="{CEFFF7E2-607D-B84B-A31C-75920BD80918}"/>
          </ac:spMkLst>
        </pc:spChg>
        <pc:spChg chg="add mod">
          <ac:chgData name="Long B Nguyen" userId="f59fb8f3-a021-417a-8bc1-65c8d471c621" providerId="ADAL" clId="{EC1E750C-42C7-A84F-81F0-83B2F940DF8B}" dt="2019-10-11T16:39:48.583" v="7720" actId="1037"/>
          <ac:spMkLst>
            <pc:docMk/>
            <pc:sldMk cId="15889227" sldId="266"/>
            <ac:spMk id="6" creationId="{F8218C05-E549-6147-BA2F-D290F8FA62D8}"/>
          </ac:spMkLst>
        </pc:spChg>
        <pc:spChg chg="mod">
          <ac:chgData name="Long B Nguyen" userId="f59fb8f3-a021-417a-8bc1-65c8d471c621" providerId="ADAL" clId="{EC1E750C-42C7-A84F-81F0-83B2F940DF8B}" dt="2019-10-11T16:38:55.243" v="7698" actId="20577"/>
          <ac:spMkLst>
            <pc:docMk/>
            <pc:sldMk cId="15889227" sldId="266"/>
            <ac:spMk id="9" creationId="{E3B2E017-30B2-884B-A113-B419A2ED51AD}"/>
          </ac:spMkLst>
        </pc:spChg>
        <pc:cxnChg chg="add mod">
          <ac:chgData name="Long B Nguyen" userId="f59fb8f3-a021-417a-8bc1-65c8d471c621" providerId="ADAL" clId="{EC1E750C-42C7-A84F-81F0-83B2F940DF8B}" dt="2019-10-11T16:40:26.450" v="7730" actId="14100"/>
          <ac:cxnSpMkLst>
            <pc:docMk/>
            <pc:sldMk cId="15889227" sldId="266"/>
            <ac:cxnSpMk id="7" creationId="{EDEA6E2A-03A7-7243-B1A2-0F530FDAACC5}"/>
          </ac:cxnSpMkLst>
        </pc:cxnChg>
        <pc:cxnChg chg="add mod">
          <ac:chgData name="Long B Nguyen" userId="f59fb8f3-a021-417a-8bc1-65c8d471c621" providerId="ADAL" clId="{EC1E750C-42C7-A84F-81F0-83B2F940DF8B}" dt="2019-10-11T16:40:37.452" v="7734" actId="14100"/>
          <ac:cxnSpMkLst>
            <pc:docMk/>
            <pc:sldMk cId="15889227" sldId="266"/>
            <ac:cxnSpMk id="11" creationId="{D5B26F3A-CE8B-234B-B022-02AA92C89514}"/>
          </ac:cxnSpMkLst>
        </pc:cxnChg>
      </pc:sldChg>
      <pc:sldChg chg="modSp">
        <pc:chgData name="Long B Nguyen" userId="f59fb8f3-a021-417a-8bc1-65c8d471c621" providerId="ADAL" clId="{EC1E750C-42C7-A84F-81F0-83B2F940DF8B}" dt="2019-10-08T12:20:29.153" v="380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EC1E750C-42C7-A84F-81F0-83B2F940DF8B}" dt="2019-10-08T12:20:29.153" v="380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11T02:05:47.471" v="6258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11T02:05:47.471" v="625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5:50:09.123" v="5342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32.943" v="5556"/>
        <pc:sldMkLst>
          <pc:docMk/>
          <pc:sldMk cId="1552642527" sldId="288"/>
        </pc:sldMkLst>
        <pc:spChg chg="mod">
          <ac:chgData name="Long B Nguyen" userId="f59fb8f3-a021-417a-8bc1-65c8d471c621" providerId="ADAL" clId="{EC1E750C-42C7-A84F-81F0-83B2F940DF8B}" dt="2019-10-10T15:18:47.836" v="5317" actId="20577"/>
          <ac:spMkLst>
            <pc:docMk/>
            <pc:sldMk cId="1552642527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25T16:14:14.034" v="8522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25T16:14:14.034" v="8522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EC1E750C-42C7-A84F-81F0-83B2F940DF8B}" dt="2019-10-10T16:16:40.423" v="5358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2:18.909" v="5221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Sp modSp modAnim">
        <pc:chgData name="Long B Nguyen" userId="f59fb8f3-a021-417a-8bc1-65c8d471c621" providerId="ADAL" clId="{EC1E750C-42C7-A84F-81F0-83B2F940DF8B}" dt="2019-10-10T15:54:05.585" v="5354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10T14:34:41.659" v="4838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addSp delSp modSp add modAnim">
        <pc:chgData name="Long B Nguyen" userId="f59fb8f3-a021-417a-8bc1-65c8d471c621" providerId="ADAL" clId="{EC1E750C-42C7-A84F-81F0-83B2F940DF8B}" dt="2019-10-10T15:50:28.277" v="5345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 modAnim">
        <pc:chgData name="Long B Nguyen" userId="f59fb8f3-a021-417a-8bc1-65c8d471c621" providerId="ADAL" clId="{EC1E750C-42C7-A84F-81F0-83B2F940DF8B}" dt="2019-10-10T15:54:14.629" v="5355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10T15:11:46.760" v="5167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8T12:49:42.402" v="4253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 modSp modAnim">
        <pc:chgData name="Long B Nguyen" userId="f59fb8f3-a021-417a-8bc1-65c8d471c621" providerId="ADAL" clId="{EC1E750C-42C7-A84F-81F0-83B2F940DF8B}" dt="2019-10-10T16:16:35.180" v="5357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  <pc:spChg chg="mod">
          <ac:chgData name="Long B Nguyen" userId="f59fb8f3-a021-417a-8bc1-65c8d471c621" providerId="ADAL" clId="{EC1E750C-42C7-A84F-81F0-83B2F940DF8B}" dt="2019-10-10T15:11:08.045" v="5163" actId="20577"/>
          <ac:spMkLst>
            <pc:docMk/>
            <pc:sldMk cId="3718152399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9:39.763" v="6346" actId="20577"/>
        <pc:sldMkLst>
          <pc:docMk/>
          <pc:sldMk cId="908349489" sldId="315"/>
        </pc:sldMkLst>
        <pc:spChg chg="mod">
          <ac:chgData name="Long B Nguyen" userId="f59fb8f3-a021-417a-8bc1-65c8d471c621" providerId="ADAL" clId="{EC1E750C-42C7-A84F-81F0-83B2F940DF8B}" dt="2019-10-11T02:09:39.763" v="6346" actId="20577"/>
          <ac:spMkLst>
            <pc:docMk/>
            <pc:sldMk cId="908349489" sldId="31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28T15:41:53.002" v="9739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28T15:41:53.002" v="9739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5:41:48.346" v="9738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6:20:02.157" v="5386"/>
        <pc:sldMkLst>
          <pc:docMk/>
          <pc:sldMk cId="2404797560" sldId="321"/>
        </pc:sldMkLst>
        <pc:spChg chg="mod">
          <ac:chgData name="Long B Nguyen" userId="f59fb8f3-a021-417a-8bc1-65c8d471c621" providerId="ADAL" clId="{EC1E750C-42C7-A84F-81F0-83B2F940DF8B}" dt="2019-10-10T16:19:47.637" v="5383" actId="20577"/>
          <ac:spMkLst>
            <pc:docMk/>
            <pc:sldMk cId="2404797560" sldId="32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3:24.073" v="3967" actId="20577"/>
        <pc:sldMkLst>
          <pc:docMk/>
          <pc:sldMk cId="3883735123" sldId="324"/>
        </pc:sldMkLst>
        <pc:spChg chg="mod">
          <ac:chgData name="Long B Nguyen" userId="f59fb8f3-a021-417a-8bc1-65c8d471c621" providerId="ADAL" clId="{EC1E750C-42C7-A84F-81F0-83B2F940DF8B}" dt="2019-10-08T12:23:24.073" v="3967" actId="20577"/>
          <ac:spMkLst>
            <pc:docMk/>
            <pc:sldMk cId="3883735123" sldId="324"/>
            <ac:spMk id="2" creationId="{AA3A228F-61D0-D949-A5E7-F83756230BF8}"/>
          </ac:spMkLst>
        </pc:spChg>
      </pc:sldChg>
      <pc:sldChg chg="delSp modSp">
        <pc:chgData name="Long B Nguyen" userId="f59fb8f3-a021-417a-8bc1-65c8d471c621" providerId="ADAL" clId="{EC1E750C-42C7-A84F-81F0-83B2F940DF8B}" dt="2019-10-11T13:56:01.338" v="6873" actId="20577"/>
        <pc:sldMkLst>
          <pc:docMk/>
          <pc:sldMk cId="97464883" sldId="325"/>
        </pc:sldMkLst>
        <pc:spChg chg="del">
          <ac:chgData name="Long B Nguyen" userId="f59fb8f3-a021-417a-8bc1-65c8d471c621" providerId="ADAL" clId="{EC1E750C-42C7-A84F-81F0-83B2F940DF8B}" dt="2019-10-08T12:13:20.740" v="3556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01.338" v="6873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4:48:34.445" v="6985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4:48:34.445" v="6985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5:50:41.697" v="5347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18:19.829" v="5380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8T11:46:15.362" v="2845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3:37.005" v="6752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11T13:53:37.005" v="6752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2:13.245" v="6720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7:17:22.422" v="559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20:15.874" v="5387"/>
        <pc:sldMkLst>
          <pc:docMk/>
          <pc:sldMk cId="3377374440" sldId="333"/>
        </pc:sldMkLst>
        <pc:spChg chg="mod">
          <ac:chgData name="Long B Nguyen" userId="f59fb8f3-a021-417a-8bc1-65c8d471c621" providerId="ADAL" clId="{EC1E750C-42C7-A84F-81F0-83B2F940DF8B}" dt="2019-10-10T15:14:05.992" v="5261" actId="20577"/>
          <ac:spMkLst>
            <pc:docMk/>
            <pc:sldMk cId="3377374440" sldId="333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EC1E750C-42C7-A84F-81F0-83B2F940DF8B}" dt="2019-10-11T13:56:41.895" v="6982" actId="20577"/>
        <pc:sldMkLst>
          <pc:docMk/>
          <pc:sldMk cId="1297630579" sldId="334"/>
        </pc:sldMkLst>
        <pc:spChg chg="del mod">
          <ac:chgData name="Long B Nguyen" userId="f59fb8f3-a021-417a-8bc1-65c8d471c621" providerId="ADAL" clId="{EC1E750C-42C7-A84F-81F0-83B2F940DF8B}" dt="2019-10-08T12:13:58.030" v="3569" actId="478"/>
          <ac:spMkLst>
            <pc:docMk/>
            <pc:sldMk cId="1297630579" sldId="334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41.895" v="6982" actId="20577"/>
          <ac:spMkLst>
            <pc:docMk/>
            <pc:sldMk cId="1297630579" sldId="33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34.755" v="8068" actId="20577"/>
        <pc:sldMkLst>
          <pc:docMk/>
          <pc:sldMk cId="3679420171" sldId="335"/>
        </pc:sldMkLst>
        <pc:spChg chg="mod">
          <ac:chgData name="Long B Nguyen" userId="f59fb8f3-a021-417a-8bc1-65c8d471c621" providerId="ADAL" clId="{EC1E750C-42C7-A84F-81F0-83B2F940DF8B}" dt="2019-10-08T12:19:30.272" v="3741" actId="20577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6:46:34.755" v="8068" actId="20577"/>
          <ac:spMkLst>
            <pc:docMk/>
            <pc:sldMk cId="3679420171" sldId="33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EC1E750C-42C7-A84F-81F0-83B2F940DF8B}" dt="2019-10-11T13:51:05.253" v="6713"/>
        <pc:sldMkLst>
          <pc:docMk/>
          <pc:sldMk cId="4200601291" sldId="336"/>
        </pc:sldMkLst>
        <pc:spChg chg="add mod">
          <ac:chgData name="Long B Nguyen" userId="f59fb8f3-a021-417a-8bc1-65c8d471c621" providerId="ADAL" clId="{EC1E750C-42C7-A84F-81F0-83B2F940DF8B}" dt="2019-10-11T13:48:43.827" v="6675" actId="767"/>
          <ac:spMkLst>
            <pc:docMk/>
            <pc:sldMk cId="4200601291" sldId="336"/>
            <ac:spMk id="3" creationId="{173E9F05-B64E-E749-8B7B-230BB7FDAB0C}"/>
          </ac:spMkLst>
        </pc:spChg>
        <pc:spChg chg="add mod">
          <ac:chgData name="Long B Nguyen" userId="f59fb8f3-a021-417a-8bc1-65c8d471c621" providerId="ADAL" clId="{EC1E750C-42C7-A84F-81F0-83B2F940DF8B}" dt="2019-10-11T13:50:10.414" v="6698" actId="1076"/>
          <ac:spMkLst>
            <pc:docMk/>
            <pc:sldMk cId="4200601291" sldId="336"/>
            <ac:spMk id="4" creationId="{42731CB2-C74B-2442-916C-3C51C2CD9B58}"/>
          </ac:spMkLst>
        </pc:spChg>
        <pc:spChg chg="add mod">
          <ac:chgData name="Long B Nguyen" userId="f59fb8f3-a021-417a-8bc1-65c8d471c621" providerId="ADAL" clId="{EC1E750C-42C7-A84F-81F0-83B2F940DF8B}" dt="2019-10-11T13:50:37.305" v="6703" actId="1076"/>
          <ac:spMkLst>
            <pc:docMk/>
            <pc:sldMk cId="4200601291" sldId="336"/>
            <ac:spMk id="6" creationId="{15EA9413-4DF1-674A-A4A8-6163F4F1D022}"/>
          </ac:spMkLst>
        </pc:spChg>
        <pc:spChg chg="add mod">
          <ac:chgData name="Long B Nguyen" userId="f59fb8f3-a021-417a-8bc1-65c8d471c621" providerId="ADAL" clId="{EC1E750C-42C7-A84F-81F0-83B2F940DF8B}" dt="2019-10-11T13:50:49.484" v="6707" actId="1076"/>
          <ac:spMkLst>
            <pc:docMk/>
            <pc:sldMk cId="4200601291" sldId="336"/>
            <ac:spMk id="7" creationId="{3A370C33-776E-B041-9FF0-69E39873A4A4}"/>
          </ac:spMkLst>
        </pc:spChg>
        <pc:spChg chg="add mod">
          <ac:chgData name="Long B Nguyen" userId="f59fb8f3-a021-417a-8bc1-65c8d471c621" providerId="ADAL" clId="{EC1E750C-42C7-A84F-81F0-83B2F940DF8B}" dt="2019-10-11T13:51:01.245" v="6711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C1E750C-42C7-A84F-81F0-83B2F940DF8B}" dt="2019-10-11T13:49:26.510" v="6689"/>
          <ac:spMkLst>
            <pc:docMk/>
            <pc:sldMk cId="4200601291" sldId="336"/>
            <ac:spMk id="9" creationId="{E3B2E017-30B2-884B-A113-B419A2ED51AD}"/>
          </ac:spMkLst>
        </pc:spChg>
        <pc:picChg chg="del mod">
          <ac:chgData name="Long B Nguyen" userId="f59fb8f3-a021-417a-8bc1-65c8d471c621" providerId="ADAL" clId="{EC1E750C-42C7-A84F-81F0-83B2F940DF8B}" dt="2019-10-08T12:53:32.398" v="4563" actId="478"/>
          <ac:picMkLst>
            <pc:docMk/>
            <pc:sldMk cId="4200601291" sldId="336"/>
            <ac:picMk id="3" creationId="{01205C96-4873-E74D-9647-F792C437AC65}"/>
          </ac:picMkLst>
        </pc:picChg>
      </pc:sldChg>
      <pc:sldChg chg="add modAnim">
        <pc:chgData name="Long B Nguyen" userId="f59fb8f3-a021-417a-8bc1-65c8d471c621" providerId="ADAL" clId="{EC1E750C-42C7-A84F-81F0-83B2F940DF8B}" dt="2019-10-11T13:54:12.677" v="6753"/>
        <pc:sldMkLst>
          <pc:docMk/>
          <pc:sldMk cId="3893998552" sldId="337"/>
        </pc:sldMkLst>
      </pc:sldChg>
      <pc:sldChg chg="modSp add modAnim">
        <pc:chgData name="Long B Nguyen" userId="f59fb8f3-a021-417a-8bc1-65c8d471c621" providerId="ADAL" clId="{EC1E750C-42C7-A84F-81F0-83B2F940DF8B}" dt="2019-10-11T13:54:28.315" v="6758"/>
        <pc:sldMkLst>
          <pc:docMk/>
          <pc:sldMk cId="1222806230" sldId="338"/>
        </pc:sldMkLst>
        <pc:spChg chg="mod">
          <ac:chgData name="Long B Nguyen" userId="f59fb8f3-a021-417a-8bc1-65c8d471c621" providerId="ADAL" clId="{EC1E750C-42C7-A84F-81F0-83B2F940DF8B}" dt="2019-10-11T02:15:32.330" v="6674" actId="20577"/>
          <ac:spMkLst>
            <pc:docMk/>
            <pc:sldMk cId="1222806230" sldId="338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EC1E750C-42C7-A84F-81F0-83B2F940DF8B}" dt="2019-10-11T16:42:24.754" v="7752"/>
        <pc:sldMkLst>
          <pc:docMk/>
          <pc:sldMk cId="2049074062" sldId="339"/>
        </pc:sldMkLst>
        <pc:spChg chg="mod">
          <ac:chgData name="Long B Nguyen" userId="f59fb8f3-a021-417a-8bc1-65c8d471c621" providerId="ADAL" clId="{EC1E750C-42C7-A84F-81F0-83B2F940DF8B}" dt="2019-10-11T16:35:18.098" v="7223" actId="20577"/>
          <ac:spMkLst>
            <pc:docMk/>
            <pc:sldMk cId="2049074062" sldId="339"/>
            <ac:spMk id="2" creationId="{AA3A228F-61D0-D949-A5E7-F83756230BF8}"/>
          </ac:spMkLst>
        </pc:spChg>
        <pc:spChg chg="add mod">
          <ac:chgData name="Long B Nguyen" userId="f59fb8f3-a021-417a-8bc1-65c8d471c621" providerId="ADAL" clId="{EC1E750C-42C7-A84F-81F0-83B2F940DF8B}" dt="2019-10-11T16:41:17.138" v="7747" actId="20577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37:24.155" v="7373" actId="20577"/>
          <ac:spMkLst>
            <pc:docMk/>
            <pc:sldMk cId="2049074062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23.681" v="8053"/>
        <pc:sldMkLst>
          <pc:docMk/>
          <pc:sldMk cId="3520320687" sldId="340"/>
        </pc:sldMkLst>
        <pc:spChg chg="mod">
          <ac:chgData name="Long B Nguyen" userId="f59fb8f3-a021-417a-8bc1-65c8d471c621" providerId="ADAL" clId="{EC1E750C-42C7-A84F-81F0-83B2F940DF8B}" dt="2019-10-11T16:45:34.612" v="8044" actId="1076"/>
          <ac:spMkLst>
            <pc:docMk/>
            <pc:sldMk cId="3520320687" sldId="340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44:57.478" v="7938" actId="113"/>
          <ac:spMkLst>
            <pc:docMk/>
            <pc:sldMk cId="3520320687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8T11:09:20.866" v="8449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C1E750C-42C7-A84F-81F0-83B2F940DF8B}" dt="2019-10-18T10:59:59.680" v="807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8T11:09:20.866" v="8449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6T18:13:17.508" v="8989" actId="20577"/>
        <pc:sldMkLst>
          <pc:docMk/>
          <pc:sldMk cId="2433533531" sldId="342"/>
        </pc:sldMkLst>
        <pc:spChg chg="mod">
          <ac:chgData name="Long B Nguyen" userId="f59fb8f3-a021-417a-8bc1-65c8d471c621" providerId="ADAL" clId="{EC1E750C-42C7-A84F-81F0-83B2F940DF8B}" dt="2019-10-26T18:05:47.728" v="8634" actId="20577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6T18:13:17.508" v="8989" actId="20577"/>
          <ac:spMkLst>
            <pc:docMk/>
            <pc:sldMk cId="2433533531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39:25.158" v="9211" actId="20577"/>
        <pc:sldMkLst>
          <pc:docMk/>
          <pc:sldMk cId="2916621840" sldId="343"/>
        </pc:sldMkLst>
        <pc:spChg chg="mod">
          <ac:chgData name="Long B Nguyen" userId="f59fb8f3-a021-417a-8bc1-65c8d471c621" providerId="ADAL" clId="{EC1E750C-42C7-A84F-81F0-83B2F940DF8B}" dt="2019-10-28T12:39:25.158" v="9211" actId="20577"/>
          <ac:spMkLst>
            <pc:docMk/>
            <pc:sldMk cId="2916621840" sldId="34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45:43.533" v="9497" actId="207"/>
        <pc:sldMkLst>
          <pc:docMk/>
          <pc:sldMk cId="422445672" sldId="344"/>
        </pc:sldMkLst>
        <pc:spChg chg="mod">
          <ac:chgData name="Long B Nguyen" userId="f59fb8f3-a021-417a-8bc1-65c8d471c621" providerId="ADAL" clId="{EC1E750C-42C7-A84F-81F0-83B2F940DF8B}" dt="2019-10-28T12:40:04.794" v="9224" actId="20577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2:45:43.533" v="9497" actId="207"/>
          <ac:spMkLst>
            <pc:docMk/>
            <pc:sldMk cId="422445672" sldId="34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5381296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Built-In Sequences: Lists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23498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07385"/>
            <a:ext cx="8660152" cy="4784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Finally, it is possible to specify a third integer that represents the step size.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[::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# equivalent to L[0:len(L):2]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[2, 5, 11]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619" y="3518023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8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8" y="112801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84" y="796687"/>
            <a:ext cx="8344289" cy="4715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particularly useful version of this is to specify a negative step, which will reverse the list. In this case, the default start index is at the end of the list and the default stop index is at the beginning(inclusive).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[::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endParaRPr lang="en-US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[5, 4, 3, 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::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endParaRPr lang="en-US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[2,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[:-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endParaRPr lang="en-US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[5, 4]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[-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::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endParaRPr lang="en-US" sz="18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[5]: [3, 2, 1]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9F05-B64E-E749-8B7B-230BB7FDAB0C}"/>
              </a:ext>
            </a:extLst>
          </p:cNvPr>
          <p:cNvSpPr txBox="1"/>
          <p:nvPr/>
        </p:nvSpPr>
        <p:spPr>
          <a:xfrm>
            <a:off x="8767985" y="2076628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31CB2-C74B-2442-916C-3C51C2CD9B58}"/>
              </a:ext>
            </a:extLst>
          </p:cNvPr>
          <p:cNvSpPr txBox="1"/>
          <p:nvPr/>
        </p:nvSpPr>
        <p:spPr>
          <a:xfrm>
            <a:off x="3778187" y="2529049"/>
            <a:ext cx="463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defaults end of array to beginning 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A9413-4DF1-674A-A4A8-6163F4F1D022}"/>
              </a:ext>
            </a:extLst>
          </p:cNvPr>
          <p:cNvSpPr txBox="1"/>
          <p:nvPr/>
        </p:nvSpPr>
        <p:spPr>
          <a:xfrm>
            <a:off x="3093527" y="2938244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first two items reversed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70C33-776E-B041-9FF0-69E39873A4A4}"/>
              </a:ext>
            </a:extLst>
          </p:cNvPr>
          <p:cNvSpPr txBox="1"/>
          <p:nvPr/>
        </p:nvSpPr>
        <p:spPr>
          <a:xfrm>
            <a:off x="2904390" y="3652610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last two items reversed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29331E-90C2-3A40-8F47-70CC36C0A6F5}"/>
              </a:ext>
            </a:extLst>
          </p:cNvPr>
          <p:cNvSpPr txBox="1"/>
          <p:nvPr/>
        </p:nvSpPr>
        <p:spPr>
          <a:xfrm>
            <a:off x="3056836" y="4521162"/>
            <a:ext cx="535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everything except last two items reversed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060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2349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07385"/>
            <a:ext cx="8348287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Both indexing and slicing can be used to set elements as well as access them.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1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0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100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2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[100, 3, 5, 7, 11]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99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99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4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[100, 99, 99, 7, 11]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395" y="2600678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70465"/>
            <a:ext cx="7053542" cy="683886"/>
          </a:xfrm>
        </p:spPr>
        <p:txBody>
          <a:bodyPr/>
          <a:lstStyle/>
          <a:p>
            <a:r>
              <a:rPr lang="en-US" dirty="0"/>
              <a:t>Lists: Concatenation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54351"/>
            <a:ext cx="8437730" cy="45702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Concatenation: + operator will concatenate two lists.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+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17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19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[1]: [2, 3, 5, 7, 11, 13, 17, 19]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7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9" y="250792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74" y="934678"/>
            <a:ext cx="8726597" cy="46568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following is a short list of useful list methods. </a:t>
            </a:r>
            <a:r>
              <a:rPr lang="en-US" dirty="0">
                <a:solidFill>
                  <a:srgbClr val="FF0000"/>
                </a:solidFill>
              </a:rPr>
              <a:t>(memorize the method highlighted in red)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943498"/>
              </p:ext>
            </p:extLst>
          </p:nvPr>
        </p:nvGraphicFramePr>
        <p:xfrm>
          <a:off x="425450" y="1583383"/>
          <a:ext cx="8293100" cy="404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append(value)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appends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insert(index,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value at position given by index, shifts elements to the right.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pop(index)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at index from list, shifts elements left and returns removed object. Returns last element if index is omitted. The index parameter is optional(default = 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remove(value)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from list by </a:t>
                      </a:r>
                      <a:r>
                        <a:rPr lang="en-US" sz="1800" b="1" dirty="0"/>
                        <a:t>value. </a:t>
                      </a:r>
                      <a:r>
                        <a:rPr lang="en-US" sz="1800" b="0" dirty="0"/>
                        <a:t>Remove only the first one if there are </a:t>
                      </a:r>
                      <a:r>
                        <a:rPr lang="en-US" sz="1800" b="0"/>
                        <a:t>multiple occurrences. 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index(value)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index of first occurrence of value if exists, otherwise throws a </a:t>
                      </a:r>
                      <a:r>
                        <a:rPr lang="en-US" sz="1800" dirty="0" err="1"/>
                        <a:t>ValueError</a:t>
                      </a:r>
                      <a:r>
                        <a:rPr lang="en-US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4392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count(value)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number times value appear in list.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99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044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275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-4, 6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(2)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L.insert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(1, "hello")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[3,"hello","hi",-4,6,2]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a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latin typeface="Inconsolata" panose="020B0609030003000000" pitchFamily="49" charset="77"/>
              </a:rPr>
              <a:t>(3)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[3,"hello","hi",6,2]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 print(a) 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-4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[3,"hello","hi",6]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remove</a:t>
            </a:r>
            <a:r>
              <a:rPr lang="en-US" b="1" dirty="0">
                <a:latin typeface="Inconsolata" panose="020B0609030003000000" pitchFamily="49" charset="77"/>
              </a:rPr>
              <a:t>("hi")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[3,"hello",6]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8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latin typeface="Inconsolata" panose="020B0609030003000000" pitchFamily="49" charset="77"/>
              </a:rPr>
              <a:t>ind</a:t>
            </a:r>
            <a:r>
              <a:rPr lang="en-US" b="1" dirty="0"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index</a:t>
            </a:r>
            <a:r>
              <a:rPr lang="en-US" b="1" dirty="0">
                <a:latin typeface="Inconsolata" panose="020B0609030003000000" pitchFamily="49" charset="77"/>
              </a:rPr>
              <a:t>(6)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9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count</a:t>
            </a:r>
            <a:r>
              <a:rPr lang="en-US" b="1" dirty="0">
                <a:latin typeface="Inconsolata" panose="020B0609030003000000" pitchFamily="49" charset="77"/>
              </a:rPr>
              <a:t>("hello")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1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14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59" y="151688"/>
            <a:ext cx="7053542" cy="683886"/>
          </a:xfrm>
        </p:spPr>
        <p:txBody>
          <a:bodyPr/>
          <a:lstStyle/>
          <a:p>
            <a:r>
              <a:rPr lang="en-US" dirty="0"/>
              <a:t>Remove Duplicate Zeroes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36" y="926757"/>
            <a:ext cx="8798010" cy="4788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code that remove all zeroes from a list.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0, 5, 0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400" b="1" dirty="0">
                <a:latin typeface="Inconsolata" panose="020B0609030003000000" pitchFamily="49" charset="77"/>
              </a:rPr>
              <a:t>in </a:t>
            </a:r>
            <a:r>
              <a:rPr lang="en-US" sz="24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400" b="1" dirty="0">
                <a:solidFill>
                  <a:srgbClr val="336666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</a:t>
            </a:r>
            <a:r>
              <a:rPr lang="en-US" sz="2400" b="1" dirty="0">
                <a:latin typeface="Inconsolata" panose="020B0609030003000000" pitchFamily="49" charset="77"/>
              </a:rPr>
              <a:t> if x == 0:</a:t>
            </a: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			</a:t>
            </a:r>
            <a:r>
              <a:rPr lang="en-US" sz="2400" b="1" dirty="0" err="1">
                <a:latin typeface="Inconsolata" panose="020B0609030003000000" pitchFamily="49" charset="77"/>
              </a:rPr>
              <a:t>lst.remove</a:t>
            </a:r>
            <a:r>
              <a:rPr lang="en-US" sz="2400" b="1" dirty="0">
                <a:latin typeface="Inconsolata" panose="020B0609030003000000" pitchFamily="49" charset="77"/>
              </a:rPr>
              <a:t>(x)</a:t>
            </a: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	   print(</a:t>
            </a:r>
            <a:r>
              <a:rPr lang="en-US" sz="2400" b="1" dirty="0" err="1">
                <a:latin typeface="Inconsolata" panose="020B0609030003000000" pitchFamily="49" charset="77"/>
              </a:rPr>
              <a:t>lst</a:t>
            </a:r>
            <a:r>
              <a:rPr lang="en-US" sz="24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</a:rPr>
              <a:t>[1,0,5]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77"/>
              </a:rPr>
              <a:t>This code doesn't work! Once a zero is removed, the elements get shifted to the left and causes the next zero element to be skipped!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3353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00" y="151688"/>
            <a:ext cx="7053542" cy="683886"/>
          </a:xfrm>
        </p:spPr>
        <p:txBody>
          <a:bodyPr/>
          <a:lstStyle/>
          <a:p>
            <a:r>
              <a:rPr lang="en-US" dirty="0"/>
              <a:t>Remove Duplicate Zeroes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0" y="835574"/>
            <a:ext cx="8323573" cy="4727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Traverse the list backwards!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0, 5, 0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sz="2400" b="1" dirty="0">
                <a:latin typeface="Inconsolata" panose="020B0609030003000000" pitchFamily="49" charset="77"/>
              </a:rPr>
              <a:t>in range(</a:t>
            </a:r>
            <a:r>
              <a:rPr lang="en-US" sz="24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sz="2400" b="1" dirty="0">
                <a:solidFill>
                  <a:srgbClr val="336666"/>
                </a:solidFill>
                <a:latin typeface="Inconsolata" panose="020B0609030003000000" pitchFamily="49" charset="77"/>
              </a:rPr>
              <a:t>(</a:t>
            </a:r>
            <a:r>
              <a:rPr lang="en-US" sz="24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400" b="1" dirty="0">
                <a:solidFill>
                  <a:srgbClr val="336666"/>
                </a:solidFill>
                <a:latin typeface="Inconsolata" panose="020B0609030003000000" pitchFamily="49" charset="77"/>
              </a:rPr>
              <a:t>)-1, -1, -1</a:t>
            </a:r>
            <a:r>
              <a:rPr lang="en-US" sz="2400" b="1" dirty="0">
                <a:latin typeface="Inconsolata" panose="020B0609030003000000" pitchFamily="49" charset="77"/>
              </a:rPr>
              <a:t>):</a:t>
            </a:r>
            <a:endParaRPr lang="en-US" sz="2400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</a:t>
            </a:r>
            <a:r>
              <a:rPr lang="en-US" sz="2400" b="1" dirty="0">
                <a:latin typeface="Inconsolata" panose="020B0609030003000000" pitchFamily="49" charset="77"/>
              </a:rPr>
              <a:t> if </a:t>
            </a:r>
            <a:r>
              <a:rPr lang="en-US" sz="2400" b="1" dirty="0" err="1">
                <a:latin typeface="Inconsolata" panose="020B0609030003000000" pitchFamily="49" charset="77"/>
              </a:rPr>
              <a:t>lst</a:t>
            </a:r>
            <a:r>
              <a:rPr lang="en-US" sz="2400" b="1" dirty="0">
                <a:latin typeface="Inconsolata" panose="020B0609030003000000" pitchFamily="49" charset="77"/>
              </a:rPr>
              <a:t>[</a:t>
            </a:r>
            <a:r>
              <a:rPr lang="en-US" sz="2400" b="1" dirty="0" err="1">
                <a:latin typeface="Inconsolata" panose="020B0609030003000000" pitchFamily="49" charset="77"/>
              </a:rPr>
              <a:t>i</a:t>
            </a:r>
            <a:r>
              <a:rPr lang="en-US" sz="2400" b="1" dirty="0">
                <a:latin typeface="Inconsolata" panose="020B0609030003000000" pitchFamily="49" charset="77"/>
              </a:rPr>
              <a:t>] == 0:</a:t>
            </a: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			</a:t>
            </a:r>
            <a:r>
              <a:rPr lang="en-US" sz="2400" b="1" dirty="0" err="1">
                <a:latin typeface="Inconsolata" panose="020B0609030003000000" pitchFamily="49" charset="77"/>
              </a:rPr>
              <a:t>lst.pop</a:t>
            </a:r>
            <a:r>
              <a:rPr lang="en-US" sz="2400" b="1" dirty="0">
                <a:latin typeface="Inconsolata" panose="020B0609030003000000" pitchFamily="49" charset="77"/>
              </a:rPr>
              <a:t>(</a:t>
            </a:r>
            <a:r>
              <a:rPr lang="en-US" sz="2400" b="1" dirty="0" err="1">
                <a:latin typeface="Inconsolata" panose="020B0609030003000000" pitchFamily="49" charset="77"/>
              </a:rPr>
              <a:t>i</a:t>
            </a:r>
            <a:r>
              <a:rPr lang="en-US" sz="2400" b="1" dirty="0">
                <a:latin typeface="Inconsolata" panose="020B0609030003000000" pitchFamily="49" charset="77"/>
              </a:rPr>
              <a:t>) 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	   print(</a:t>
            </a:r>
            <a:r>
              <a:rPr lang="en-US" sz="2400" b="1" dirty="0" err="1">
                <a:latin typeface="Inconsolata" panose="020B0609030003000000" pitchFamily="49" charset="77"/>
              </a:rPr>
              <a:t>lst</a:t>
            </a:r>
            <a:r>
              <a:rPr lang="en-US" sz="24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</a:rPr>
              <a:t>[1,5]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</a:rPr>
              <a:t>This works! Do you see why?</a:t>
            </a:r>
          </a:p>
        </p:txBody>
      </p:sp>
    </p:spTree>
    <p:extLst>
      <p:ext uri="{BB962C8B-B14F-4D97-AF65-F5344CB8AC3E}">
        <p14:creationId xmlns:p14="http://schemas.microsoft.com/office/powerpoint/2010/main" val="29166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58" y="121039"/>
            <a:ext cx="7053542" cy="683886"/>
          </a:xfrm>
        </p:spPr>
        <p:txBody>
          <a:bodyPr/>
          <a:lstStyle/>
          <a:p>
            <a:r>
              <a:rPr lang="en-US" dirty="0"/>
              <a:t>Insert Error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58" y="804925"/>
            <a:ext cx="8311216" cy="4910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Insert zeroes into a list. Be careful of the following error!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3, 4, 5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index = 0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  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endParaRPr lang="en-US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latin typeface="Inconsolata" panose="020B0609030003000000" pitchFamily="49" charset="77"/>
              </a:rPr>
              <a:t> if x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	</a:t>
            </a:r>
            <a:r>
              <a:rPr lang="en-US" b="1" dirty="0" err="1">
                <a:latin typeface="Inconsolata" panose="020B0609030003000000" pitchFamily="49" charset="77"/>
              </a:rPr>
              <a:t>lst.insert</a:t>
            </a:r>
            <a:r>
              <a:rPr lang="en-US" b="1" dirty="0">
                <a:latin typeface="Inconsolata" panose="020B0609030003000000" pitchFamily="49" charset="77"/>
              </a:rPr>
              <a:t>(index, 0)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 index += 1 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   print(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77"/>
              </a:rPr>
              <a:t>This is an infinite loop!! Do you see why?</a:t>
            </a:r>
          </a:p>
        </p:txBody>
      </p:sp>
    </p:spTree>
    <p:extLst>
      <p:ext uri="{BB962C8B-B14F-4D97-AF65-F5344CB8AC3E}">
        <p14:creationId xmlns:p14="http://schemas.microsoft.com/office/powerpoint/2010/main" val="42244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useful operation is to use list() with range() to create new lists easily.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list(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range(1,7))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[1, 2, 3, 4, 5, 6]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lst2 = list(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range(1,1000))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3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Lists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Indexing and Slicing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List Methods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3)   List comprehensions	</a:t>
            </a:r>
          </a:p>
          <a:p>
            <a:pPr marL="457200" indent="-457200">
              <a:buAutoNum type="arabicParenR" startAt="4"/>
            </a:pPr>
            <a:r>
              <a:rPr lang="en-US" dirty="0" err="1">
                <a:latin typeface="Gill Sans MT" panose="020B0502020104020203" pitchFamily="34" charset="77"/>
              </a:rPr>
              <a:t>Iterables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5)   Membership and Operations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232248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16134"/>
            <a:ext cx="8373001" cy="47988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comprehension(or </a:t>
            </a:r>
            <a:r>
              <a:rPr lang="en-US" dirty="0" err="1"/>
              <a:t>listcomp</a:t>
            </a:r>
            <a:r>
              <a:rPr lang="en-US" dirty="0"/>
              <a:t>) is a concise and readable way of creating a new list from another </a:t>
            </a:r>
            <a:r>
              <a:rPr lang="en-US" dirty="0" err="1"/>
              <a:t>iterable</a:t>
            </a:r>
            <a:r>
              <a:rPr lang="en-US" dirty="0"/>
              <a:t>(list, tuple, string).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Suppose we want to square all numbers from a list.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1900" b="1" dirty="0">
                <a:latin typeface="Inconsolata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1900" b="1" dirty="0">
                <a:latin typeface="Inconsolata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1900" b="1" dirty="0">
                <a:latin typeface="Inconsolata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1900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</a:t>
            </a:r>
            <a:r>
              <a:rPr lang="en-US" sz="19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new_lst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1900" b="1" dirty="0">
                <a:solidFill>
                  <a:srgbClr val="336666"/>
                </a:solidFill>
                <a:latin typeface="Inconsolata" panose="020B0609030003000000" pitchFamily="49" charset="77"/>
              </a:rPr>
              <a:t>[]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336666"/>
                </a:solidFill>
                <a:latin typeface="Inconsolata" panose="020B0609030003000000" pitchFamily="49" charset="77"/>
              </a:rPr>
              <a:t>	   </a:t>
            </a:r>
            <a:r>
              <a:rPr lang="en-US" sz="19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1900" b="1" dirty="0">
                <a:latin typeface="Inconsolata" panose="020B0609030003000000" pitchFamily="49" charset="77"/>
              </a:rPr>
              <a:t>in </a:t>
            </a:r>
            <a:r>
              <a:rPr lang="en-US" sz="19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1900" b="1" dirty="0">
                <a:solidFill>
                  <a:srgbClr val="336666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new_lst.append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x ** 2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" panose="020B0609030003000000" pitchFamily="49" charset="77"/>
              </a:rPr>
              <a:t>	  print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new_lst</a:t>
            </a:r>
            <a:r>
              <a:rPr lang="en-US" sz="1900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4 9 25 49</a:t>
            </a: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use list comprehension to do this much simpler and more Pythonic.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9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56" y="207535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56" y="891422"/>
            <a:ext cx="8311217" cy="482357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can use list comprehension to do the previous problem much simpler and more Pythonic.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1900" b="1" dirty="0">
                <a:latin typeface="Inconsolata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1900" b="1" dirty="0">
                <a:latin typeface="Inconsolata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1900" b="1" dirty="0">
                <a:latin typeface="Inconsolata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1900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" panose="020B0609030003000000" pitchFamily="49" charset="77"/>
              </a:rPr>
              <a:t>	  </a:t>
            </a:r>
            <a:r>
              <a:rPr lang="en-US" sz="19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new_lst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1900" b="1" dirty="0">
                <a:solidFill>
                  <a:srgbClr val="336666"/>
                </a:solidFill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x**2 </a:t>
            </a:r>
            <a:r>
              <a:rPr lang="en-US" sz="19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1900" b="1" dirty="0">
                <a:latin typeface="Inconsolata" panose="020B0609030003000000" pitchFamily="49" charset="77"/>
              </a:rPr>
              <a:t>in </a:t>
            </a:r>
            <a:r>
              <a:rPr lang="en-US" sz="19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1900" b="1" dirty="0">
                <a:solidFill>
                  <a:srgbClr val="336666"/>
                </a:solidFill>
                <a:latin typeface="Inconsolata" panose="020B0609030003000000" pitchFamily="49" charset="77"/>
              </a:rPr>
              <a:t>]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" panose="020B0609030003000000" pitchFamily="49" charset="77"/>
              </a:rPr>
              <a:t>	  print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new_lst</a:t>
            </a:r>
            <a:r>
              <a:rPr lang="en-US" sz="1900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4 9 25 49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loops are used to do many things: scan through a list, pick out items, compute sums, counts and averages, etc... </a:t>
            </a:r>
            <a:r>
              <a:rPr lang="en-US" dirty="0" err="1"/>
              <a:t>Listcomp</a:t>
            </a:r>
            <a:r>
              <a:rPr lang="en-US" dirty="0"/>
              <a:t> is a one trick pony: create new lists.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7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42" y="170465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42" y="854352"/>
            <a:ext cx="8335931" cy="486064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List comprehension can also contain conditions.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x**2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for x in range(7)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if x % 2 == 0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]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  print(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0 4 16 36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82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70464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854350"/>
            <a:ext cx="8373001" cy="48606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 can also contain nested loops.  A </a:t>
            </a:r>
            <a:r>
              <a:rPr lang="en-US" b="1" dirty="0"/>
              <a:t>list of lists </a:t>
            </a:r>
            <a:r>
              <a:rPr lang="en-US" dirty="0"/>
              <a:t>can be created in this way.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colors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"red", "black"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r>
              <a:rPr lang="en-US" b="1" dirty="0">
                <a:latin typeface="Inconsolata" panose="020B0609030003000000" pitchFamily="49" charset="77"/>
              </a:rPr>
              <a:t>	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sizes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"S, "M", "L"</a:t>
            </a:r>
            <a:r>
              <a:rPr lang="en-US" sz="2000" b="1" dirty="0">
                <a:latin typeface="Inconsolata" panose="020B0609030003000000" pitchFamily="49" charset="77"/>
              </a:rPr>
              <a:t>]	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shirts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[[color, size] for color in colors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						for size in sizes]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shirts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[['red', 'S'],['red', 'M'],['red', 'L'],['black', 'S'],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 ['black', 'M'],['black', 'L']]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	 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 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5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2" y="145751"/>
            <a:ext cx="7053542" cy="683886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02" y="829638"/>
            <a:ext cx="8410071" cy="4885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b="1" dirty="0" err="1"/>
              <a:t>iterable</a:t>
            </a:r>
            <a:r>
              <a:rPr lang="en-US" dirty="0"/>
              <a:t> is an object from which we can loop over. Lists and strings are </a:t>
            </a:r>
            <a:r>
              <a:rPr lang="en-US" dirty="0" err="1"/>
              <a:t>iterables</a:t>
            </a:r>
            <a:r>
              <a:rPr lang="en-US" dirty="0"/>
              <a:t>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  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 ’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2 3 5 7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“python”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UbuntuMono"/>
              </a:rPr>
              <a:t>	   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message</a:t>
            </a:r>
            <a:r>
              <a:rPr lang="en-US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      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 ’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 y t h o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4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95178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76184"/>
            <a:ext cx="8373001" cy="4738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split() method splits a string into a list.  A separator can be specified. The default separator is any whitespace.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fruits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"apple mango banana grape"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[1]: [‘apple’, ‘mango’, ‘banana’, ‘grape’]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list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“hi, I am Mike, I just graduate.”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list.split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(", 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[‘hi’, ‘I am Mike’, ‘I just graduate.’]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9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95178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88542"/>
            <a:ext cx="8373001" cy="472645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using split() to split a string of integers into a list of integers, remember to use the int() constructor to convert the list elements into integers.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input("Enter a list of integers separated by spaces: ")</a:t>
            </a:r>
          </a:p>
          <a:p>
            <a:pPr marL="0" indent="0">
              <a:buNone/>
            </a:pPr>
            <a:r>
              <a:rPr lang="en-US" sz="2000" b="1" dirty="0" err="1">
                <a:latin typeface="Inconsolata" panose="020B0609030003000000" pitchFamily="49" charset="77"/>
              </a:rPr>
              <a:t>list_nums</a:t>
            </a:r>
            <a:r>
              <a:rPr lang="en-US" sz="2000" b="1" dirty="0">
                <a:latin typeface="Inconsolata" panose="020B0609030003000000" pitchFamily="49" charset="77"/>
              </a:rPr>
              <a:t> = [int(x) for x in </a:t>
            </a:r>
            <a:r>
              <a:rPr lang="en-US" sz="2000" b="1" dirty="0" err="1">
                <a:latin typeface="Inconsolata" panose="020B0609030003000000" pitchFamily="49" charset="77"/>
              </a:rPr>
              <a:t>s.split</a:t>
            </a:r>
            <a:r>
              <a:rPr lang="en-US" sz="2000" b="1" dirty="0">
                <a:latin typeface="Inconsolata" panose="020B0609030003000000" pitchFamily="49" charset="77"/>
              </a:rPr>
              <a:t>()]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list_nums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)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list of integers instead of strings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0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Membership and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799D1-000E-F24E-9DA4-3EA460D9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74" y="1408493"/>
            <a:ext cx="6202888" cy="278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35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Identity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comparison operator == checks for </a:t>
            </a:r>
            <a:r>
              <a:rPr lang="en-US" i="1" dirty="0"/>
              <a:t>object equality</a:t>
            </a:r>
            <a:r>
              <a:rPr lang="en-US" dirty="0"/>
              <a:t>. It checks to see if two objects have the same content.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b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 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b </a:t>
            </a: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a and b are different lists, same content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True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4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Identity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identity operators, is and is not, check for </a:t>
            </a:r>
            <a:r>
              <a:rPr lang="en-US" i="1" dirty="0"/>
              <a:t>object identity</a:t>
            </a:r>
            <a:r>
              <a:rPr lang="en-US" dirty="0"/>
              <a:t>.  They check whether two variable </a:t>
            </a:r>
            <a:r>
              <a:rPr lang="en-US" b="1" dirty="0"/>
              <a:t>references</a:t>
            </a:r>
            <a:r>
              <a:rPr lang="en-US" dirty="0"/>
              <a:t> the same object.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latin typeface="Inconsolata" panose="020B0609030003000000" pitchFamily="49" charset="77"/>
              </a:rPr>
              <a:t>is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False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latin typeface="Inconsolata" panose="020B0609030003000000" pitchFamily="49" charset="77"/>
              </a:rPr>
              <a:t>is not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True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	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	b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	a </a:t>
            </a:r>
            <a:r>
              <a:rPr lang="en-US" b="1" dirty="0">
                <a:latin typeface="Inconsolata" panose="020B0609030003000000" pitchFamily="49" charset="77"/>
              </a:rPr>
              <a:t>is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[5]: True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99" y="293660"/>
            <a:ext cx="7053542" cy="683886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99" y="977545"/>
            <a:ext cx="8720002" cy="455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includes several built-in sequences: </a:t>
            </a:r>
            <a:r>
              <a:rPr lang="en-US" i="1" dirty="0"/>
              <a:t>lists, tuples, strings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We discussed strings in the previous lecture. String is a flat sequence which holds item of one type. Flat sequences physically store the value of each item within its own memory 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tuples</a:t>
            </a:r>
            <a:r>
              <a:rPr lang="en-US" dirty="0"/>
              <a:t> are </a:t>
            </a:r>
            <a:r>
              <a:rPr lang="en-US" i="1" dirty="0"/>
              <a:t>container sequences</a:t>
            </a:r>
            <a:r>
              <a:rPr lang="en-US" dirty="0"/>
              <a:t>, which can hold items of different type. They hold references to objects they contain(more on this later).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way of grouping sequence types is by </a:t>
            </a:r>
            <a:r>
              <a:rPr lang="en-US" i="1" dirty="0"/>
              <a:t>mutability</a:t>
            </a:r>
            <a:r>
              <a:rPr lang="en-US" dirty="0"/>
              <a:t>. Lists are </a:t>
            </a:r>
            <a:r>
              <a:rPr lang="en-US" i="1" dirty="0"/>
              <a:t>mutable(can be modified)</a:t>
            </a:r>
            <a:r>
              <a:rPr lang="en-US" dirty="0"/>
              <a:t> sequences while strings and tuples are </a:t>
            </a:r>
            <a:r>
              <a:rPr lang="en-US" i="1" dirty="0"/>
              <a:t>immutable</a:t>
            </a:r>
            <a:r>
              <a:rPr lang="en-US" dirty="0"/>
              <a:t> sequences. We discuss lists in this lecture and tuples in the next.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9" y="218090"/>
            <a:ext cx="7053542" cy="683886"/>
          </a:xfrm>
        </p:spPr>
        <p:txBody>
          <a:bodyPr/>
          <a:lstStyle/>
          <a:p>
            <a:r>
              <a:rPr lang="en-US" dirty="0"/>
              <a:t>Membership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30" y="988541"/>
            <a:ext cx="8339624" cy="4508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Membership operators check for membership within compound objects like lists.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 </a:t>
            </a:r>
            <a:r>
              <a:rPr lang="en-US" b="1" dirty="0">
                <a:latin typeface="Inconsolata" panose="020B0609030003000000" pitchFamily="49" charset="77"/>
              </a:rPr>
              <a:t>in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[1]: True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 </a:t>
            </a:r>
            <a:r>
              <a:rPr lang="en-US" b="1" dirty="0">
                <a:latin typeface="Inconsolata" panose="020B0609030003000000" pitchFamily="49" charset="77"/>
              </a:rPr>
              <a:t>not in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False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'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a' </a:t>
            </a:r>
            <a:r>
              <a:rPr lang="en-US" b="1" dirty="0">
                <a:latin typeface="Inconsolata" panose="020B0609030003000000" pitchFamily="49" charset="77"/>
              </a:rPr>
              <a:t>in "python"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False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4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36" y="190580"/>
            <a:ext cx="7053542" cy="683886"/>
          </a:xfrm>
        </p:spPr>
        <p:txBody>
          <a:bodyPr/>
          <a:lstStyle/>
          <a:p>
            <a:r>
              <a:rPr lang="en-US" dirty="0"/>
              <a:t>list() + make copies of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08" y="1041992"/>
            <a:ext cx="8591106" cy="44824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Converting between a string and a list can be done using the  list() constructor.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“python”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list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(message)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[1]: [‘p’, ‘y’, ‘t’, ‘h’, ‘o’, ‘n’] </a:t>
            </a:r>
          </a:p>
          <a:p>
            <a:pPr marL="0" indent="0">
              <a:buNone/>
            </a:pPr>
            <a:r>
              <a:rPr lang="en-US" dirty="0"/>
              <a:t>Calling a list constructor on another list will make a </a:t>
            </a:r>
            <a:r>
              <a:rPr lang="en-US" dirty="0">
                <a:solidFill>
                  <a:srgbClr val="FF0000"/>
                </a:solidFill>
              </a:rPr>
              <a:t>copy</a:t>
            </a:r>
            <a:r>
              <a:rPr lang="en-US" dirty="0"/>
              <a:t> of that list.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= [1,2,3]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b = list(a)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a is b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[1]: 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a == b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[1]: True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2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61" y="190686"/>
            <a:ext cx="7053542" cy="683886"/>
          </a:xfrm>
        </p:spPr>
        <p:txBody>
          <a:bodyPr/>
          <a:lstStyle/>
          <a:p>
            <a:r>
              <a:rPr lang="en-US" dirty="0"/>
              <a:t>Variables Are Pointers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62" y="963828"/>
            <a:ext cx="8284512" cy="47511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Variables are pointers, that is, they don't store the actual object just the </a:t>
            </a:r>
            <a:r>
              <a:rPr lang="en-US" b="1" dirty="0">
                <a:latin typeface="Gill Sans MT" panose="020B0502020104020203" pitchFamily="34" charset="77"/>
              </a:rPr>
              <a:t>address</a:t>
            </a:r>
            <a:r>
              <a:rPr lang="en-US" dirty="0">
                <a:latin typeface="Gill Sans MT" panose="020B0502020104020203" pitchFamily="34" charset="77"/>
              </a:rPr>
              <a:t> or </a:t>
            </a:r>
            <a:r>
              <a:rPr lang="en-US" b="1" dirty="0">
                <a:latin typeface="Gill Sans MT" panose="020B0502020104020203" pitchFamily="34" charset="77"/>
              </a:rPr>
              <a:t>reference</a:t>
            </a:r>
            <a:r>
              <a:rPr lang="en-US" dirty="0">
                <a:latin typeface="Gill Sans MT" panose="020B0502020104020203" pitchFamily="34" charset="77"/>
              </a:rPr>
              <a:t> to the object.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x is y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True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[1, 2, 3]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b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 is b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True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6423E-3037-2A49-9738-854FD2D728E4}"/>
              </a:ext>
            </a:extLst>
          </p:cNvPr>
          <p:cNvSpPr txBox="1"/>
          <p:nvPr/>
        </p:nvSpPr>
        <p:spPr>
          <a:xfrm>
            <a:off x="7141738" y="3078050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F7E2-607D-B84B-A31C-75920BD80918}"/>
              </a:ext>
            </a:extLst>
          </p:cNvPr>
          <p:cNvSpPr txBox="1"/>
          <p:nvPr/>
        </p:nvSpPr>
        <p:spPr>
          <a:xfrm>
            <a:off x="5226800" y="2754885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18C05-E549-6147-BA2F-D290F8FA62D8}"/>
              </a:ext>
            </a:extLst>
          </p:cNvPr>
          <p:cNvSpPr txBox="1"/>
          <p:nvPr/>
        </p:nvSpPr>
        <p:spPr>
          <a:xfrm>
            <a:off x="5212727" y="3804055"/>
            <a:ext cx="3080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EA6E2A-03A7-7243-B1A2-0F530FDAACC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52530" y="2970329"/>
            <a:ext cx="1443975" cy="2154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B26F3A-CE8B-234B-B022-02AA92C89514}"/>
              </a:ext>
            </a:extLst>
          </p:cNvPr>
          <p:cNvCxnSpPr>
            <a:cxnSpLocks/>
          </p:cNvCxnSpPr>
          <p:nvPr/>
        </p:nvCxnSpPr>
        <p:spPr>
          <a:xfrm flipV="1">
            <a:off x="5520825" y="3432955"/>
            <a:ext cx="1475680" cy="5865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16" y="232249"/>
            <a:ext cx="7053542" cy="683886"/>
          </a:xfrm>
        </p:spPr>
        <p:txBody>
          <a:bodyPr/>
          <a:lstStyle/>
          <a:p>
            <a:r>
              <a:rPr lang="en-US" dirty="0"/>
              <a:t>Mutable vs Immutable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06" y="916136"/>
            <a:ext cx="8251368" cy="4798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class int, float, bool and str are all immutable. This means that these objects cannot be modified or changed.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x is y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True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4</a:t>
            </a:r>
            <a:r>
              <a:rPr lang="en-US" sz="2400" b="1" dirty="0">
                <a:solidFill>
                  <a:srgbClr val="33566B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print(x, y)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dirty="0"/>
              <a:t>3 4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x is y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[5]: False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124DC-F312-EC4E-8F44-AE7209FAD9D2}"/>
              </a:ext>
            </a:extLst>
          </p:cNvPr>
          <p:cNvSpPr txBox="1"/>
          <p:nvPr/>
        </p:nvSpPr>
        <p:spPr>
          <a:xfrm>
            <a:off x="3676987" y="2592634"/>
            <a:ext cx="47922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Since y can't modify the immutable </a:t>
            </a:r>
          </a:p>
          <a:p>
            <a:r>
              <a:rPr lang="en-US" sz="2000" dirty="0"/>
              <a:t>integer 3, this creates a new integer object 4</a:t>
            </a:r>
          </a:p>
          <a:p>
            <a:r>
              <a:rPr lang="en-US" sz="2000" dirty="0"/>
              <a:t>and y now points to it. </a:t>
            </a:r>
          </a:p>
          <a:p>
            <a:endParaRPr lang="en-US" sz="2000" dirty="0"/>
          </a:p>
          <a:p>
            <a:r>
              <a:rPr lang="en-US" sz="2000" dirty="0"/>
              <a:t>Thus x and y are now different objects. </a:t>
            </a:r>
          </a:p>
        </p:txBody>
      </p:sp>
    </p:spTree>
    <p:extLst>
      <p:ext uri="{BB962C8B-B14F-4D97-AF65-F5344CB8AC3E}">
        <p14:creationId xmlns:p14="http://schemas.microsoft.com/office/powerpoint/2010/main" val="204907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43" y="244606"/>
            <a:ext cx="7053542" cy="683886"/>
          </a:xfrm>
        </p:spPr>
        <p:txBody>
          <a:bodyPr/>
          <a:lstStyle/>
          <a:p>
            <a:r>
              <a:rPr lang="en-US" dirty="0"/>
              <a:t>Mutable vs Immutable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44" y="928492"/>
            <a:ext cx="8335930" cy="47865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list class is mutable.  Compare and contrast this example to the previous slide.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[1, 2, 3]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x is y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True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y[0]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4</a:t>
            </a:r>
            <a:r>
              <a:rPr lang="en-US" sz="2400" b="1" dirty="0">
                <a:solidFill>
                  <a:srgbClr val="33566B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print(y)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[4, 1, 2]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print(x)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[4, 1, 2]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124DC-F312-EC4E-8F44-AE7209FAD9D2}"/>
              </a:ext>
            </a:extLst>
          </p:cNvPr>
          <p:cNvSpPr txBox="1"/>
          <p:nvPr/>
        </p:nvSpPr>
        <p:spPr>
          <a:xfrm>
            <a:off x="3282917" y="2761726"/>
            <a:ext cx="52526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Since y can modify the mutable </a:t>
            </a:r>
          </a:p>
          <a:p>
            <a:r>
              <a:rPr lang="en-US" sz="2000" dirty="0"/>
              <a:t>list, changing y will also change x since they both </a:t>
            </a:r>
          </a:p>
          <a:p>
            <a:r>
              <a:rPr lang="en-US" sz="2000" dirty="0"/>
              <a:t>point to the same object!</a:t>
            </a:r>
          </a:p>
        </p:txBody>
      </p:sp>
    </p:spTree>
    <p:extLst>
      <p:ext uri="{BB962C8B-B14F-4D97-AF65-F5344CB8AC3E}">
        <p14:creationId xmlns:p14="http://schemas.microsoft.com/office/powerpoint/2010/main" val="352032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9" y="96324"/>
            <a:ext cx="7053542" cy="683886"/>
          </a:xfrm>
        </p:spPr>
        <p:txBody>
          <a:bodyPr/>
          <a:lstStyle/>
          <a:p>
            <a:r>
              <a:rPr lang="en-US" dirty="0"/>
              <a:t>List items hold 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8" y="889686"/>
            <a:ext cx="8300795" cy="4825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Items in lists and tuples hold references or addresses to objects they contain.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[3, 4, 5]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x[2]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y and x[2] both references [3,4,5]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y[1] = 44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modifying y will modify x[2] also!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y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[3, 44, 5]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x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[1, 2, [3, 44, 5]]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Both x[2] and y reference(points to the address) to the same list object. Modifying one will affect the other!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942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9" y="145751"/>
            <a:ext cx="7053542" cy="683886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20" y="926758"/>
            <a:ext cx="8226654" cy="47882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Use list comprehensions to create the following lists.</a:t>
            </a:r>
            <a:endParaRPr lang="en-US" b="1" dirty="0">
              <a:latin typeface="Inconsolata" panose="020B0609030003000000" pitchFamily="49" charset="77"/>
            </a:endParaRP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[2,4,6,8,10,…,20]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[1,8,27,64,125]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[0.5,1.0,1.5,2.0,2.5,3.0]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['1','2','3','4','5']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[1,3,5,7,9,…,99]. Must use condition in the list comprehension.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The nested 2D list: [1,2,3,4,5] repeated 10 times.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The nested 2D list: [0,0,0,0,0] repeated 20 times.</a:t>
            </a:r>
          </a:p>
        </p:txBody>
      </p:sp>
    </p:spTree>
    <p:extLst>
      <p:ext uri="{BB962C8B-B14F-4D97-AF65-F5344CB8AC3E}">
        <p14:creationId xmlns:p14="http://schemas.microsoft.com/office/powerpoint/2010/main" val="2050208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Luciano, </a:t>
            </a:r>
            <a:r>
              <a:rPr lang="en-US" dirty="0" err="1"/>
              <a:t>Ramalho</a:t>
            </a:r>
            <a:r>
              <a:rPr lang="en-US" dirty="0"/>
              <a:t>, Fluent Python, </a:t>
            </a:r>
            <a:r>
              <a:rPr lang="en-US" dirty="0" err="1"/>
              <a:t>O'reilly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58108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41993"/>
            <a:ext cx="8586011" cy="457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Lists are the basic </a:t>
            </a:r>
            <a:r>
              <a:rPr lang="en-US" i="1" dirty="0"/>
              <a:t>ordered </a:t>
            </a:r>
            <a:r>
              <a:rPr lang="en-US" dirty="0"/>
              <a:t>and </a:t>
            </a:r>
            <a:r>
              <a:rPr lang="en-US" i="1" dirty="0"/>
              <a:t>mutable </a:t>
            </a:r>
            <a:r>
              <a:rPr lang="en-US" dirty="0"/>
              <a:t>data collection type in Python. They can be defined with comma-separated values between square brackets.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len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 also worked with strings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4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) 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append to the end of the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[2, 3, 5, 7, 11]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219892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03779"/>
            <a:ext cx="8796077" cy="459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Indexing </a:t>
            </a:r>
            <a:r>
              <a:rPr lang="en-US" dirty="0"/>
              <a:t>is a means the fetching of a single value from the list. This is a 0-based indexing scheme. This is similar to strings from the previous lecture.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Out [2]: 2 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Out [3]: 3 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] 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index out of bounds error.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F880-C4B5-8F48-BCDD-3A86047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4" y="3270194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0" y="195178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30" y="879065"/>
            <a:ext cx="8845502" cy="4545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Negative index wraps around the end. </a:t>
            </a:r>
            <a:endParaRPr lang="en-US" sz="2000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Out [2]: 11 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Out [3]: 7 </a:t>
            </a:r>
          </a:p>
        </p:txBody>
      </p:sp>
    </p:spTree>
    <p:extLst>
      <p:ext uri="{BB962C8B-B14F-4D97-AF65-F5344CB8AC3E}">
        <p14:creationId xmlns:p14="http://schemas.microsoft.com/office/powerpoint/2010/main" val="72550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00" y="158108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Lists can contain different types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0" y="841994"/>
            <a:ext cx="8720000" cy="4714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can contain different types and even other lists.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'two'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3.14</a:t>
            </a:r>
            <a:r>
              <a:rPr lang="en-US" b="1" dirty="0">
                <a:latin typeface="Inconsolata" panose="020B0609030003000000" pitchFamily="49" charset="77"/>
              </a:rPr>
              <a:t>,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L[0]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L[1]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'two'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L[3]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[0, 3, 5]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 L[3][2]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[5</a:t>
            </a:r>
            <a:r>
              <a:rPr lang="en-US" b="1">
                <a:latin typeface="Inconsolata" panose="020B0609030003000000" pitchFamily="49" charset="77"/>
              </a:rPr>
              <a:t>]: 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4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00" y="158108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 of lists(2D lists)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0" y="841994"/>
            <a:ext cx="8720000" cy="4714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list of lists in Python is a list object where each list element is a list by itself.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9</a:t>
            </a:r>
            <a:r>
              <a:rPr lang="en-US" b="1" dirty="0">
                <a:latin typeface="Inconsolata" panose="020B0609030003000000" pitchFamily="49" charset="77"/>
              </a:rPr>
              <a:t>],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L[0]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[1, -5, 9]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L[1]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[0, 3, 4]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L[0][0]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L[0][1]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-5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L[1][2]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4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5542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15" y="123498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16" y="807385"/>
            <a:ext cx="8385358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Similar to strings, lists also support slicing. </a:t>
            </a:r>
            <a:r>
              <a:rPr lang="en-US" i="1" dirty="0"/>
              <a:t>Slicing </a:t>
            </a:r>
            <a:r>
              <a:rPr lang="en-US" dirty="0"/>
              <a:t>is accessing multiple values from the list. It uses a colon to indicate the start point (inclusive) and end point (non-inclusive) of the subarray.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0:3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[1, 2, 3]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:3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[1, 2, 3]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-3: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[3, 4, 5]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0FF44-ED85-F649-9E37-57AC59AB411C}"/>
              </a:ext>
            </a:extLst>
          </p:cNvPr>
          <p:cNvSpPr txBox="1"/>
          <p:nvPr/>
        </p:nvSpPr>
        <p:spPr>
          <a:xfrm>
            <a:off x="3420265" y="3294887"/>
            <a:ext cx="298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Leaving out the first index defaults to 0.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49FF43-4D4F-704B-A9F1-A113EABE5440}"/>
              </a:ext>
            </a:extLst>
          </p:cNvPr>
          <p:cNvSpPr txBox="1"/>
          <p:nvPr/>
        </p:nvSpPr>
        <p:spPr>
          <a:xfrm>
            <a:off x="3420265" y="4443195"/>
            <a:ext cx="298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Leaving out the last index defaults to length of list.</a:t>
            </a:r>
          </a:p>
        </p:txBody>
      </p:sp>
    </p:spTree>
    <p:extLst>
      <p:ext uri="{BB962C8B-B14F-4D97-AF65-F5344CB8AC3E}">
        <p14:creationId xmlns:p14="http://schemas.microsoft.com/office/powerpoint/2010/main" val="281603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4154</TotalTime>
  <Words>3265</Words>
  <Application>Microsoft Macintosh PowerPoint</Application>
  <PresentationFormat>On-screen Show (16:10)</PresentationFormat>
  <Paragraphs>421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UbuntuMono</vt:lpstr>
      <vt:lpstr>Arial</vt:lpstr>
      <vt:lpstr>Gill Sans MT</vt:lpstr>
      <vt:lpstr>Inconsolata</vt:lpstr>
      <vt:lpstr>Office Theme</vt:lpstr>
      <vt:lpstr>Introduction to Python</vt:lpstr>
      <vt:lpstr>Topics</vt:lpstr>
      <vt:lpstr>Containers</vt:lpstr>
      <vt:lpstr>Lists</vt:lpstr>
      <vt:lpstr>Indexing </vt:lpstr>
      <vt:lpstr>Indexing </vt:lpstr>
      <vt:lpstr>Lists can contain different types of objects</vt:lpstr>
      <vt:lpstr>List of lists(2D lists)</vt:lpstr>
      <vt:lpstr>Slicing</vt:lpstr>
      <vt:lpstr>Slicing</vt:lpstr>
      <vt:lpstr>Slicing</vt:lpstr>
      <vt:lpstr>Modifying a List</vt:lpstr>
      <vt:lpstr>Lists: Concatenation</vt:lpstr>
      <vt:lpstr>List Methods</vt:lpstr>
      <vt:lpstr>List Methods</vt:lpstr>
      <vt:lpstr>Remove Duplicate Zeroes</vt:lpstr>
      <vt:lpstr>Remove Duplicate Zeroes</vt:lpstr>
      <vt:lpstr>Insert Error</vt:lpstr>
      <vt:lpstr>list()</vt:lpstr>
      <vt:lpstr>List Comprehensions</vt:lpstr>
      <vt:lpstr>List Comprehensions</vt:lpstr>
      <vt:lpstr>List Comprehensions</vt:lpstr>
      <vt:lpstr>List Comprehensions</vt:lpstr>
      <vt:lpstr>Iterables</vt:lpstr>
      <vt:lpstr>split()</vt:lpstr>
      <vt:lpstr>split()</vt:lpstr>
      <vt:lpstr>Membership and Operations</vt:lpstr>
      <vt:lpstr>Identity Operations</vt:lpstr>
      <vt:lpstr>Identity Operations</vt:lpstr>
      <vt:lpstr>Membership Operations</vt:lpstr>
      <vt:lpstr>list() + make copies of a list</vt:lpstr>
      <vt:lpstr>Variables Are Pointers</vt:lpstr>
      <vt:lpstr>Mutable vs Immutable</vt:lpstr>
      <vt:lpstr>Mutable vs Immutable</vt:lpstr>
      <vt:lpstr>List items hold references</vt:lpstr>
      <vt:lpstr>Lab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2019-10-10T17:14:34Z</cp:lastPrinted>
  <dcterms:created xsi:type="dcterms:W3CDTF">2019-05-29T16:38:51Z</dcterms:created>
  <dcterms:modified xsi:type="dcterms:W3CDTF">2020-12-15T14:46:18Z</dcterms:modified>
</cp:coreProperties>
</file>