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295" r:id="rId22"/>
    <p:sldId id="281" r:id="rId23"/>
    <p:sldId id="280" r:id="rId24"/>
    <p:sldId id="302" r:id="rId25"/>
    <p:sldId id="303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1430-C232-BB4B-AD26-649DB56977B5}" v="1375" dt="2019-09-08T13:43:19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60"/>
    <p:restoredTop sz="93692"/>
  </p:normalViewPr>
  <p:slideViewPr>
    <p:cSldViewPr snapToGrid="0" snapToObjects="1">
      <p:cViewPr varScale="1">
        <p:scale>
          <a:sx n="87" d="100"/>
          <a:sy n="87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8T13:43:19.919" v="3758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">
        <pc:chgData name="Long B Nguyen" userId="f59fb8f3-a021-417a-8bc1-65c8d471c621" providerId="ADAL" clId="{1AE11430-C232-BB4B-AD26-649DB56977B5}" dt="2019-09-08T13:30:23" v="3743"/>
        <pc:sldMkLst>
          <pc:docMk/>
          <pc:sldMk cId="2925367410" sldId="280"/>
        </pc:sldMkLst>
      </pc:sldChg>
      <pc:sldChg chg="addSp modSp add">
        <pc:chgData name="Long B Nguyen" userId="f59fb8f3-a021-417a-8bc1-65c8d471c621" providerId="ADAL" clId="{1AE11430-C232-BB4B-AD26-649DB56977B5}" dt="2019-09-08T00:53:48.725" v="3683" actId="20577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1AE11430-C232-BB4B-AD26-649DB56977B5}" dt="2019-09-08T13:30:27.987" v="3745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6T12:53:05.244" v="3123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6T12:52:52.071" v="3121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834089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  <a:p>
            <a:pPr algn="l"/>
            <a:r>
              <a:rPr lang="en-US" sz="2400" b="1" dirty="0"/>
              <a:t>Integers, Floats, Booleans, </a:t>
            </a:r>
            <a:r>
              <a:rPr lang="en-US" sz="2400" b="1" dirty="0" err="1"/>
              <a:t>NoneType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", ”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x &lt; 10: </a:t>
            </a: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135086" y="3070724"/>
            <a:ext cx="1126745" cy="136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list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[7]: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</a:t>
            </a:r>
            <a:r>
              <a:rPr lang="en-US" b="1" dirty="0" err="1">
                <a:latin typeface="Inconsolata Medium" panose="020B0609030003000000" pitchFamily="49" charset="77"/>
              </a:rPr>
              <a:t>str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integer.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//: 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floating-point type 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5e-6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err="1">
                <a:latin typeface="Gill Sans MT" panose="020B0502020104020203" pitchFamily="34" charset="77"/>
              </a:rPr>
              <a:t>NoneType</a:t>
            </a: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‘0.1 = {0.1:.17f}’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this is an f-string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‘0.2 = {0.2:.17f}’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prints 17 characters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‘0.3 = {0.3:.17f}’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after decimal point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int() and float() functions can be called to cast a value to a integer or float, respectively.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x will be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y will be 2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‘3’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z will be 3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a will be 2.8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“3”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b will be 3.0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‘4.2’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c will be 4.2</a:t>
            </a: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86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Boolean type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False must 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</a:t>
            </a:r>
          </a:p>
          <a:p>
            <a:pPr marL="0" indent="0">
              <a:buNone/>
            </a:pPr>
            <a:r>
              <a:rPr lang="en-US" dirty="0"/>
              <a:t>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4466590" y="3029770"/>
            <a:ext cx="388099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 result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Out[2]: True </a:t>
            </a:r>
          </a:p>
          <a:p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100" b="1" dirty="0">
                <a:latin typeface="Inconsolata Medium" panose="020B0609030003000000" pitchFamily="49" charset="77"/>
              </a:rPr>
              <a:t>]: 3 == 5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Out[3]: False </a:t>
            </a:r>
          </a:p>
          <a:p>
            <a:endParaRPr lang="en-US" sz="21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7F494-BE4D-5645-A5EE-61E70636208A}"/>
              </a:ext>
            </a:extLst>
          </p:cNvPr>
          <p:cNvSpPr txBox="1"/>
          <p:nvPr/>
        </p:nvSpPr>
        <p:spPr>
          <a:xfrm>
            <a:off x="483848" y="3878826"/>
            <a:ext cx="33653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latin typeface="Inconsolata Medium" panose="020B0609030003000000" pitchFamily="49" charset="77"/>
              </a:rPr>
              <a:t>]: x = False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type(x)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Out[1]: bool </a:t>
            </a:r>
          </a:p>
        </p:txBody>
      </p:sp>
    </p:spTree>
    <p:extLst>
      <p:ext uri="{BB962C8B-B14F-4D97-AF65-F5344CB8AC3E}">
        <p14:creationId xmlns:p14="http://schemas.microsoft.com/office/powerpoint/2010/main" val="211917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NoneType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includes a special type, the </a:t>
            </a:r>
            <a:r>
              <a:rPr lang="en-US" dirty="0" err="1"/>
              <a:t>NoneType</a:t>
            </a:r>
            <a:r>
              <a:rPr lang="en-US" dirty="0"/>
              <a:t>, which has only a single possible value: None.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None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</a:t>
            </a:r>
            <a:r>
              <a:rPr lang="en-US" b="1" dirty="0" err="1">
                <a:latin typeface="Inconsolata Medium" panose="020B0609030003000000" pitchFamily="49" charset="77"/>
              </a:rPr>
              <a:t>NoneType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 can is often used as the default value for parameters of methods. More on this later.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536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Download and install Anaconda on your home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computer. Open the </a:t>
            </a:r>
            <a:r>
              <a:rPr lang="en-US" dirty="0" err="1"/>
              <a:t>IPython</a:t>
            </a:r>
            <a:r>
              <a:rPr lang="en-US" dirty="0"/>
              <a:t> interpreter. Experiment with some of the concepts we learn: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</a:t>
            </a:r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terminal(Mac). For windows, bundled with Anaconda is a set of programs. Open the “Anaconda Prompt” program. Then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file,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scripts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IDE(Integrated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later, when we start writing games, we will use a popular local IDE called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</TotalTime>
  <Words>1319</Words>
  <Application>Microsoft Macintosh PowerPoint</Application>
  <PresentationFormat>On-screen Show (16:10)</PresentationFormat>
  <Paragraphs>258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MinionPro</vt:lpstr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Casting</vt:lpstr>
      <vt:lpstr>Boolean Type</vt:lpstr>
      <vt:lpstr>NoneType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2019-09-08T13:43:27Z</dcterms:modified>
</cp:coreProperties>
</file>