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292" r:id="rId6"/>
    <p:sldId id="293" r:id="rId7"/>
    <p:sldId id="294" r:id="rId8"/>
    <p:sldId id="295" r:id="rId9"/>
    <p:sldId id="296" r:id="rId10"/>
    <p:sldId id="282" r:id="rId11"/>
    <p:sldId id="297" r:id="rId12"/>
    <p:sldId id="283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90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69" dt="2019-09-08T04:06:59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custSel addSld delSld modSld">
      <pc:chgData name="Long B Nguyen" userId="f59fb8f3-a021-417a-8bc1-65c8d471c621" providerId="ADAL" clId="{3F616429-CA07-8145-BE07-B7552942C56D}" dt="2019-09-08T04:07:09.105" v="3100" actId="20577"/>
      <pc:docMkLst>
        <pc:docMk/>
      </pc:docMkLst>
      <pc:sldChg chg="modSp">
        <pc:chgData name="Long B Nguyen" userId="f59fb8f3-a021-417a-8bc1-65c8d471c621" providerId="ADAL" clId="{3F616429-CA07-8145-BE07-B7552942C56D}" dt="2019-09-08T04:07:09.105" v="310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3F616429-CA07-8145-BE07-B7552942C56D}" dt="2019-09-07T18:09:22.512" v="2159" actId="207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07T18:09:22.512" v="2159" actId="20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">
        <pc:chgData name="Long B Nguyen" userId="f59fb8f3-a021-417a-8bc1-65c8d471c621" providerId="ADAL" clId="{3F616429-CA07-8145-BE07-B7552942C56D}" dt="2019-09-07T18:10:50.103" v="2182" actId="14100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7T18:10:50.103" v="2182" actId="14100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8T01:00:46.195" v="3084" actId="14100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8T01:00:46.195" v="3084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">
        <pc:chgData name="Long B Nguyen" userId="f59fb8f3-a021-417a-8bc1-65c8d471c621" providerId="ADAL" clId="{3F616429-CA07-8145-BE07-B7552942C56D}" dt="2019-09-07T13:11:52.536" v="201" actId="20577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3:59.777" v="672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07T13:23:59.777" v="67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3:09.966" v="623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6:41.723" v="866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07T13:24:04.522" v="67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6:41.723" v="866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17:08.091" v="1789" actId="113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F616429-CA07-8145-BE07-B7552942C56D}" dt="2019-09-07T17:18:14.924" v="1802" actId="1076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07T17:18:14.924" v="1802" actId="1076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">
        <pc:chgData name="Long B Nguyen" userId="f59fb8f3-a021-417a-8bc1-65c8d471c621" providerId="ADAL" clId="{3F616429-CA07-8145-BE07-B7552942C56D}" dt="2019-09-07T17:13:20.111" v="1607" actId="20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4:30:49.968" v="1595" actId="20577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30:19.419" v="2024" actId="20577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07T17:30:19.419" v="2024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9:00:34.418" v="2433" actId="20577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9:00:34.418" v="2433" actId="20577"/>
          <ac:spMkLst>
            <pc:docMk/>
            <pc:sldMk cId="4186435068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F616429-CA07-8145-BE07-B7552942C56D}" dt="2019-09-07T19:13:56.458" v="2807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">
          <ac:chgData name="Long B Nguyen" userId="f59fb8f3-a021-417a-8bc1-65c8d471c621" providerId="ADAL" clId="{3F616429-CA07-8145-BE07-B7552942C56D}" dt="2019-09-07T19:13:56.458" v="2807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17:25.031" v="2923" actId="20577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20:42.687" v="3045" actId="2057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2682965912" sldId="303"/>
        </pc:sldMkLst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1668049367" sldId="304"/>
        </pc:sldMkLst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3231133164" sldId="305"/>
        </pc:sldMkLst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Variables and Operations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comparison.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“and”, “or”, and “not”.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C81C6-5951-4C46-A412-23C1C61FDBAF}"/>
              </a:ext>
            </a:extLst>
          </p:cNvPr>
          <p:cNvSpPr/>
          <p:nvPr/>
        </p:nvSpPr>
        <p:spPr>
          <a:xfrm>
            <a:off x="4425966" y="2688223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ABCA-F4C8-1048-81D6-6BFA51446B1C}"/>
              </a:ext>
            </a:extLst>
          </p:cNvPr>
          <p:cNvSpPr txBox="1"/>
          <p:nvPr/>
        </p:nvSpPr>
        <p:spPr>
          <a:xfrm>
            <a:off x="3472234" y="4128052"/>
            <a:ext cx="4306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second line shown in the output is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entered by the user, and the program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prints the first, third, and fourth lines.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2DFF0D-650A-334C-9422-0411CF348AB3}"/>
              </a:ext>
            </a:extLst>
          </p:cNvPr>
          <p:cNvCxnSpPr>
            <a:cxnSpLocks/>
          </p:cNvCxnSpPr>
          <p:nvPr/>
        </p:nvCxnSpPr>
        <p:spPr>
          <a:xfrm flipH="1">
            <a:off x="1520841" y="4426927"/>
            <a:ext cx="1854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>
                <a:latin typeface="Gill Sans MT" panose="020B0502020104020203" pitchFamily="34" charset="77"/>
              </a:rPr>
              <a:t>User input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floor(integer)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Note that we take the floor of the division which is rounding </a:t>
            </a:r>
            <a:r>
              <a:rPr lang="en-US" sz="1900" b="1" dirty="0">
                <a:latin typeface="Gill Sans MT" panose="020B0502020104020203" pitchFamily="34" charset="77"/>
              </a:rPr>
              <a:t>down</a:t>
            </a:r>
            <a:r>
              <a:rPr lang="en-US" sz="1900" dirty="0">
                <a:latin typeface="Gill Sans MT" panose="020B0502020104020203" pitchFamily="34" charset="77"/>
              </a:rPr>
              <a:t> to the nearest integer.  Be careful when the operands are negative: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-25 //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[1]: -4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modulus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59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59 divided by 7 is 8 with a remainder of 3. Thus it will be Friday.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59 %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Words>953</Words>
  <Application>Microsoft Macintosh PowerPoint</Application>
  <PresentationFormat>On-screen Show (16:10)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Why floor(integer) division is useful</vt:lpstr>
      <vt:lpstr>Why the modulus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2019-09-08T04:07:09Z</dcterms:modified>
</cp:coreProperties>
</file>