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40" r:id="rId3"/>
    <p:sldId id="553" r:id="rId4"/>
    <p:sldId id="620" r:id="rId5"/>
    <p:sldId id="621" r:id="rId6"/>
    <p:sldId id="551" r:id="rId7"/>
    <p:sldId id="630" r:id="rId8"/>
    <p:sldId id="302" r:id="rId9"/>
    <p:sldId id="552" r:id="rId10"/>
    <p:sldId id="618" r:id="rId11"/>
    <p:sldId id="615" r:id="rId12"/>
    <p:sldId id="616" r:id="rId13"/>
    <p:sldId id="617" r:id="rId14"/>
    <p:sldId id="598" r:id="rId15"/>
    <p:sldId id="612" r:id="rId16"/>
    <p:sldId id="622" r:id="rId17"/>
    <p:sldId id="623" r:id="rId18"/>
    <p:sldId id="624" r:id="rId19"/>
    <p:sldId id="600" r:id="rId20"/>
    <p:sldId id="627" r:id="rId21"/>
    <p:sldId id="625" r:id="rId22"/>
    <p:sldId id="601" r:id="rId23"/>
    <p:sldId id="588" r:id="rId24"/>
    <p:sldId id="589" r:id="rId25"/>
    <p:sldId id="602" r:id="rId26"/>
    <p:sldId id="608" r:id="rId27"/>
    <p:sldId id="609" r:id="rId28"/>
    <p:sldId id="613" r:id="rId29"/>
    <p:sldId id="628" r:id="rId30"/>
    <p:sldId id="629" r:id="rId31"/>
    <p:sldId id="626"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FBFEC-113F-4840-ABBF-53719FE886A7}" v="10" dt="2025-02-04T18:38:3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35"/>
    <p:restoredTop sz="93987"/>
  </p:normalViewPr>
  <p:slideViewPr>
    <p:cSldViewPr snapToGrid="0" snapToObjects="1">
      <p:cViewPr>
        <p:scale>
          <a:sx n="154" d="100"/>
          <a:sy n="154"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ldChg>
      <pc:sldChg chg="modSp add modAnim">
        <pc:chgData name="Long B Nguyen" userId="f59fb8f3-a021-417a-8bc1-65c8d471c621" providerId="ADAL" clId="{20E1AE71-974B-2D41-AC34-69C850DFDC19}" dt="2020-03-08T12:16:42.405" v="78" actId="5793"/>
        <pc:sldMkLst>
          <pc:docMk/>
          <pc:sldMk cId="1994033935" sldId="595"/>
        </pc:sldMkLst>
      </pc:sldChg>
      <pc:sldChg chg="modSp add modAnim">
        <pc:chgData name="Long B Nguyen" userId="f59fb8f3-a021-417a-8bc1-65c8d471c621" providerId="ADAL" clId="{20E1AE71-974B-2D41-AC34-69C850DFDC19}" dt="2020-03-08T12:17:14.150" v="86" actId="20577"/>
        <pc:sldMkLst>
          <pc:docMk/>
          <pc:sldMk cId="3986464372" sldId="596"/>
        </pc:sldMkLst>
      </pc:sldChg>
      <pc:sldChg chg="modSp add modAnim">
        <pc:chgData name="Long B Nguyen" userId="f59fb8f3-a021-417a-8bc1-65c8d471c621" providerId="ADAL" clId="{20E1AE71-974B-2D41-AC34-69C850DFDC19}" dt="2020-03-08T14:02:24.971" v="621" actId="20577"/>
        <pc:sldMkLst>
          <pc:docMk/>
          <pc:sldMk cId="2566405133" sldId="597"/>
        </pc:sldMkLst>
      </pc:sldChg>
      <pc:sldChg chg="modSp add modAnim">
        <pc:chgData name="Long B Nguyen" userId="f59fb8f3-a021-417a-8bc1-65c8d471c621" providerId="ADAL" clId="{20E1AE71-974B-2D41-AC34-69C850DFDC19}" dt="2020-03-08T12:23:10.036" v="98" actId="20577"/>
        <pc:sldMkLst>
          <pc:docMk/>
          <pc:sldMk cId="1098067599" sldId="598"/>
        </pc:sldMkLst>
      </pc:sldChg>
      <pc:sldChg chg="modSp add modAnim">
        <pc:chgData name="Long B Nguyen" userId="f59fb8f3-a021-417a-8bc1-65c8d471c621" providerId="ADAL" clId="{20E1AE71-974B-2D41-AC34-69C850DFDC19}" dt="2020-03-08T12:28:38.490" v="119" actId="20577"/>
        <pc:sldMkLst>
          <pc:docMk/>
          <pc:sldMk cId="2135983872" sldId="599"/>
        </pc:sldMkLst>
      </pc:sldChg>
      <pc:sldChg chg="modSp add modAnim">
        <pc:chgData name="Long B Nguyen" userId="f59fb8f3-a021-417a-8bc1-65c8d471c621" providerId="ADAL" clId="{20E1AE71-974B-2D41-AC34-69C850DFDC19}" dt="2020-03-08T12:28:52.619" v="125" actId="20577"/>
        <pc:sldMkLst>
          <pc:docMk/>
          <pc:sldMk cId="3082545194" sldId="600"/>
        </pc:sldMkLst>
      </pc:sldChg>
      <pc:sldChg chg="modSp add modAnim">
        <pc:chgData name="Long B Nguyen" userId="f59fb8f3-a021-417a-8bc1-65c8d471c621" providerId="ADAL" clId="{20E1AE71-974B-2D41-AC34-69C850DFDC19}" dt="2020-03-08T13:57:55.124" v="509" actId="20577"/>
        <pc:sldMkLst>
          <pc:docMk/>
          <pc:sldMk cId="3805116294" sldId="601"/>
        </pc:sldMkLst>
      </pc:sldChg>
      <pc:sldChg chg="modSp add">
        <pc:chgData name="Long B Nguyen" userId="f59fb8f3-a021-417a-8bc1-65c8d471c621" providerId="ADAL" clId="{20E1AE71-974B-2D41-AC34-69C850DFDC19}" dt="2020-03-08T12:29:32.575" v="133" actId="5793"/>
        <pc:sldMkLst>
          <pc:docMk/>
          <pc:sldMk cId="2482297390" sldId="602"/>
        </pc:sldMkLst>
      </pc:sldChg>
      <pc:sldChg chg="modSp add modAnim">
        <pc:chgData name="Long B Nguyen" userId="f59fb8f3-a021-417a-8bc1-65c8d471c621" providerId="ADAL" clId="{20E1AE71-974B-2D41-AC34-69C850DFDC19}" dt="2020-03-08T12:30:37.102" v="153" actId="20577"/>
        <pc:sldMkLst>
          <pc:docMk/>
          <pc:sldMk cId="3316801220" sldId="603"/>
        </pc:sldMkLst>
      </pc:sldChg>
      <pc:sldChg chg="modSp add">
        <pc:chgData name="Long B Nguyen" userId="f59fb8f3-a021-417a-8bc1-65c8d471c621" providerId="ADAL" clId="{20E1AE71-974B-2D41-AC34-69C850DFDC19}" dt="2020-03-08T12:31:12.108" v="157" actId="5793"/>
        <pc:sldMkLst>
          <pc:docMk/>
          <pc:sldMk cId="1665439849" sldId="605"/>
        </pc:sldMkLst>
      </pc:sldChg>
      <pc:sldChg chg="modSp add modAnim">
        <pc:chgData name="Long B Nguyen" userId="f59fb8f3-a021-417a-8bc1-65c8d471c621" providerId="ADAL" clId="{20E1AE71-974B-2D41-AC34-69C850DFDC19}" dt="2020-03-08T12:32:02.124" v="164" actId="20577"/>
        <pc:sldMkLst>
          <pc:docMk/>
          <pc:sldMk cId="1196991583" sldId="606"/>
        </pc:sldMkLst>
      </pc:sldChg>
      <pc:sldChg chg="modSp add modAnim">
        <pc:chgData name="Long B Nguyen" userId="f59fb8f3-a021-417a-8bc1-65c8d471c621" providerId="ADAL" clId="{20E1AE71-974B-2D41-AC34-69C850DFDC19}" dt="2020-03-08T12:36:27.687" v="186" actId="113"/>
        <pc:sldMkLst>
          <pc:docMk/>
          <pc:sldMk cId="2747083858" sldId="607"/>
        </pc:sldMkLst>
      </pc:sldChg>
      <pc:sldChg chg="addSp delSp modSp add modAnim">
        <pc:chgData name="Long B Nguyen" userId="f59fb8f3-a021-417a-8bc1-65c8d471c621" providerId="ADAL" clId="{20E1AE71-974B-2D41-AC34-69C850DFDC19}" dt="2020-03-16T17:50:12.029" v="624"/>
        <pc:sldMkLst>
          <pc:docMk/>
          <pc:sldMk cId="2430561500" sldId="609"/>
        </pc:sldMkLst>
      </pc:sldChg>
      <pc:sldChg chg="modSp add modAnim">
        <pc:chgData name="Long B Nguyen" userId="f59fb8f3-a021-417a-8bc1-65c8d471c621" providerId="ADAL" clId="{20E1AE71-974B-2D41-AC34-69C850DFDC19}" dt="2020-03-08T12:38:37.807" v="200" actId="20577"/>
        <pc:sldMkLst>
          <pc:docMk/>
          <pc:sldMk cId="1660288031" sldId="610"/>
        </pc:sldMkLst>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94FBFEC-113F-4840-ABBF-53719FE886A7}"/>
    <pc:docChg chg="addSld modSld">
      <pc:chgData name="Long B Nguyen" userId="f59fb8f3-a021-417a-8bc1-65c8d471c621" providerId="ADAL" clId="{094FBFEC-113F-4840-ABBF-53719FE886A7}" dt="2025-02-04T18:40:21.246" v="49" actId="1076"/>
      <pc:docMkLst>
        <pc:docMk/>
      </pc:docMkLst>
      <pc:sldChg chg="addSp modSp add mod modAnim">
        <pc:chgData name="Long B Nguyen" userId="f59fb8f3-a021-417a-8bc1-65c8d471c621" providerId="ADAL" clId="{094FBFEC-113F-4840-ABBF-53719FE886A7}" dt="2025-02-04T18:40:21.246" v="49" actId="1076"/>
        <pc:sldMkLst>
          <pc:docMk/>
          <pc:sldMk cId="882984534" sldId="630"/>
        </pc:sldMkLst>
        <pc:spChg chg="add mod">
          <ac:chgData name="Long B Nguyen" userId="f59fb8f3-a021-417a-8bc1-65c8d471c621" providerId="ADAL" clId="{094FBFEC-113F-4840-ABBF-53719FE886A7}" dt="2025-02-04T18:34:34.319" v="25" actId="1076"/>
          <ac:spMkLst>
            <pc:docMk/>
            <pc:sldMk cId="882984534" sldId="630"/>
            <ac:spMk id="9" creationId="{378FFB7C-5C95-B0D5-3DBD-FADBFC1EF300}"/>
          </ac:spMkLst>
        </pc:spChg>
        <pc:spChg chg="add mod">
          <ac:chgData name="Long B Nguyen" userId="f59fb8f3-a021-417a-8bc1-65c8d471c621" providerId="ADAL" clId="{094FBFEC-113F-4840-ABBF-53719FE886A7}" dt="2025-02-04T18:34:40.306" v="30" actId="20577"/>
          <ac:spMkLst>
            <pc:docMk/>
            <pc:sldMk cId="882984534" sldId="630"/>
            <ac:spMk id="10" creationId="{CFEBC1FC-28D8-C849-5780-FB0DAC7A2638}"/>
          </ac:spMkLst>
        </pc:spChg>
        <pc:spChg chg="add mod">
          <ac:chgData name="Long B Nguyen" userId="f59fb8f3-a021-417a-8bc1-65c8d471c621" providerId="ADAL" clId="{094FBFEC-113F-4840-ABBF-53719FE886A7}" dt="2025-02-04T18:34:47.536" v="36" actId="20577"/>
          <ac:spMkLst>
            <pc:docMk/>
            <pc:sldMk cId="882984534" sldId="630"/>
            <ac:spMk id="11" creationId="{EDC9E389-B35F-441E-6901-06DFB90104ED}"/>
          </ac:spMkLst>
        </pc:spChg>
        <pc:spChg chg="mod">
          <ac:chgData name="Long B Nguyen" userId="f59fb8f3-a021-417a-8bc1-65c8d471c621" providerId="ADAL" clId="{094FBFEC-113F-4840-ABBF-53719FE886A7}" dt="2025-02-04T18:33:24.573" v="1" actId="20577"/>
          <ac:spMkLst>
            <pc:docMk/>
            <pc:sldMk cId="882984534" sldId="630"/>
            <ac:spMk id="186371" creationId="{491D4100-10B8-9F24-CFB5-DB8A98765CB5}"/>
          </ac:spMkLst>
        </pc:spChg>
        <pc:cxnChg chg="add mod">
          <ac:chgData name="Long B Nguyen" userId="f59fb8f3-a021-417a-8bc1-65c8d471c621" providerId="ADAL" clId="{094FBFEC-113F-4840-ABBF-53719FE886A7}" dt="2025-02-04T18:33:58.551" v="14" actId="1076"/>
          <ac:cxnSpMkLst>
            <pc:docMk/>
            <pc:sldMk cId="882984534" sldId="630"/>
            <ac:cxnSpMk id="5" creationId="{FD80AE22-6D1E-DEA9-5567-3877D0486B09}"/>
          </ac:cxnSpMkLst>
        </pc:cxnChg>
        <pc:cxnChg chg="add mod">
          <ac:chgData name="Long B Nguyen" userId="f59fb8f3-a021-417a-8bc1-65c8d471c621" providerId="ADAL" clId="{094FBFEC-113F-4840-ABBF-53719FE886A7}" dt="2025-02-04T18:34:52.851" v="37" actId="692"/>
          <ac:cxnSpMkLst>
            <pc:docMk/>
            <pc:sldMk cId="882984534" sldId="630"/>
            <ac:cxnSpMk id="7" creationId="{04C6B389-B894-7FDA-68D4-FA4C4461D113}"/>
          </ac:cxnSpMkLst>
        </pc:cxnChg>
        <pc:cxnChg chg="add mod">
          <ac:chgData name="Long B Nguyen" userId="f59fb8f3-a021-417a-8bc1-65c8d471c621" providerId="ADAL" clId="{094FBFEC-113F-4840-ABBF-53719FE886A7}" dt="2025-02-04T18:34:57.834" v="38" actId="692"/>
          <ac:cxnSpMkLst>
            <pc:docMk/>
            <pc:sldMk cId="882984534" sldId="630"/>
            <ac:cxnSpMk id="8" creationId="{798A75E1-06C9-6585-D783-24E6E34DEF73}"/>
          </ac:cxnSpMkLst>
        </pc:cxnChg>
        <pc:cxnChg chg="add mod">
          <ac:chgData name="Long B Nguyen" userId="f59fb8f3-a021-417a-8bc1-65c8d471c621" providerId="ADAL" clId="{094FBFEC-113F-4840-ABBF-53719FE886A7}" dt="2025-02-04T18:39:38.580" v="46" actId="1076"/>
          <ac:cxnSpMkLst>
            <pc:docMk/>
            <pc:sldMk cId="882984534" sldId="630"/>
            <ac:cxnSpMk id="12" creationId="{D410D9B8-683D-2291-9922-1A6C3BA434EE}"/>
          </ac:cxnSpMkLst>
        </pc:cxnChg>
        <pc:cxnChg chg="add mod">
          <ac:chgData name="Long B Nguyen" userId="f59fb8f3-a021-417a-8bc1-65c8d471c621" providerId="ADAL" clId="{094FBFEC-113F-4840-ABBF-53719FE886A7}" dt="2025-02-04T18:40:16.128" v="48" actId="1076"/>
          <ac:cxnSpMkLst>
            <pc:docMk/>
            <pc:sldMk cId="882984534" sldId="630"/>
            <ac:cxnSpMk id="13" creationId="{CEC63D8F-DE5A-5720-53DB-FA25B81FD005}"/>
          </ac:cxnSpMkLst>
        </pc:cxnChg>
        <pc:cxnChg chg="add mod">
          <ac:chgData name="Long B Nguyen" userId="f59fb8f3-a021-417a-8bc1-65c8d471c621" providerId="ADAL" clId="{094FBFEC-113F-4840-ABBF-53719FE886A7}" dt="2025-02-04T18:40:21.246" v="49" actId="1076"/>
          <ac:cxnSpMkLst>
            <pc:docMk/>
            <pc:sldMk cId="882984534" sldId="630"/>
            <ac:cxnSpMk id="14" creationId="{358562C8-E9C0-8294-E0E9-E60502F27008}"/>
          </ac:cxnSpMkLst>
        </pc:cxn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ldChg>
      <pc:sldChg chg="modSp add">
        <pc:chgData name="Long B Nguyen" userId="f59fb8f3-a021-417a-8bc1-65c8d471c621" providerId="ADAL" clId="{CC9C9D9A-5149-2947-86C0-576F501F60DC}" dt="2020-01-04T15:57:55.835" v="789" actId="14100"/>
        <pc:sldMkLst>
          <pc:docMk/>
          <pc:sldMk cId="3758830494" sldId="320"/>
        </pc:sldMkLst>
      </pc:sldChg>
      <pc:sldChg chg="modSp add">
        <pc:chgData name="Long B Nguyen" userId="f59fb8f3-a021-417a-8bc1-65c8d471c621" providerId="ADAL" clId="{CC9C9D9A-5149-2947-86C0-576F501F60DC}" dt="2020-01-05T21:51:37.442" v="2325" actId="20577"/>
        <pc:sldMkLst>
          <pc:docMk/>
          <pc:sldMk cId="1022945305" sldId="321"/>
        </pc:sldMkLst>
      </pc:sldChg>
      <pc:sldChg chg="modSp add">
        <pc:chgData name="Long B Nguyen" userId="f59fb8f3-a021-417a-8bc1-65c8d471c621" providerId="ADAL" clId="{CC9C9D9A-5149-2947-86C0-576F501F60DC}" dt="2020-01-04T17:41:57.489" v="1203" actId="20577"/>
        <pc:sldMkLst>
          <pc:docMk/>
          <pc:sldMk cId="3456840474" sldId="322"/>
        </pc:sldMkLst>
      </pc:sldChg>
      <pc:sldChg chg="modSp add">
        <pc:chgData name="Long B Nguyen" userId="f59fb8f3-a021-417a-8bc1-65c8d471c621" providerId="ADAL" clId="{CC9C9D9A-5149-2947-86C0-576F501F60DC}" dt="2020-01-04T18:38:26.241" v="1214" actId="113"/>
        <pc:sldMkLst>
          <pc:docMk/>
          <pc:sldMk cId="1062075874" sldId="323"/>
        </pc:sldMkLst>
      </pc:sldChg>
      <pc:sldChg chg="modSp add">
        <pc:chgData name="Long B Nguyen" userId="f59fb8f3-a021-417a-8bc1-65c8d471c621" providerId="ADAL" clId="{CC9C9D9A-5149-2947-86C0-576F501F60DC}" dt="2020-01-04T20:58:36.932" v="1972" actId="20577"/>
        <pc:sldMkLst>
          <pc:docMk/>
          <pc:sldMk cId="1310010799" sldId="324"/>
        </pc:sldMkLst>
      </pc:sldChg>
      <pc:sldChg chg="modSp add">
        <pc:chgData name="Long B Nguyen" userId="f59fb8f3-a021-417a-8bc1-65c8d471c621" providerId="ADAL" clId="{CC9C9D9A-5149-2947-86C0-576F501F60DC}" dt="2020-01-05T21:27:04.952" v="2119" actId="20577"/>
        <pc:sldMkLst>
          <pc:docMk/>
          <pc:sldMk cId="3314372952" sldId="325"/>
        </pc:sldMkLst>
      </pc:sldChg>
      <pc:sldChg chg="modSp add">
        <pc:chgData name="Long B Nguyen" userId="f59fb8f3-a021-417a-8bc1-65c8d471c621" providerId="ADAL" clId="{CC9C9D9A-5149-2947-86C0-576F501F60DC}" dt="2020-01-05T21:29:58.563" v="2178" actId="20577"/>
        <pc:sldMkLst>
          <pc:docMk/>
          <pc:sldMk cId="3117943122" sldId="326"/>
        </pc:sldMkLst>
      </pc:sldChg>
      <pc:sldChg chg="modSp add">
        <pc:chgData name="Long B Nguyen" userId="f59fb8f3-a021-417a-8bc1-65c8d471c621" providerId="ADAL" clId="{CC9C9D9A-5149-2947-86C0-576F501F60DC}" dt="2020-01-05T21:59:55.597" v="2392" actId="14100"/>
        <pc:sldMkLst>
          <pc:docMk/>
          <pc:sldMk cId="1025618360" sldId="327"/>
        </pc:sldMkLst>
      </pc:sldChg>
      <pc:sldChg chg="modSp add">
        <pc:chgData name="Long B Nguyen" userId="f59fb8f3-a021-417a-8bc1-65c8d471c621" providerId="ADAL" clId="{CC9C9D9A-5149-2947-86C0-576F501F60DC}" dt="2020-01-05T21:54:47.081" v="2356" actId="2711"/>
        <pc:sldMkLst>
          <pc:docMk/>
          <pc:sldMk cId="3894299887" sldId="328"/>
        </pc:sldMkLst>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ldChg>
      <pc:sldChg chg="modSp add del modAnim">
        <pc:chgData name="Long B Nguyen" userId="f59fb8f3-a021-417a-8bc1-65c8d471c621" providerId="ADAL" clId="{D8E0FF47-5D02-BE42-82DB-1C73A03F4240}" dt="2021-06-10T13:08:25.817" v="23" actId="2696"/>
        <pc:sldMkLst>
          <pc:docMk/>
          <pc:sldMk cId="2545936015" sldId="626"/>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ldChg>
      <pc:sldChg chg="modSp">
        <pc:chgData name="Long B Nguyen" userId="f59fb8f3-a021-417a-8bc1-65c8d471c621" providerId="ADAL" clId="{AA9102B5-DACA-D841-B260-AEEBF90FC60A}" dt="2020-01-06T01:56:11.549" v="712" actId="1076"/>
        <pc:sldMkLst>
          <pc:docMk/>
          <pc:sldMk cId="1310010799" sldId="324"/>
        </pc:sldMkLst>
      </pc:sldChg>
      <pc:sldChg chg="modSp">
        <pc:chgData name="Long B Nguyen" userId="f59fb8f3-a021-417a-8bc1-65c8d471c621" providerId="ADAL" clId="{AA9102B5-DACA-D841-B260-AEEBF90FC60A}" dt="2020-01-06T15:35:11.658" v="853" actId="20577"/>
        <pc:sldMkLst>
          <pc:docMk/>
          <pc:sldMk cId="3314372952" sldId="325"/>
        </pc:sldMkLst>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ldChg>
      <pc:sldChg chg="modSp">
        <pc:chgData name="Long B Nguyen" userId="f59fb8f3-a021-417a-8bc1-65c8d471c621" providerId="ADAL" clId="{AA9102B5-DACA-D841-B260-AEEBF90FC60A}" dt="2020-01-06T01:55:34.369" v="708" actId="20577"/>
        <pc:sldMkLst>
          <pc:docMk/>
          <pc:sldMk cId="4294143140" sldId="329"/>
        </pc:sldMkLst>
      </pc:sldChg>
      <pc:sldChg chg="modSp add">
        <pc:chgData name="Long B Nguyen" userId="f59fb8f3-a021-417a-8bc1-65c8d471c621" providerId="ADAL" clId="{AA9102B5-DACA-D841-B260-AEEBF90FC60A}" dt="2020-01-06T15:01:01.638" v="819" actId="2711"/>
        <pc:sldMkLst>
          <pc:docMk/>
          <pc:sldMk cId="3594730708" sldId="330"/>
        </pc:sldMkLst>
      </pc:sldChg>
      <pc:sldChg chg="modSp add">
        <pc:chgData name="Long B Nguyen" userId="f59fb8f3-a021-417a-8bc1-65c8d471c621" providerId="ADAL" clId="{AA9102B5-DACA-D841-B260-AEEBF90FC60A}" dt="2020-01-06T02:00:17.493" v="815" actId="255"/>
        <pc:sldMkLst>
          <pc:docMk/>
          <pc:sldMk cId="3870816631" sldId="331"/>
        </pc:sldMkLst>
      </pc:sldChg>
      <pc:sldChg chg="modSp add">
        <pc:chgData name="Long B Nguyen" userId="f59fb8f3-a021-417a-8bc1-65c8d471c621" providerId="ADAL" clId="{AA9102B5-DACA-D841-B260-AEEBF90FC60A}" dt="2020-01-06T17:07:10.515" v="1519" actId="2711"/>
        <pc:sldMkLst>
          <pc:docMk/>
          <pc:sldMk cId="3124353102" sldId="332"/>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ldChg>
      <pc:sldChg chg="modSp">
        <pc:chgData name="Long B Nguyen" userId="f59fb8f3-a021-417a-8bc1-65c8d471c621" providerId="ADAL" clId="{34A2CF11-652E-6345-AC5C-A89FACA07C4E}" dt="2020-02-25T15:08:00.858" v="55" actId="255"/>
        <pc:sldMkLst>
          <pc:docMk/>
          <pc:sldMk cId="1445950413" sldId="528"/>
        </pc:sldMkLst>
      </pc:sldChg>
      <pc:sldChg chg="modSp modAnim">
        <pc:chgData name="Long B Nguyen" userId="f59fb8f3-a021-417a-8bc1-65c8d471c621" providerId="ADAL" clId="{34A2CF11-652E-6345-AC5C-A89FACA07C4E}" dt="2020-02-28T13:56:32.314" v="1412" actId="20577"/>
        <pc:sldMkLst>
          <pc:docMk/>
          <pc:sldMk cId="1720314276" sldId="566"/>
        </pc:sldMkLst>
      </pc:sldChg>
      <pc:sldChg chg="modSp modAnim">
        <pc:chgData name="Long B Nguyen" userId="f59fb8f3-a021-417a-8bc1-65c8d471c621" providerId="ADAL" clId="{34A2CF11-652E-6345-AC5C-A89FACA07C4E}" dt="2020-02-25T15:09:21.882" v="167" actId="20577"/>
        <pc:sldMkLst>
          <pc:docMk/>
          <pc:sldMk cId="198395083" sldId="567"/>
        </pc:sldMkLst>
      </pc:sldChg>
      <pc:sldChg chg="modSp">
        <pc:chgData name="Long B Nguyen" userId="f59fb8f3-a021-417a-8bc1-65c8d471c621" providerId="ADAL" clId="{34A2CF11-652E-6345-AC5C-A89FACA07C4E}" dt="2020-02-25T15:05:17.624" v="22" actId="1076"/>
        <pc:sldMkLst>
          <pc:docMk/>
          <pc:sldMk cId="1070622160" sldId="568"/>
        </pc:sldMkLst>
      </pc:sldChg>
      <pc:sldChg chg="modSp modAnim">
        <pc:chgData name="Long B Nguyen" userId="f59fb8f3-a021-417a-8bc1-65c8d471c621" providerId="ADAL" clId="{34A2CF11-652E-6345-AC5C-A89FACA07C4E}" dt="2020-02-25T15:11:25.959" v="181" actId="20577"/>
        <pc:sldMkLst>
          <pc:docMk/>
          <pc:sldMk cId="4001486838" sldId="570"/>
        </pc:sldMkLst>
      </pc:sldChg>
      <pc:sldChg chg="modSp">
        <pc:chgData name="Long B Nguyen" userId="f59fb8f3-a021-417a-8bc1-65c8d471c621" providerId="ADAL" clId="{34A2CF11-652E-6345-AC5C-A89FACA07C4E}" dt="2020-02-25T15:05:41.826" v="30" actId="5793"/>
        <pc:sldMkLst>
          <pc:docMk/>
          <pc:sldMk cId="2901569448" sldId="571"/>
        </pc:sldMkLst>
      </pc:sldChg>
      <pc:sldChg chg="modSp">
        <pc:chgData name="Long B Nguyen" userId="f59fb8f3-a021-417a-8bc1-65c8d471c621" providerId="ADAL" clId="{34A2CF11-652E-6345-AC5C-A89FACA07C4E}" dt="2020-02-25T15:10:25.707" v="172" actId="14100"/>
        <pc:sldMkLst>
          <pc:docMk/>
          <pc:sldMk cId="2135159274" sldId="573"/>
        </pc:sldMkLst>
      </pc:sldChg>
      <pc:sldChg chg="modSp">
        <pc:chgData name="Long B Nguyen" userId="f59fb8f3-a021-417a-8bc1-65c8d471c621" providerId="ADAL" clId="{34A2CF11-652E-6345-AC5C-A89FACA07C4E}" dt="2020-02-25T15:15:06.511" v="228" actId="1076"/>
        <pc:sldMkLst>
          <pc:docMk/>
          <pc:sldMk cId="3391101355" sldId="575"/>
        </pc:sldMkLst>
      </pc:sldChg>
      <pc:sldChg chg="modSp">
        <pc:chgData name="Long B Nguyen" userId="f59fb8f3-a021-417a-8bc1-65c8d471c621" providerId="ADAL" clId="{34A2CF11-652E-6345-AC5C-A89FACA07C4E}" dt="2020-02-25T15:13:13.689" v="198" actId="5793"/>
        <pc:sldMkLst>
          <pc:docMk/>
          <pc:sldMk cId="3275116272" sldId="576"/>
        </pc:sldMkLst>
      </pc:sldChg>
      <pc:sldChg chg="modSp modAnim">
        <pc:chgData name="Long B Nguyen" userId="f59fb8f3-a021-417a-8bc1-65c8d471c621" providerId="ADAL" clId="{34A2CF11-652E-6345-AC5C-A89FACA07C4E}" dt="2020-02-25T15:06:05.921" v="39" actId="20577"/>
        <pc:sldMkLst>
          <pc:docMk/>
          <pc:sldMk cId="1727266702" sldId="578"/>
        </pc:sldMkLst>
      </pc:sldChg>
      <pc:sldChg chg="modSp">
        <pc:chgData name="Long B Nguyen" userId="f59fb8f3-a021-417a-8bc1-65c8d471c621" providerId="ADAL" clId="{34A2CF11-652E-6345-AC5C-A89FACA07C4E}" dt="2020-02-25T15:10:09.921" v="168" actId="2711"/>
        <pc:sldMkLst>
          <pc:docMk/>
          <pc:sldMk cId="665490485" sldId="579"/>
        </pc:sldMkLst>
      </pc:sldChg>
      <pc:sldChg chg="addSp delSp modSp modAnim">
        <pc:chgData name="Long B Nguyen" userId="f59fb8f3-a021-417a-8bc1-65c8d471c621" providerId="ADAL" clId="{34A2CF11-652E-6345-AC5C-A89FACA07C4E}" dt="2020-02-28T14:46:23.469" v="1418" actId="113"/>
        <pc:sldMkLst>
          <pc:docMk/>
          <pc:sldMk cId="1237537268" sldId="583"/>
        </pc:sldMkLst>
      </pc:sldChg>
      <pc:sldChg chg="modSp">
        <pc:chgData name="Long B Nguyen" userId="f59fb8f3-a021-417a-8bc1-65c8d471c621" providerId="ADAL" clId="{34A2CF11-652E-6345-AC5C-A89FACA07C4E}" dt="2020-02-25T15:15:56.112" v="245" actId="20577"/>
        <pc:sldMkLst>
          <pc:docMk/>
          <pc:sldMk cId="4256317276" sldId="584"/>
        </pc:sldMkLst>
      </pc:sldChg>
      <pc:sldChg chg="modSp modAnim">
        <pc:chgData name="Long B Nguyen" userId="f59fb8f3-a021-417a-8bc1-65c8d471c621" providerId="ADAL" clId="{34A2CF11-652E-6345-AC5C-A89FACA07C4E}" dt="2020-02-25T15:23:21.337" v="341" actId="255"/>
        <pc:sldMkLst>
          <pc:docMk/>
          <pc:sldMk cId="3977893820" sldId="585"/>
        </pc:sldMkLst>
      </pc:sldChg>
      <pc:sldChg chg="modSp modAnim">
        <pc:chgData name="Long B Nguyen" userId="f59fb8f3-a021-417a-8bc1-65c8d471c621" providerId="ADAL" clId="{34A2CF11-652E-6345-AC5C-A89FACA07C4E}" dt="2020-02-25T15:47:51.312" v="428" actId="20577"/>
        <pc:sldMkLst>
          <pc:docMk/>
          <pc:sldMk cId="1319289224" sldId="586"/>
        </pc:sldMkLst>
      </pc:sldChg>
      <pc:sldChg chg="modSp">
        <pc:chgData name="Long B Nguyen" userId="f59fb8f3-a021-417a-8bc1-65c8d471c621" providerId="ADAL" clId="{34A2CF11-652E-6345-AC5C-A89FACA07C4E}" dt="2020-02-28T14:52:08.779" v="1420" actId="113"/>
        <pc:sldMkLst>
          <pc:docMk/>
          <pc:sldMk cId="2894020677" sldId="587"/>
        </pc:sldMkLst>
      </pc:sldChg>
      <pc:sldChg chg="modSp">
        <pc:chgData name="Long B Nguyen" userId="f59fb8f3-a021-417a-8bc1-65c8d471c621" providerId="ADAL" clId="{34A2CF11-652E-6345-AC5C-A89FACA07C4E}" dt="2020-02-25T15:15:28.597" v="236" actId="5793"/>
        <pc:sldMkLst>
          <pc:docMk/>
          <pc:sldMk cId="3609960584" sldId="588"/>
        </pc:sldMkLst>
      </pc:sldChg>
      <pc:sldChg chg="modSp">
        <pc:chgData name="Long B Nguyen" userId="f59fb8f3-a021-417a-8bc1-65c8d471c621" providerId="ADAL" clId="{34A2CF11-652E-6345-AC5C-A89FACA07C4E}" dt="2020-02-25T15:49:00.714" v="453" actId="20577"/>
        <pc:sldMkLst>
          <pc:docMk/>
          <pc:sldMk cId="2527578196" sldId="589"/>
        </pc:sldMkLst>
      </pc:sldChg>
      <pc:sldChg chg="modSp">
        <pc:chgData name="Long B Nguyen" userId="f59fb8f3-a021-417a-8bc1-65c8d471c621" providerId="ADAL" clId="{34A2CF11-652E-6345-AC5C-A89FACA07C4E}" dt="2020-02-25T15:49:55.314" v="492" actId="1076"/>
        <pc:sldMkLst>
          <pc:docMk/>
          <pc:sldMk cId="3609937493" sldId="590"/>
        </pc:sldMkLst>
      </pc:sldChg>
      <pc:sldChg chg="modSp">
        <pc:chgData name="Long B Nguyen" userId="f59fb8f3-a021-417a-8bc1-65c8d471c621" providerId="ADAL" clId="{34A2CF11-652E-6345-AC5C-A89FACA07C4E}" dt="2020-02-25T15:49:31.728" v="486" actId="1036"/>
        <pc:sldMkLst>
          <pc:docMk/>
          <pc:sldMk cId="4266553646" sldId="591"/>
        </pc:sldMkLst>
      </pc:sldChg>
      <pc:sldChg chg="delSp modSp del">
        <pc:chgData name="Long B Nguyen" userId="f59fb8f3-a021-417a-8bc1-65c8d471c621" providerId="ADAL" clId="{34A2CF11-652E-6345-AC5C-A89FACA07C4E}" dt="2020-02-28T14:52:21.453" v="1421" actId="2696"/>
        <pc:sldMkLst>
          <pc:docMk/>
          <pc:sldMk cId="4126212206" sldId="592"/>
        </pc:sldMkLst>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ldChg>
      <pc:sldChg chg="modSp del">
        <pc:chgData name="Long B Nguyen" userId="f59fb8f3-a021-417a-8bc1-65c8d471c621" providerId="ADAL" clId="{34A2CF11-652E-6345-AC5C-A89FACA07C4E}" dt="2020-02-25T15:13:53.707" v="206" actId="2696"/>
        <pc:sldMkLst>
          <pc:docMk/>
          <pc:sldMk cId="2263416976" sldId="605"/>
        </pc:sldMkLst>
      </pc:sldChg>
      <pc:sldChg chg="modSp">
        <pc:chgData name="Long B Nguyen" userId="f59fb8f3-a021-417a-8bc1-65c8d471c621" providerId="ADAL" clId="{34A2CF11-652E-6345-AC5C-A89FACA07C4E}" dt="2020-02-25T16:21:01.033" v="1409"/>
        <pc:sldMkLst>
          <pc:docMk/>
          <pc:sldMk cId="2319263073" sldId="610"/>
        </pc:sldMkLst>
      </pc:sldChg>
      <pc:sldChg chg="modSp add modAnim">
        <pc:chgData name="Long B Nguyen" userId="f59fb8f3-a021-417a-8bc1-65c8d471c621" providerId="ADAL" clId="{34A2CF11-652E-6345-AC5C-A89FACA07C4E}" dt="2020-02-25T15:18:40.361" v="298" actId="20577"/>
        <pc:sldMkLst>
          <pc:docMk/>
          <pc:sldMk cId="1558241323" sldId="613"/>
        </pc:sldMkLst>
      </pc:sldChg>
      <pc:sldChg chg="modSp add del">
        <pc:chgData name="Long B Nguyen" userId="f59fb8f3-a021-417a-8bc1-65c8d471c621" providerId="ADAL" clId="{34A2CF11-652E-6345-AC5C-A89FACA07C4E}" dt="2020-02-25T15:19:10.925" v="318" actId="2696"/>
        <pc:sldMkLst>
          <pc:docMk/>
          <pc:sldMk cId="3595252648" sldId="614"/>
        </pc:sldMkLst>
      </pc:sldChg>
      <pc:sldChg chg="modSp add">
        <pc:chgData name="Long B Nguyen" userId="f59fb8f3-a021-417a-8bc1-65c8d471c621" providerId="ADAL" clId="{34A2CF11-652E-6345-AC5C-A89FACA07C4E}" dt="2020-02-25T15:21:23.981" v="339" actId="20577"/>
        <pc:sldMkLst>
          <pc:docMk/>
          <pc:sldMk cId="1678415157" sldId="615"/>
        </pc:sldMkLst>
      </pc:sldChg>
      <pc:sldChg chg="modSp add modAnim">
        <pc:chgData name="Long B Nguyen" userId="f59fb8f3-a021-417a-8bc1-65c8d471c621" providerId="ADAL" clId="{34A2CF11-652E-6345-AC5C-A89FACA07C4E}" dt="2020-02-25T15:26:12.917" v="395" actId="20577"/>
        <pc:sldMkLst>
          <pc:docMk/>
          <pc:sldMk cId="827202224" sldId="616"/>
        </pc:sldMkLst>
      </pc:sldChg>
      <pc:sldChg chg="modSp add del">
        <pc:chgData name="Long B Nguyen" userId="f59fb8f3-a021-417a-8bc1-65c8d471c621" providerId="ADAL" clId="{34A2CF11-652E-6345-AC5C-A89FACA07C4E}" dt="2020-02-25T15:24:04.912" v="356" actId="2696"/>
        <pc:sldMkLst>
          <pc:docMk/>
          <pc:sldMk cId="2019408601" sldId="616"/>
        </pc:sldMkLst>
      </pc:sldChg>
      <pc:sldChg chg="modSp add">
        <pc:chgData name="Long B Nguyen" userId="f59fb8f3-a021-417a-8bc1-65c8d471c621" providerId="ADAL" clId="{34A2CF11-652E-6345-AC5C-A89FACA07C4E}" dt="2020-02-25T15:28:05.754" v="418" actId="14100"/>
        <pc:sldMkLst>
          <pc:docMk/>
          <pc:sldMk cId="971732716" sldId="617"/>
        </pc:sldMkLst>
      </pc:sldChg>
      <pc:sldChg chg="addSp modSp add">
        <pc:chgData name="Long B Nguyen" userId="f59fb8f3-a021-417a-8bc1-65c8d471c621" providerId="ADAL" clId="{34A2CF11-652E-6345-AC5C-A89FACA07C4E}" dt="2020-02-25T16:13:27.291" v="1080" actId="692"/>
        <pc:sldMkLst>
          <pc:docMk/>
          <pc:sldMk cId="1047995035" sldId="618"/>
        </pc:sldMkLst>
      </pc:sldChg>
      <pc:sldChg chg="modSp add">
        <pc:chgData name="Long B Nguyen" userId="f59fb8f3-a021-417a-8bc1-65c8d471c621" providerId="ADAL" clId="{34A2CF11-652E-6345-AC5C-A89FACA07C4E}" dt="2020-03-05T10:05:57.927" v="1422" actId="20577"/>
        <pc:sldMkLst>
          <pc:docMk/>
          <pc:sldMk cId="1016158355" sldId="619"/>
        </pc:sldMkLst>
      </pc:sldChg>
      <pc:sldChg chg="modSp add">
        <pc:chgData name="Long B Nguyen" userId="f59fb8f3-a021-417a-8bc1-65c8d471c621" providerId="ADAL" clId="{34A2CF11-652E-6345-AC5C-A89FACA07C4E}" dt="2020-02-25T16:00:03.623" v="759" actId="20577"/>
        <pc:sldMkLst>
          <pc:docMk/>
          <pc:sldMk cId="4204323314" sldId="620"/>
        </pc:sldMkLst>
      </pc:sldChg>
      <pc:sldChg chg="modSp add">
        <pc:chgData name="Long B Nguyen" userId="f59fb8f3-a021-417a-8bc1-65c8d471c621" providerId="ADAL" clId="{34A2CF11-652E-6345-AC5C-A89FACA07C4E}" dt="2020-02-25T16:05:30.380" v="1035" actId="20577"/>
        <pc:sldMkLst>
          <pc:docMk/>
          <pc:sldMk cId="1162857972" sldId="621"/>
        </pc:sldMkLst>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ldChg>
      <pc:sldChg chg="modSp add">
        <pc:chgData name="Long B Nguyen" userId="f59fb8f3-a021-417a-8bc1-65c8d471c621" providerId="ADAL" clId="{34A2CF11-652E-6345-AC5C-A89FACA07C4E}" dt="2020-02-25T16:19:36.680" v="1349" actId="20577"/>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ldChg>
      <pc:sldChg chg="modSp modAnim">
        <pc:chgData name="Long B Nguyen" userId="f59fb8f3-a021-417a-8bc1-65c8d471c621" providerId="ADAL" clId="{A54A5039-9BC6-1548-AC61-7314DB675A9D}" dt="2019-09-24T11:45:26.007" v="2185" actId="20577"/>
        <pc:sldMkLst>
          <pc:docMk/>
          <pc:sldMk cId="1438711869" sldId="284"/>
        </pc:sldMkLst>
      </pc:sldChg>
      <pc:sldChg chg="modSp">
        <pc:chgData name="Long B Nguyen" userId="f59fb8f3-a021-417a-8bc1-65c8d471c621" providerId="ADAL" clId="{A54A5039-9BC6-1548-AC61-7314DB675A9D}" dt="2019-09-19T14:18:56.959" v="28" actId="20577"/>
        <pc:sldMkLst>
          <pc:docMk/>
          <pc:sldMk cId="131840209" sldId="286"/>
        </pc:sldMkLst>
      </pc:sldChg>
      <pc:sldChg chg="modSp add del modAnim">
        <pc:chgData name="Long B Nguyen" userId="f59fb8f3-a021-417a-8bc1-65c8d471c621" providerId="ADAL" clId="{A54A5039-9BC6-1548-AC61-7314DB675A9D}" dt="2019-09-24T11:43:26.738" v="2146" actId="2696"/>
        <pc:sldMkLst>
          <pc:docMk/>
          <pc:sldMk cId="3439768680" sldId="294"/>
        </pc:sldMkLst>
      </pc:sldChg>
      <pc:sldChg chg="addSp modSp modAnim">
        <pc:chgData name="Long B Nguyen" userId="f59fb8f3-a021-417a-8bc1-65c8d471c621" providerId="ADAL" clId="{A54A5039-9BC6-1548-AC61-7314DB675A9D}" dt="2019-09-23T12:04:10.373" v="1911"/>
        <pc:sldMkLst>
          <pc:docMk/>
          <pc:sldMk cId="1816941262" sldId="295"/>
        </pc:sldMkLst>
      </pc:sldChg>
      <pc:sldChg chg="modSp modAnim">
        <pc:chgData name="Long B Nguyen" userId="f59fb8f3-a021-417a-8bc1-65c8d471c621" providerId="ADAL" clId="{A54A5039-9BC6-1548-AC61-7314DB675A9D}" dt="2019-09-23T11:59:17.508" v="1794"/>
        <pc:sldMkLst>
          <pc:docMk/>
          <pc:sldMk cId="553003360" sldId="296"/>
        </pc:sldMkLst>
      </pc:sldChg>
      <pc:sldChg chg="modSp modAnim">
        <pc:chgData name="Long B Nguyen" userId="f59fb8f3-a021-417a-8bc1-65c8d471c621" providerId="ADAL" clId="{A54A5039-9BC6-1548-AC61-7314DB675A9D}" dt="2019-09-23T11:59:34.632" v="1798"/>
        <pc:sldMkLst>
          <pc:docMk/>
          <pc:sldMk cId="3006175481" sldId="297"/>
        </pc:sldMkLst>
      </pc:sldChg>
      <pc:sldChg chg="modSp modAnim">
        <pc:chgData name="Long B Nguyen" userId="f59fb8f3-a021-417a-8bc1-65c8d471c621" providerId="ADAL" clId="{A54A5039-9BC6-1548-AC61-7314DB675A9D}" dt="2019-09-23T12:06:41.861" v="1992"/>
        <pc:sldMkLst>
          <pc:docMk/>
          <pc:sldMk cId="3150557076" sldId="298"/>
        </pc:sldMkLst>
      </pc:sldChg>
      <pc:sldChg chg="addSp delSp modSp modAnim">
        <pc:chgData name="Long B Nguyen" userId="f59fb8f3-a021-417a-8bc1-65c8d471c621" providerId="ADAL" clId="{A54A5039-9BC6-1548-AC61-7314DB675A9D}" dt="2019-09-23T12:01:44.436" v="1840"/>
        <pc:sldMkLst>
          <pc:docMk/>
          <pc:sldMk cId="128704095" sldId="302"/>
        </pc:sldMkLst>
      </pc:sldChg>
      <pc:sldChg chg="modSp add modAnim">
        <pc:chgData name="Long B Nguyen" userId="f59fb8f3-a021-417a-8bc1-65c8d471c621" providerId="ADAL" clId="{A54A5039-9BC6-1548-AC61-7314DB675A9D}" dt="2019-09-23T12:00:26.516" v="1826" actId="20577"/>
        <pc:sldMkLst>
          <pc:docMk/>
          <pc:sldMk cId="3275945509" sldId="303"/>
        </pc:sldMkLst>
      </pc:sldChg>
      <pc:sldChg chg="modSp add modAnim">
        <pc:chgData name="Long B Nguyen" userId="f59fb8f3-a021-417a-8bc1-65c8d471c621" providerId="ADAL" clId="{A54A5039-9BC6-1548-AC61-7314DB675A9D}" dt="2019-09-23T12:00:38.314" v="1827"/>
        <pc:sldMkLst>
          <pc:docMk/>
          <pc:sldMk cId="406772024" sldId="304"/>
        </pc:sldMkLst>
      </pc:sldChg>
      <pc:sldChg chg="modSp add modAnim">
        <pc:chgData name="Long B Nguyen" userId="f59fb8f3-a021-417a-8bc1-65c8d471c621" providerId="ADAL" clId="{A54A5039-9BC6-1548-AC61-7314DB675A9D}" dt="2019-09-23T13:27:58.707" v="2000" actId="20577"/>
        <pc:sldMkLst>
          <pc:docMk/>
          <pc:sldMk cId="1703902501" sldId="305"/>
        </pc:sldMkLst>
      </pc:sldChg>
      <pc:sldChg chg="modSp add modAnim">
        <pc:chgData name="Long B Nguyen" userId="f59fb8f3-a021-417a-8bc1-65c8d471c621" providerId="ADAL" clId="{A54A5039-9BC6-1548-AC61-7314DB675A9D}" dt="2019-09-23T12:01:58.728" v="1843"/>
        <pc:sldMkLst>
          <pc:docMk/>
          <pc:sldMk cId="3614829039" sldId="306"/>
        </pc:sldMkLst>
      </pc:sldChg>
      <pc:sldChg chg="modSp add modAnim">
        <pc:chgData name="Long B Nguyen" userId="f59fb8f3-a021-417a-8bc1-65c8d471c621" providerId="ADAL" clId="{A54A5039-9BC6-1548-AC61-7314DB675A9D}" dt="2019-09-23T12:02:15.154" v="1846"/>
        <pc:sldMkLst>
          <pc:docMk/>
          <pc:sldMk cId="295911327" sldId="307"/>
        </pc:sldMkLst>
      </pc:sldChg>
      <pc:sldChg chg="modSp add modAnim">
        <pc:chgData name="Long B Nguyen" userId="f59fb8f3-a021-417a-8bc1-65c8d471c621" providerId="ADAL" clId="{A54A5039-9BC6-1548-AC61-7314DB675A9D}" dt="2019-09-23T12:01:05.311" v="1832"/>
        <pc:sldMkLst>
          <pc:docMk/>
          <pc:sldMk cId="67957925" sldId="308"/>
        </pc:sldMkLst>
      </pc:sldChg>
      <pc:sldChg chg="modSp add modAnim">
        <pc:chgData name="Long B Nguyen" userId="f59fb8f3-a021-417a-8bc1-65c8d471c621" providerId="ADAL" clId="{A54A5039-9BC6-1548-AC61-7314DB675A9D}" dt="2019-09-23T12:01:18.117" v="1835"/>
        <pc:sldMkLst>
          <pc:docMk/>
          <pc:sldMk cId="1872435103" sldId="309"/>
        </pc:sldMkLst>
      </pc:sldChg>
      <pc:sldChg chg="modSp add">
        <pc:chgData name="Long B Nguyen" userId="f59fb8f3-a021-417a-8bc1-65c8d471c621" providerId="ADAL" clId="{A54A5039-9BC6-1548-AC61-7314DB675A9D}" dt="2019-09-20T12:40:48.118" v="1409" actId="20577"/>
        <pc:sldMkLst>
          <pc:docMk/>
          <pc:sldMk cId="4088965571" sldId="310"/>
        </pc:sldMkLst>
      </pc:sldChg>
      <pc:sldChg chg="modSp add modAnim">
        <pc:chgData name="Long B Nguyen" userId="f59fb8f3-a021-417a-8bc1-65c8d471c621" providerId="ADAL" clId="{A54A5039-9BC6-1548-AC61-7314DB675A9D}" dt="2019-09-23T12:01:26.997" v="1836"/>
        <pc:sldMkLst>
          <pc:docMk/>
          <pc:sldMk cId="2255846137" sldId="311"/>
        </pc:sldMkLst>
      </pc:sldChg>
      <pc:sldChg chg="modSp add">
        <pc:chgData name="Long B Nguyen" userId="f59fb8f3-a021-417a-8bc1-65c8d471c621" providerId="ADAL" clId="{A54A5039-9BC6-1548-AC61-7314DB675A9D}" dt="2019-09-23T11:49:40.764" v="1759" actId="20577"/>
        <pc:sldMkLst>
          <pc:docMk/>
          <pc:sldMk cId="1513627164" sldId="312"/>
        </pc:sldMkLst>
      </pc:sldChg>
      <pc:sldChg chg="modSp add modAnim">
        <pc:chgData name="Long B Nguyen" userId="f59fb8f3-a021-417a-8bc1-65c8d471c621" providerId="ADAL" clId="{A54A5039-9BC6-1548-AC61-7314DB675A9D}" dt="2019-09-23T11:58:57.499" v="1789"/>
        <pc:sldMkLst>
          <pc:docMk/>
          <pc:sldMk cId="2097059918" sldId="313"/>
        </pc:sldMkLst>
      </pc:sldChg>
      <pc:sldChg chg="modSp add del">
        <pc:chgData name="Long B Nguyen" userId="f59fb8f3-a021-417a-8bc1-65c8d471c621" providerId="ADAL" clId="{A54A5039-9BC6-1548-AC61-7314DB675A9D}" dt="2019-09-24T11:43:27.284" v="2147" actId="2696"/>
        <pc:sldMkLst>
          <pc:docMk/>
          <pc:sldMk cId="3916896519" sldId="314"/>
        </pc:sldMkLst>
      </pc:sldChg>
      <pc:sldChg chg="modSp add del">
        <pc:chgData name="Long B Nguyen" userId="f59fb8f3-a021-417a-8bc1-65c8d471c621" providerId="ADAL" clId="{A54A5039-9BC6-1548-AC61-7314DB675A9D}" dt="2019-09-24T14:05:24.942" v="2839" actId="2696"/>
        <pc:sldMkLst>
          <pc:docMk/>
          <pc:sldMk cId="2798321153" sldId="315"/>
        </pc:sldMkLst>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ldChg>
      <pc:sldChg chg="modSp add">
        <pc:chgData name="Long B Nguyen" userId="f59fb8f3-a021-417a-8bc1-65c8d471c621" providerId="ADAL" clId="{A54A5039-9BC6-1548-AC61-7314DB675A9D}" dt="2019-09-24T13:44:10.963" v="2838" actId="20577"/>
        <pc:sldMkLst>
          <pc:docMk/>
          <pc:sldMk cId="1215229427" sldId="318"/>
        </pc:sldMkLst>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21T16:35:10.043" v="58" actId="2057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ldChg>
      <pc:sldChg chg="modSp mod">
        <pc:chgData name="Long Nguyen" userId="f59fb8f3-a021-417a-8bc1-65c8d471c621" providerId="ADAL" clId="{41F97D0F-9B80-C04B-A6BA-DF33B437D3D1}" dt="2023-01-19T17:39:11.343" v="31" actId="20577"/>
        <pc:sldMkLst>
          <pc:docMk/>
          <pc:sldMk cId="1241156272" sldId="613"/>
        </pc:sldMkLst>
      </pc:sldChg>
      <pc:sldChg chg="modSp add mod">
        <pc:chgData name="Long Nguyen" userId="f59fb8f3-a021-417a-8bc1-65c8d471c621" providerId="ADAL" clId="{41F97D0F-9B80-C04B-A6BA-DF33B437D3D1}" dt="2023-01-21T16:35:10.043" v="58" actId="20577"/>
        <pc:sldMkLst>
          <pc:docMk/>
          <pc:sldMk cId="628729618" sldId="625"/>
        </pc:sldMkLst>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ldChg>
      <pc:sldChg chg="modSp mod">
        <pc:chgData name="Long B Nguyen" userId="f59fb8f3-a021-417a-8bc1-65c8d471c621" providerId="ADAL" clId="{4147FC6E-99C4-2241-9195-7A95286B3603}" dt="2022-01-04T17:57:44.791" v="83" actId="20577"/>
        <pc:sldMkLst>
          <pc:docMk/>
          <pc:sldMk cId="2267031669" sldId="589"/>
        </pc:sldMkLst>
      </pc:sldChg>
      <pc:sldChg chg="modSp modAnim">
        <pc:chgData name="Long B Nguyen" userId="f59fb8f3-a021-417a-8bc1-65c8d471c621" providerId="ADAL" clId="{4147FC6E-99C4-2241-9195-7A95286B3603}" dt="2022-01-04T18:06:08.114" v="491" actId="20577"/>
        <pc:sldMkLst>
          <pc:docMk/>
          <pc:sldMk cId="3182606397" sldId="600"/>
        </pc:sldMkLst>
      </pc:sldChg>
      <pc:sldChg chg="addSp delSp modSp mod">
        <pc:chgData name="Long B Nguyen" userId="f59fb8f3-a021-417a-8bc1-65c8d471c621" providerId="ADAL" clId="{4147FC6E-99C4-2241-9195-7A95286B3603}" dt="2022-01-04T17:57:32.097" v="49" actId="20577"/>
        <pc:sldMkLst>
          <pc:docMk/>
          <pc:sldMk cId="1311847592" sldId="601"/>
        </pc:sldMkLst>
      </pc:sldChg>
      <pc:sldChg chg="modSp mod">
        <pc:chgData name="Long B Nguyen" userId="f59fb8f3-a021-417a-8bc1-65c8d471c621" providerId="ADAL" clId="{4147FC6E-99C4-2241-9195-7A95286B3603}" dt="2022-01-05T12:33:23.043" v="1864" actId="20577"/>
        <pc:sldMkLst>
          <pc:docMk/>
          <pc:sldMk cId="2892160896" sldId="609"/>
        </pc:sldMkLst>
      </pc:sldChg>
      <pc:sldChg chg="modSp mod">
        <pc:chgData name="Long B Nguyen" userId="f59fb8f3-a021-417a-8bc1-65c8d471c621" providerId="ADAL" clId="{4147FC6E-99C4-2241-9195-7A95286B3603}" dt="2022-01-05T14:18:06.710" v="1875" actId="20577"/>
        <pc:sldMkLst>
          <pc:docMk/>
          <pc:sldMk cId="1241156272" sldId="613"/>
        </pc:sldMkLst>
      </pc:sldChg>
      <pc:sldChg chg="modSp mod">
        <pc:chgData name="Long B Nguyen" userId="f59fb8f3-a021-417a-8bc1-65c8d471c621" providerId="ADAL" clId="{4147FC6E-99C4-2241-9195-7A95286B3603}" dt="2022-01-04T17:39:27.089" v="17" actId="1076"/>
        <pc:sldMkLst>
          <pc:docMk/>
          <pc:sldMk cId="4014748011" sldId="615"/>
        </pc:sldMkLst>
      </pc:sldChg>
      <pc:sldChg chg="addSp delSp modSp mod">
        <pc:chgData name="Long B Nguyen" userId="f59fb8f3-a021-417a-8bc1-65c8d471c621" providerId="ADAL" clId="{4147FC6E-99C4-2241-9195-7A95286B3603}" dt="2022-01-04T17:39:37.558" v="20"/>
        <pc:sldMkLst>
          <pc:docMk/>
          <pc:sldMk cId="445830501" sldId="616"/>
        </pc:sldMkLst>
      </pc:sldChg>
      <pc:sldChg chg="addSp delSp modSp mod">
        <pc:chgData name="Long B Nguyen" userId="f59fb8f3-a021-417a-8bc1-65c8d471c621" providerId="ADAL" clId="{4147FC6E-99C4-2241-9195-7A95286B3603}" dt="2022-01-04T17:39:46.931" v="26"/>
        <pc:sldMkLst>
          <pc:docMk/>
          <pc:sldMk cId="3966117082" sldId="617"/>
        </pc:sldMkLst>
      </pc:sldChg>
      <pc:sldChg chg="modSp mod">
        <pc:chgData name="Long B Nguyen" userId="f59fb8f3-a021-417a-8bc1-65c8d471c621" providerId="ADAL" clId="{4147FC6E-99C4-2241-9195-7A95286B3603}" dt="2022-01-05T14:19:47.965" v="2007" actId="20577"/>
        <pc:sldMkLst>
          <pc:docMk/>
          <pc:sldMk cId="1946329213" sldId="618"/>
        </pc:sldMkLst>
      </pc:sldChg>
      <pc:sldChg chg="modSp mod">
        <pc:chgData name="Long B Nguyen" userId="f59fb8f3-a021-417a-8bc1-65c8d471c621" providerId="ADAL" clId="{4147FC6E-99C4-2241-9195-7A95286B3603}" dt="2022-01-04T18:10:24.422" v="619" actId="20577"/>
        <pc:sldMkLst>
          <pc:docMk/>
          <pc:sldMk cId="2393647287" sldId="625"/>
        </pc:sldMkLst>
      </pc:sldChg>
      <pc:sldChg chg="modSp add mod modAnim">
        <pc:chgData name="Long B Nguyen" userId="f59fb8f3-a021-417a-8bc1-65c8d471c621" providerId="ADAL" clId="{4147FC6E-99C4-2241-9195-7A95286B3603}" dt="2022-01-04T18:24:48.991" v="1460" actId="20577"/>
        <pc:sldMkLst>
          <pc:docMk/>
          <pc:sldMk cId="1656957266" sldId="626"/>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ldChg>
      <pc:sldChg chg="addSp delSp modSp add mod delAnim">
        <pc:chgData name="Long B Nguyen" userId="f59fb8f3-a021-417a-8bc1-65c8d471c621" providerId="ADAL" clId="{0E2AE9A0-AA60-BB4A-B160-C870111F23F3}" dt="2021-05-07T13:50:56.834" v="6615" actId="1038"/>
        <pc:sldMkLst>
          <pc:docMk/>
          <pc:sldMk cId="1088193638" sldId="302"/>
        </pc:sldMkLst>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ldChg>
      <pc:sldChg chg="addSp modSp add del mod modAnim">
        <pc:chgData name="Long B Nguyen" userId="f59fb8f3-a021-417a-8bc1-65c8d471c621" providerId="ADAL" clId="{0E2AE9A0-AA60-BB4A-B160-C870111F23F3}" dt="2021-05-07T11:56:35.417" v="6391" actId="2696"/>
        <pc:sldMkLst>
          <pc:docMk/>
          <pc:sldMk cId="2853411292" sldId="552"/>
        </pc:sldMkLst>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ldChg>
      <pc:sldChg chg="addSp modSp add mod modAnim">
        <pc:chgData name="Long B Nguyen" userId="f59fb8f3-a021-417a-8bc1-65c8d471c621" providerId="ADAL" clId="{0E2AE9A0-AA60-BB4A-B160-C870111F23F3}" dt="2021-05-06T16:55:40.477" v="5821" actId="255"/>
        <pc:sldMkLst>
          <pc:docMk/>
          <pc:sldMk cId="3182606397" sldId="600"/>
        </pc:sldMkLst>
      </pc:sldChg>
      <pc:sldChg chg="addSp modSp add mod">
        <pc:chgData name="Long B Nguyen" userId="f59fb8f3-a021-417a-8bc1-65c8d471c621" providerId="ADAL" clId="{0E2AE9A0-AA60-BB4A-B160-C870111F23F3}" dt="2021-05-07T11:53:49.995" v="6218" actId="20577"/>
        <pc:sldMkLst>
          <pc:docMk/>
          <pc:sldMk cId="1311847592" sldId="601"/>
        </pc:sldMkLst>
      </pc:sldChg>
      <pc:sldChg chg="addSp modSp add mod modAnim">
        <pc:chgData name="Long B Nguyen" userId="f59fb8f3-a021-417a-8bc1-65c8d471c621" providerId="ADAL" clId="{0E2AE9A0-AA60-BB4A-B160-C870111F23F3}" dt="2021-05-06T04:39:59.717" v="5760"/>
        <pc:sldMkLst>
          <pc:docMk/>
          <pc:sldMk cId="62773732" sldId="602"/>
        </pc:sldMkLst>
      </pc:sldChg>
      <pc:sldChg chg="modSp add del mod modAnim">
        <pc:chgData name="Long B Nguyen" userId="f59fb8f3-a021-417a-8bc1-65c8d471c621" providerId="ADAL" clId="{0E2AE9A0-AA60-BB4A-B160-C870111F23F3}" dt="2021-05-06T04:30:26.655" v="5754" actId="2696"/>
        <pc:sldMkLst>
          <pc:docMk/>
          <pc:sldMk cId="1303734712" sldId="603"/>
        </pc:sldMkLst>
      </pc:sldChg>
      <pc:sldChg chg="modSp add del mod">
        <pc:chgData name="Long B Nguyen" userId="f59fb8f3-a021-417a-8bc1-65c8d471c621" providerId="ADAL" clId="{0E2AE9A0-AA60-BB4A-B160-C870111F23F3}" dt="2021-05-06T04:30:26.655" v="5754" actId="2696"/>
        <pc:sldMkLst>
          <pc:docMk/>
          <pc:sldMk cId="3406913709" sldId="604"/>
        </pc:sldMkLst>
      </pc:sldChg>
      <pc:sldChg chg="modSp add del mod">
        <pc:chgData name="Long B Nguyen" userId="f59fb8f3-a021-417a-8bc1-65c8d471c621" providerId="ADAL" clId="{0E2AE9A0-AA60-BB4A-B160-C870111F23F3}" dt="2021-05-06T04:30:30.329" v="5755" actId="2696"/>
        <pc:sldMkLst>
          <pc:docMk/>
          <pc:sldMk cId="1178120386" sldId="605"/>
        </pc:sldMkLst>
      </pc:sldChg>
      <pc:sldChg chg="addSp modSp add mod modAnim">
        <pc:chgData name="Long B Nguyen" userId="f59fb8f3-a021-417a-8bc1-65c8d471c621" providerId="ADAL" clId="{0E2AE9A0-AA60-BB4A-B160-C870111F23F3}" dt="2021-05-06T04:39:59.717" v="5760"/>
        <pc:sldMkLst>
          <pc:docMk/>
          <pc:sldMk cId="51278377" sldId="608"/>
        </pc:sldMkLst>
      </pc:sldChg>
      <pc:sldChg chg="addSp modSp add mod modAnim">
        <pc:chgData name="Long B Nguyen" userId="f59fb8f3-a021-417a-8bc1-65c8d471c621" providerId="ADAL" clId="{0E2AE9A0-AA60-BB4A-B160-C870111F23F3}" dt="2021-05-06T04:39:59.717" v="5760"/>
        <pc:sldMkLst>
          <pc:docMk/>
          <pc:sldMk cId="2892160896" sldId="609"/>
        </pc:sldMkLst>
      </pc:sldChg>
      <pc:sldChg chg="modSp add del mod">
        <pc:chgData name="Long B Nguyen" userId="f59fb8f3-a021-417a-8bc1-65c8d471c621" providerId="ADAL" clId="{0E2AE9A0-AA60-BB4A-B160-C870111F23F3}" dt="2021-05-05T22:24:47.654" v="5447" actId="2696"/>
        <pc:sldMkLst>
          <pc:docMk/>
          <pc:sldMk cId="4265832579" sldId="611"/>
        </pc:sldMkLst>
      </pc:sldChg>
      <pc:sldChg chg="addSp modSp add modAnim">
        <pc:chgData name="Long B Nguyen" userId="f59fb8f3-a021-417a-8bc1-65c8d471c621" providerId="ADAL" clId="{0E2AE9A0-AA60-BB4A-B160-C870111F23F3}" dt="2021-05-06T04:39:59.717" v="5760"/>
        <pc:sldMkLst>
          <pc:docMk/>
          <pc:sldMk cId="892130114" sldId="612"/>
        </pc:sldMkLst>
      </pc:sldChg>
      <pc:sldChg chg="addSp modSp add mod modAnim">
        <pc:chgData name="Long B Nguyen" userId="f59fb8f3-a021-417a-8bc1-65c8d471c621" providerId="ADAL" clId="{0E2AE9A0-AA60-BB4A-B160-C870111F23F3}" dt="2021-05-06T04:39:59.717" v="5760"/>
        <pc:sldMkLst>
          <pc:docMk/>
          <pc:sldMk cId="1241156272" sldId="613"/>
        </pc:sldMkLst>
      </pc:sldChg>
      <pc:sldChg chg="addSp modSp new del">
        <pc:chgData name="Long B Nguyen" userId="f59fb8f3-a021-417a-8bc1-65c8d471c621" providerId="ADAL" clId="{0E2AE9A0-AA60-BB4A-B160-C870111F23F3}" dt="2021-05-06T04:11:03.423" v="5731" actId="2696"/>
        <pc:sldMkLst>
          <pc:docMk/>
          <pc:sldMk cId="4126330051" sldId="614"/>
        </pc:sldMkLst>
      </pc:sldChg>
      <pc:sldChg chg="addSp modSp new">
        <pc:chgData name="Long B Nguyen" userId="f59fb8f3-a021-417a-8bc1-65c8d471c621" providerId="ADAL" clId="{0E2AE9A0-AA60-BB4A-B160-C870111F23F3}" dt="2021-05-06T04:16:04.349" v="5736" actId="1076"/>
        <pc:sldMkLst>
          <pc:docMk/>
          <pc:sldMk cId="4014748011" sldId="615"/>
        </pc:sldMkLst>
      </pc:sldChg>
      <pc:sldChg chg="addSp modSp new">
        <pc:chgData name="Long B Nguyen" userId="f59fb8f3-a021-417a-8bc1-65c8d471c621" providerId="ADAL" clId="{0E2AE9A0-AA60-BB4A-B160-C870111F23F3}" dt="2021-05-06T04:10:02.295" v="5730" actId="14100"/>
        <pc:sldMkLst>
          <pc:docMk/>
          <pc:sldMk cId="445830501" sldId="616"/>
        </pc:sldMkLst>
      </pc:sldChg>
      <pc:sldChg chg="addSp modSp new">
        <pc:chgData name="Long B Nguyen" userId="f59fb8f3-a021-417a-8bc1-65c8d471c621" providerId="ADAL" clId="{0E2AE9A0-AA60-BB4A-B160-C870111F23F3}" dt="2021-05-06T04:15:59.768" v="5735" actId="1076"/>
        <pc:sldMkLst>
          <pc:docMk/>
          <pc:sldMk cId="3966117082" sldId="617"/>
        </pc:sldMkLst>
      </pc:sldChg>
      <pc:sldChg chg="modSp new mod">
        <pc:chgData name="Long B Nguyen" userId="f59fb8f3-a021-417a-8bc1-65c8d471c621" providerId="ADAL" clId="{0E2AE9A0-AA60-BB4A-B160-C870111F23F3}" dt="2021-05-06T04:19:32.208" v="5753" actId="20577"/>
        <pc:sldMkLst>
          <pc:docMk/>
          <pc:sldMk cId="1946329213" sldId="618"/>
        </pc:sldMkLst>
      </pc:sldChg>
      <pc:sldChg chg="modSp add del mod modAnim">
        <pc:chgData name="Long B Nguyen" userId="f59fb8f3-a021-417a-8bc1-65c8d471c621" providerId="ADAL" clId="{0E2AE9A0-AA60-BB4A-B160-C870111F23F3}" dt="2021-05-07T13:34:31.226" v="6592" actId="2696"/>
        <pc:sldMkLst>
          <pc:docMk/>
          <pc:sldMk cId="328759724" sldId="619"/>
        </pc:sldMkLst>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ldChg>
      <pc:sldChg chg="modSp add mod modAnim">
        <pc:chgData name="Long B Nguyen" userId="f59fb8f3-a021-417a-8bc1-65c8d471c621" providerId="ADAL" clId="{0E2AE9A0-AA60-BB4A-B160-C870111F23F3}" dt="2021-05-07T12:04:21.599" v="6571" actId="14100"/>
        <pc:sldMkLst>
          <pc:docMk/>
          <pc:sldMk cId="5411246" sldId="621"/>
        </pc:sldMkLst>
      </pc:sldChg>
      <pc:sldChg chg="modSp add mod modAnim">
        <pc:chgData name="Long B Nguyen" userId="f59fb8f3-a021-417a-8bc1-65c8d471c621" providerId="ADAL" clId="{0E2AE9A0-AA60-BB4A-B160-C870111F23F3}" dt="2021-05-10T13:57:48.483" v="7080"/>
        <pc:sldMkLst>
          <pc:docMk/>
          <pc:sldMk cId="3215879385" sldId="622"/>
        </pc:sldMkLst>
      </pc:sldChg>
      <pc:sldChg chg="modSp add mod modAnim">
        <pc:chgData name="Long B Nguyen" userId="f59fb8f3-a021-417a-8bc1-65c8d471c621" providerId="ADAL" clId="{0E2AE9A0-AA60-BB4A-B160-C870111F23F3}" dt="2021-05-10T13:57:35.908" v="7078"/>
        <pc:sldMkLst>
          <pc:docMk/>
          <pc:sldMk cId="2484292394" sldId="623"/>
        </pc:sldMkLst>
      </pc:sldChg>
      <pc:sldChg chg="modSp add mod modAnim">
        <pc:chgData name="Long B Nguyen" userId="f59fb8f3-a021-417a-8bc1-65c8d471c621" providerId="ADAL" clId="{0E2AE9A0-AA60-BB4A-B160-C870111F23F3}" dt="2021-05-10T13:57:41.559" v="7079"/>
        <pc:sldMkLst>
          <pc:docMk/>
          <pc:sldMk cId="1444664834" sldId="624"/>
        </pc:sldMkLst>
      </pc:sldChg>
      <pc:sldChg chg="modSp add modAnim">
        <pc:chgData name="Long B Nguyen" userId="f59fb8f3-a021-417a-8bc1-65c8d471c621" providerId="ADAL" clId="{0E2AE9A0-AA60-BB4A-B160-C870111F23F3}" dt="2021-05-21T12:24:06.436" v="7279" actId="20577"/>
        <pc:sldMkLst>
          <pc:docMk/>
          <pc:sldMk cId="2393647287" sldId="625"/>
        </pc:sldMkLst>
      </pc:sldChg>
    </pc:docChg>
  </pc:docChgLst>
  <pc:docChgLst>
    <pc:chgData name="Long Nguyen" userId="f59fb8f3-a021-417a-8bc1-65c8d471c621" providerId="ADAL" clId="{45AA9E0C-347B-C74F-A8B4-9F303F2A81F0}"/>
    <pc:docChg chg="custSel addSld modSld">
      <pc:chgData name="Long Nguyen" userId="f59fb8f3-a021-417a-8bc1-65c8d471c621" providerId="ADAL" clId="{45AA9E0C-347B-C74F-A8B4-9F303F2A81F0}" dt="2023-02-17T14:24:48.667" v="45" actId="27636"/>
      <pc:docMkLst>
        <pc:docMk/>
      </pc:docMkLst>
      <pc:sldChg chg="modSp add mod modAnim">
        <pc:chgData name="Long Nguyen" userId="f59fb8f3-a021-417a-8bc1-65c8d471c621" providerId="ADAL" clId="{45AA9E0C-347B-C74F-A8B4-9F303F2A81F0}" dt="2023-02-17T14:24:39.648" v="43" actId="27636"/>
        <pc:sldMkLst>
          <pc:docMk/>
          <pc:sldMk cId="3840974351" sldId="628"/>
        </pc:sldMkLst>
      </pc:sldChg>
      <pc:sldChg chg="modSp add mod">
        <pc:chgData name="Long Nguyen" userId="f59fb8f3-a021-417a-8bc1-65c8d471c621" providerId="ADAL" clId="{45AA9E0C-347B-C74F-A8B4-9F303F2A81F0}" dt="2023-02-17T14:24:48.667" v="45" actId="27636"/>
        <pc:sldMkLst>
          <pc:docMk/>
          <pc:sldMk cId="3303101877" sldId="6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ldChg>
      <pc:sldChg chg="modSp modAnim">
        <pc:chgData name="Long B Nguyen" userId="f59fb8f3-a021-417a-8bc1-65c8d471c621" providerId="ADAL" clId="{B81BBD53-AC1D-D74E-8CB3-F09B139D79C3}" dt="2021-04-12T13:20:37.684" v="94"/>
        <pc:sldMkLst>
          <pc:docMk/>
          <pc:sldMk cId="1603111093" sldId="582"/>
        </pc:sldMkLst>
      </pc:sldChg>
      <pc:sldChg chg="modSp">
        <pc:chgData name="Long B Nguyen" userId="f59fb8f3-a021-417a-8bc1-65c8d471c621" providerId="ADAL" clId="{B81BBD53-AC1D-D74E-8CB3-F09B139D79C3}" dt="2021-04-13T13:04:47.732" v="101" actId="20577"/>
        <pc:sldMkLst>
          <pc:docMk/>
          <pc:sldMk cId="3142613135" sldId="588"/>
        </pc:sldMkLst>
      </pc:sldChg>
      <pc:sldChg chg="modSp">
        <pc:chgData name="Long B Nguyen" userId="f59fb8f3-a021-417a-8bc1-65c8d471c621" providerId="ADAL" clId="{B81BBD53-AC1D-D74E-8CB3-F09B139D79C3}" dt="2021-04-13T12:30:31.024" v="99" actId="113"/>
        <pc:sldMkLst>
          <pc:docMk/>
          <pc:sldMk cId="3535386674" sldId="59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ldChg>
      <pc:sldChg chg="addSp modSp mod">
        <pc:chgData name="Long B Nguyen" userId="f59fb8f3-a021-417a-8bc1-65c8d471c621" providerId="ADAL" clId="{0DD70757-F9C8-C84D-8AD6-11F473F39870}" dt="2021-04-12T13:09:50.831" v="3243"/>
        <pc:sldMkLst>
          <pc:docMk/>
          <pc:sldMk cId="3533528898" sldId="485"/>
        </pc:sldMkLst>
      </pc:sldChg>
      <pc:sldChg chg="addSp modSp">
        <pc:chgData name="Long B Nguyen" userId="f59fb8f3-a021-417a-8bc1-65c8d471c621" providerId="ADAL" clId="{0DD70757-F9C8-C84D-8AD6-11F473F39870}" dt="2021-04-12T13:09:50.831" v="3243"/>
        <pc:sldMkLst>
          <pc:docMk/>
          <pc:sldMk cId="3162068906" sldId="527"/>
        </pc:sldMkLst>
      </pc:sldChg>
      <pc:sldChg chg="addSp modSp modNotes">
        <pc:chgData name="Long B Nguyen" userId="f59fb8f3-a021-417a-8bc1-65c8d471c621" providerId="ADAL" clId="{0DD70757-F9C8-C84D-8AD6-11F473F39870}" dt="2021-04-12T13:09:50.831" v="3243"/>
        <pc:sldMkLst>
          <pc:docMk/>
          <pc:sldMk cId="3102825031" sldId="528"/>
        </pc:sldMkLst>
      </pc:sldChg>
      <pc:sldChg chg="addSp modSp modAnim">
        <pc:chgData name="Long B Nguyen" userId="f59fb8f3-a021-417a-8bc1-65c8d471c621" providerId="ADAL" clId="{0DD70757-F9C8-C84D-8AD6-11F473F39870}" dt="2021-04-12T13:17:02.261" v="3324"/>
        <pc:sldMkLst>
          <pc:docMk/>
          <pc:sldMk cId="4057016805" sldId="529"/>
        </pc:sldMkLst>
      </pc:sldChg>
      <pc:sldChg chg="addSp modSp mod">
        <pc:chgData name="Long B Nguyen" userId="f59fb8f3-a021-417a-8bc1-65c8d471c621" providerId="ADAL" clId="{0DD70757-F9C8-C84D-8AD6-11F473F39870}" dt="2021-04-12T13:09:50.831" v="3243"/>
        <pc:sldMkLst>
          <pc:docMk/>
          <pc:sldMk cId="1925924244" sldId="556"/>
        </pc:sldMkLst>
      </pc:sldChg>
      <pc:sldChg chg="addSp modSp del modNotes">
        <pc:chgData name="Long B Nguyen" userId="f59fb8f3-a021-417a-8bc1-65c8d471c621" providerId="ADAL" clId="{0DD70757-F9C8-C84D-8AD6-11F473F39870}" dt="2021-04-12T13:10:53.389" v="3259" actId="2696"/>
        <pc:sldMkLst>
          <pc:docMk/>
          <pc:sldMk cId="1994733491" sldId="557"/>
        </pc:sldMkLst>
      </pc:sldChg>
      <pc:sldChg chg="addSp modSp">
        <pc:chgData name="Long B Nguyen" userId="f59fb8f3-a021-417a-8bc1-65c8d471c621" providerId="ADAL" clId="{0DD70757-F9C8-C84D-8AD6-11F473F39870}" dt="2021-04-12T13:09:50.831" v="3243"/>
        <pc:sldMkLst>
          <pc:docMk/>
          <pc:sldMk cId="748879865" sldId="559"/>
        </pc:sldMkLst>
      </pc:sldChg>
      <pc:sldChg chg="addSp modSp">
        <pc:chgData name="Long B Nguyen" userId="f59fb8f3-a021-417a-8bc1-65c8d471c621" providerId="ADAL" clId="{0DD70757-F9C8-C84D-8AD6-11F473F39870}" dt="2021-04-12T13:09:50.831" v="3243"/>
        <pc:sldMkLst>
          <pc:docMk/>
          <pc:sldMk cId="3841479407" sldId="560"/>
        </pc:sldMkLst>
      </pc:sldChg>
      <pc:sldChg chg="addSp modSp mod modAnim">
        <pc:chgData name="Long B Nguyen" userId="f59fb8f3-a021-417a-8bc1-65c8d471c621" providerId="ADAL" clId="{0DD70757-F9C8-C84D-8AD6-11F473F39870}" dt="2021-04-12T13:11:41.780" v="3269"/>
        <pc:sldMkLst>
          <pc:docMk/>
          <pc:sldMk cId="558292674" sldId="561"/>
        </pc:sldMkLst>
      </pc:sldChg>
      <pc:sldChg chg="addSp modSp mod">
        <pc:chgData name="Long B Nguyen" userId="f59fb8f3-a021-417a-8bc1-65c8d471c621" providerId="ADAL" clId="{0DD70757-F9C8-C84D-8AD6-11F473F39870}" dt="2021-04-12T13:09:50.831" v="3243"/>
        <pc:sldMkLst>
          <pc:docMk/>
          <pc:sldMk cId="3239512120" sldId="562"/>
        </pc:sldMkLst>
      </pc:sldChg>
      <pc:sldChg chg="addSp modSp">
        <pc:chgData name="Long B Nguyen" userId="f59fb8f3-a021-417a-8bc1-65c8d471c621" providerId="ADAL" clId="{0DD70757-F9C8-C84D-8AD6-11F473F39870}" dt="2021-04-12T13:09:50.831" v="3243"/>
        <pc:sldMkLst>
          <pc:docMk/>
          <pc:sldMk cId="62561003" sldId="564"/>
        </pc:sldMkLst>
      </pc:sldChg>
      <pc:sldChg chg="addSp modSp">
        <pc:chgData name="Long B Nguyen" userId="f59fb8f3-a021-417a-8bc1-65c8d471c621" providerId="ADAL" clId="{0DD70757-F9C8-C84D-8AD6-11F473F39870}" dt="2021-04-12T13:09:50.831" v="3243"/>
        <pc:sldMkLst>
          <pc:docMk/>
          <pc:sldMk cId="1496186937" sldId="565"/>
        </pc:sldMkLst>
      </pc:sldChg>
      <pc:sldChg chg="addSp modSp">
        <pc:chgData name="Long B Nguyen" userId="f59fb8f3-a021-417a-8bc1-65c8d471c621" providerId="ADAL" clId="{0DD70757-F9C8-C84D-8AD6-11F473F39870}" dt="2021-04-12T13:09:50.831" v="3243"/>
        <pc:sldMkLst>
          <pc:docMk/>
          <pc:sldMk cId="1123629102" sldId="566"/>
        </pc:sldMkLst>
      </pc:sldChg>
      <pc:sldChg chg="addSp modSp">
        <pc:chgData name="Long B Nguyen" userId="f59fb8f3-a021-417a-8bc1-65c8d471c621" providerId="ADAL" clId="{0DD70757-F9C8-C84D-8AD6-11F473F39870}" dt="2021-04-12T13:09:50.831" v="3243"/>
        <pc:sldMkLst>
          <pc:docMk/>
          <pc:sldMk cId="3949497385" sldId="567"/>
        </pc:sldMkLst>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ldChg>
      <pc:sldChg chg="addSp modSp del mod">
        <pc:chgData name="Long B Nguyen" userId="f59fb8f3-a021-417a-8bc1-65c8d471c621" providerId="ADAL" clId="{0DD70757-F9C8-C84D-8AD6-11F473F39870}" dt="2021-04-12T12:41:42.188" v="1840" actId="2696"/>
        <pc:sldMkLst>
          <pc:docMk/>
          <pc:sldMk cId="2952073042" sldId="571"/>
        </pc:sldMkLst>
      </pc:sldChg>
      <pc:sldChg chg="addSp modSp del mod">
        <pc:chgData name="Long B Nguyen" userId="f59fb8f3-a021-417a-8bc1-65c8d471c621" providerId="ADAL" clId="{0DD70757-F9C8-C84D-8AD6-11F473F39870}" dt="2021-04-12T12:41:42.188" v="1840" actId="2696"/>
        <pc:sldMkLst>
          <pc:docMk/>
          <pc:sldMk cId="270817839" sldId="572"/>
        </pc:sldMkLst>
      </pc:sldChg>
      <pc:sldChg chg="addSp modSp">
        <pc:chgData name="Long B Nguyen" userId="f59fb8f3-a021-417a-8bc1-65c8d471c621" providerId="ADAL" clId="{0DD70757-F9C8-C84D-8AD6-11F473F39870}" dt="2021-04-12T13:09:50.831" v="3243"/>
        <pc:sldMkLst>
          <pc:docMk/>
          <pc:sldMk cId="4110945301" sldId="574"/>
        </pc:sldMkLst>
      </pc:sldChg>
      <pc:sldChg chg="modSp del mod modAnim">
        <pc:chgData name="Long B Nguyen" userId="f59fb8f3-a021-417a-8bc1-65c8d471c621" providerId="ADAL" clId="{0DD70757-F9C8-C84D-8AD6-11F473F39870}" dt="2021-04-12T12:43:15.056" v="1881" actId="2696"/>
        <pc:sldMkLst>
          <pc:docMk/>
          <pc:sldMk cId="1553353509" sldId="575"/>
        </pc:sldMkLst>
      </pc:sldChg>
      <pc:sldChg chg="addSp modSp">
        <pc:chgData name="Long B Nguyen" userId="f59fb8f3-a021-417a-8bc1-65c8d471c621" providerId="ADAL" clId="{0DD70757-F9C8-C84D-8AD6-11F473F39870}" dt="2021-04-12T13:09:50.831" v="3243"/>
        <pc:sldMkLst>
          <pc:docMk/>
          <pc:sldMk cId="2954573052" sldId="576"/>
        </pc:sldMkLst>
      </pc:sldChg>
      <pc:sldChg chg="addSp modSp">
        <pc:chgData name="Long B Nguyen" userId="f59fb8f3-a021-417a-8bc1-65c8d471c621" providerId="ADAL" clId="{0DD70757-F9C8-C84D-8AD6-11F473F39870}" dt="2021-04-12T13:09:50.831" v="3243"/>
        <pc:sldMkLst>
          <pc:docMk/>
          <pc:sldMk cId="1547101256" sldId="577"/>
        </pc:sldMkLst>
      </pc:sldChg>
      <pc:sldChg chg="addSp modSp">
        <pc:chgData name="Long B Nguyen" userId="f59fb8f3-a021-417a-8bc1-65c8d471c621" providerId="ADAL" clId="{0DD70757-F9C8-C84D-8AD6-11F473F39870}" dt="2021-04-12T13:09:50.831" v="3243"/>
        <pc:sldMkLst>
          <pc:docMk/>
          <pc:sldMk cId="891751900" sldId="579"/>
        </pc:sldMkLst>
      </pc:sldChg>
      <pc:sldChg chg="addSp modSp mod modAnim">
        <pc:chgData name="Long B Nguyen" userId="f59fb8f3-a021-417a-8bc1-65c8d471c621" providerId="ADAL" clId="{0DD70757-F9C8-C84D-8AD6-11F473F39870}" dt="2021-04-12T13:09:50.831" v="3243"/>
        <pc:sldMkLst>
          <pc:docMk/>
          <pc:sldMk cId="2483610180" sldId="580"/>
        </pc:sldMkLst>
      </pc:sldChg>
      <pc:sldChg chg="addSp modSp mod modAnim">
        <pc:chgData name="Long B Nguyen" userId="f59fb8f3-a021-417a-8bc1-65c8d471c621" providerId="ADAL" clId="{0DD70757-F9C8-C84D-8AD6-11F473F39870}" dt="2021-04-12T13:14:50.290" v="3289"/>
        <pc:sldMkLst>
          <pc:docMk/>
          <pc:sldMk cId="830544632" sldId="581"/>
        </pc:sldMkLst>
      </pc:sldChg>
      <pc:sldChg chg="addSp modSp mod modAnim">
        <pc:chgData name="Long B Nguyen" userId="f59fb8f3-a021-417a-8bc1-65c8d471c621" providerId="ADAL" clId="{0DD70757-F9C8-C84D-8AD6-11F473F39870}" dt="2021-04-12T13:18:36.349" v="3339"/>
        <pc:sldMkLst>
          <pc:docMk/>
          <pc:sldMk cId="1603111093" sldId="582"/>
        </pc:sldMkLst>
      </pc:sldChg>
      <pc:sldChg chg="addSp modSp">
        <pc:chgData name="Long B Nguyen" userId="f59fb8f3-a021-417a-8bc1-65c8d471c621" providerId="ADAL" clId="{0DD70757-F9C8-C84D-8AD6-11F473F39870}" dt="2021-04-12T13:09:50.831" v="3243"/>
        <pc:sldMkLst>
          <pc:docMk/>
          <pc:sldMk cId="788052383" sldId="583"/>
        </pc:sldMkLst>
      </pc:sldChg>
      <pc:sldChg chg="addSp modSp new mod">
        <pc:chgData name="Long B Nguyen" userId="f59fb8f3-a021-417a-8bc1-65c8d471c621" providerId="ADAL" clId="{0DD70757-F9C8-C84D-8AD6-11F473F39870}" dt="2021-04-12T13:09:50.831" v="3243"/>
        <pc:sldMkLst>
          <pc:docMk/>
          <pc:sldMk cId="865366439" sldId="584"/>
        </pc:sldMkLst>
      </pc:sldChg>
      <pc:sldChg chg="addSp modSp add mod modAnim">
        <pc:chgData name="Long B Nguyen" userId="f59fb8f3-a021-417a-8bc1-65c8d471c621" providerId="ADAL" clId="{0DD70757-F9C8-C84D-8AD6-11F473F39870}" dt="2021-04-12T13:13:17.128" v="3277"/>
        <pc:sldMkLst>
          <pc:docMk/>
          <pc:sldMk cId="1535655186" sldId="585"/>
        </pc:sldMkLst>
      </pc:sldChg>
      <pc:sldChg chg="addSp modSp add mod modAnim">
        <pc:chgData name="Long B Nguyen" userId="f59fb8f3-a021-417a-8bc1-65c8d471c621" providerId="ADAL" clId="{0DD70757-F9C8-C84D-8AD6-11F473F39870}" dt="2021-04-12T13:14:26.674" v="3285"/>
        <pc:sldMkLst>
          <pc:docMk/>
          <pc:sldMk cId="976775625" sldId="586"/>
        </pc:sldMkLst>
      </pc:sldChg>
      <pc:sldChg chg="addSp delSp modSp new mod modAnim">
        <pc:chgData name="Long B Nguyen" userId="f59fb8f3-a021-417a-8bc1-65c8d471c621" providerId="ADAL" clId="{0DD70757-F9C8-C84D-8AD6-11F473F39870}" dt="2021-04-12T13:14:09.155" v="3282"/>
        <pc:sldMkLst>
          <pc:docMk/>
          <pc:sldMk cId="419832948" sldId="587"/>
        </pc:sldMkLst>
      </pc:sldChg>
      <pc:sldChg chg="addSp modSp add">
        <pc:chgData name="Long B Nguyen" userId="f59fb8f3-a021-417a-8bc1-65c8d471c621" providerId="ADAL" clId="{0DD70757-F9C8-C84D-8AD6-11F473F39870}" dt="2021-04-12T13:09:50.831" v="3243"/>
        <pc:sldMkLst>
          <pc:docMk/>
          <pc:sldMk cId="3142613135" sldId="588"/>
        </pc:sldMkLst>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ldChg>
      <pc:sldChg chg="addSp modSp add">
        <pc:chgData name="Long B Nguyen" userId="f59fb8f3-a021-417a-8bc1-65c8d471c621" providerId="ADAL" clId="{0DD70757-F9C8-C84D-8AD6-11F473F39870}" dt="2021-04-12T13:09:50.831" v="3243"/>
        <pc:sldMkLst>
          <pc:docMk/>
          <pc:sldMk cId="1250769370" sldId="590"/>
        </pc:sldMkLst>
      </pc:sldChg>
      <pc:sldChg chg="addSp modSp add mod modAnim">
        <pc:chgData name="Long B Nguyen" userId="f59fb8f3-a021-417a-8bc1-65c8d471c621" providerId="ADAL" clId="{0DD70757-F9C8-C84D-8AD6-11F473F39870}" dt="2021-04-12T13:09:50.831" v="3243"/>
        <pc:sldMkLst>
          <pc:docMk/>
          <pc:sldMk cId="4161194987" sldId="591"/>
        </pc:sldMkLst>
      </pc:sldChg>
      <pc:sldChg chg="delSp modSp add del modAnim">
        <pc:chgData name="Long B Nguyen" userId="f59fb8f3-a021-417a-8bc1-65c8d471c621" providerId="ADAL" clId="{0DD70757-F9C8-C84D-8AD6-11F473F39870}" dt="2021-04-12T13:04:40.175" v="3015" actId="2696"/>
        <pc:sldMkLst>
          <pc:docMk/>
          <pc:sldMk cId="2967768867" sldId="592"/>
        </pc:sldMkLst>
      </pc:sldChg>
      <pc:sldChg chg="addSp delSp modSp add mod modAnim">
        <pc:chgData name="Long B Nguyen" userId="f59fb8f3-a021-417a-8bc1-65c8d471c621" providerId="ADAL" clId="{0DD70757-F9C8-C84D-8AD6-11F473F39870}" dt="2021-04-12T13:15:48.100" v="3316"/>
        <pc:sldMkLst>
          <pc:docMk/>
          <pc:sldMk cId="3535386674" sldId="593"/>
        </pc:sldMkLst>
      </pc:sldChg>
      <pc:sldChg chg="addSp delSp modSp add mod delAnim modAnim">
        <pc:chgData name="Long B Nguyen" userId="f59fb8f3-a021-417a-8bc1-65c8d471c621" providerId="ADAL" clId="{0DD70757-F9C8-C84D-8AD6-11F473F39870}" dt="2021-04-12T13:18:08.562" v="3332"/>
        <pc:sldMkLst>
          <pc:docMk/>
          <pc:sldMk cId="1476079720" sldId="594"/>
        </pc:sldMkLst>
      </pc:sldChg>
    </pc:docChg>
  </pc:docChgLst>
  <pc:docChgLst>
    <pc:chgData name="Long B Nguyen" userId="f59fb8f3-a021-417a-8bc1-65c8d471c621" providerId="ADAL" clId="{B4BA3EDB-D74E-3B4D-B064-044502CD62D2}"/>
    <pc:docChg chg="undo custSel modSld">
      <pc:chgData name="Long B Nguyen" userId="f59fb8f3-a021-417a-8bc1-65c8d471c621" providerId="ADAL" clId="{B4BA3EDB-D74E-3B4D-B064-044502CD62D2}" dt="2024-01-18T18:28:43.193" v="180" actId="20577"/>
      <pc:docMkLst>
        <pc:docMk/>
      </pc:docMkLst>
      <pc:sldChg chg="modSp">
        <pc:chgData name="Long B Nguyen" userId="f59fb8f3-a021-417a-8bc1-65c8d471c621" providerId="ADAL" clId="{B4BA3EDB-D74E-3B4D-B064-044502CD62D2}" dt="2024-01-04T12:54:54.345" v="0" actId="20577"/>
        <pc:sldMkLst>
          <pc:docMk/>
          <pc:sldMk cId="3614929084" sldId="552"/>
        </pc:sldMkLst>
      </pc:sldChg>
      <pc:sldChg chg="modSp mod">
        <pc:chgData name="Long B Nguyen" userId="f59fb8f3-a021-417a-8bc1-65c8d471c621" providerId="ADAL" clId="{B4BA3EDB-D74E-3B4D-B064-044502CD62D2}" dt="2024-01-18T18:28:43.193" v="180" actId="20577"/>
        <pc:sldMkLst>
          <pc:docMk/>
          <pc:sldMk cId="3840974351" sldId="628"/>
        </pc:sldMkLst>
      </pc:sldChg>
      <pc:sldChg chg="modSp mod">
        <pc:chgData name="Long B Nguyen" userId="f59fb8f3-a021-417a-8bc1-65c8d471c621" providerId="ADAL" clId="{B4BA3EDB-D74E-3B4D-B064-044502CD62D2}" dt="2024-01-18T17:37:15.353" v="171"/>
        <pc:sldMkLst>
          <pc:docMk/>
          <pc:sldMk cId="3303101877" sldId="629"/>
        </pc:sldMkLst>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ldChg>
      <pc:sldChg chg="modSp add mod">
        <pc:chgData name="Long Nguyen" userId="f59fb8f3-a021-417a-8bc1-65c8d471c621" providerId="ADAL" clId="{D771689A-171D-5A4D-9451-F2C4A9D1B70D}" dt="2022-01-13T12:36:55.330" v="162" actId="20577"/>
        <pc:sldMkLst>
          <pc:docMk/>
          <pc:sldMk cId="258849706" sldId="559"/>
        </pc:sldMkLst>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ldChg>
      <pc:sldChg chg="modSp mod">
        <pc:chgData name="Long Nguyen" userId="f59fb8f3-a021-417a-8bc1-65c8d471c621" providerId="ADAL" clId="{D771689A-171D-5A4D-9451-F2C4A9D1B70D}" dt="2022-01-12T12:40:01.361" v="5" actId="27636"/>
        <pc:sldMkLst>
          <pc:docMk/>
          <pc:sldMk cId="1028645906" sldId="598"/>
        </pc:sldMkLst>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ldChg>
      <pc:sldChg chg="modSp mod">
        <pc:chgData name="Long Nguyen" userId="f59fb8f3-a021-417a-8bc1-65c8d471c621" providerId="ADAL" clId="{D771689A-171D-5A4D-9451-F2C4A9D1B70D}" dt="2022-01-13T12:43:46.035" v="349" actId="20577"/>
        <pc:sldMkLst>
          <pc:docMk/>
          <pc:sldMk cId="892130114" sldId="612"/>
        </pc:sldMkLst>
      </pc:sldChg>
      <pc:sldChg chg="modSp mod">
        <pc:chgData name="Long Nguyen" userId="f59fb8f3-a021-417a-8bc1-65c8d471c621" providerId="ADAL" clId="{D771689A-171D-5A4D-9451-F2C4A9D1B70D}" dt="2022-01-12T12:40:01.456" v="11" actId="27636"/>
        <pc:sldMkLst>
          <pc:docMk/>
          <pc:sldMk cId="1241156272" sldId="613"/>
        </pc:sldMkLst>
      </pc:sldChg>
      <pc:sldChg chg="modSp mod">
        <pc:chgData name="Long Nguyen" userId="f59fb8f3-a021-417a-8bc1-65c8d471c621" providerId="ADAL" clId="{D771689A-171D-5A4D-9451-F2C4A9D1B70D}" dt="2022-01-12T12:40:01.346" v="2" actId="27636"/>
        <pc:sldMkLst>
          <pc:docMk/>
          <pc:sldMk cId="4014748011" sldId="615"/>
        </pc:sldMkLst>
      </pc:sldChg>
      <pc:sldChg chg="modSp mod">
        <pc:chgData name="Long Nguyen" userId="f59fb8f3-a021-417a-8bc1-65c8d471c621" providerId="ADAL" clId="{D771689A-171D-5A4D-9451-F2C4A9D1B70D}" dt="2022-01-12T12:40:01.350" v="3" actId="27636"/>
        <pc:sldMkLst>
          <pc:docMk/>
          <pc:sldMk cId="445830501" sldId="616"/>
        </pc:sldMkLst>
      </pc:sldChg>
      <pc:sldChg chg="modSp mod">
        <pc:chgData name="Long Nguyen" userId="f59fb8f3-a021-417a-8bc1-65c8d471c621" providerId="ADAL" clId="{D771689A-171D-5A4D-9451-F2C4A9D1B70D}" dt="2022-01-12T12:40:01.353" v="4" actId="27636"/>
        <pc:sldMkLst>
          <pc:docMk/>
          <pc:sldMk cId="3966117082" sldId="617"/>
        </pc:sldMkLst>
      </pc:sldChg>
      <pc:sldChg chg="modSp mod">
        <pc:chgData name="Long Nguyen" userId="f59fb8f3-a021-417a-8bc1-65c8d471c621" providerId="ADAL" clId="{D771689A-171D-5A4D-9451-F2C4A9D1B70D}" dt="2022-01-12T12:40:01.339" v="1" actId="27636"/>
        <pc:sldMkLst>
          <pc:docMk/>
          <pc:sldMk cId="1946329213" sldId="618"/>
        </pc:sldMkLst>
      </pc:sldChg>
      <pc:sldChg chg="modSp mod">
        <pc:chgData name="Long Nguyen" userId="f59fb8f3-a021-417a-8bc1-65c8d471c621" providerId="ADAL" clId="{D771689A-171D-5A4D-9451-F2C4A9D1B70D}" dt="2022-01-12T12:40:01.387" v="7" actId="27636"/>
        <pc:sldMkLst>
          <pc:docMk/>
          <pc:sldMk cId="3215879385" sldId="622"/>
        </pc:sldMkLst>
      </pc:sldChg>
      <pc:sldChg chg="modSp mod">
        <pc:chgData name="Long Nguyen" userId="f59fb8f3-a021-417a-8bc1-65c8d471c621" providerId="ADAL" clId="{D771689A-171D-5A4D-9451-F2C4A9D1B70D}" dt="2022-01-12T12:40:01.413" v="9" actId="27636"/>
        <pc:sldMkLst>
          <pc:docMk/>
          <pc:sldMk cId="2484292394" sldId="623"/>
        </pc:sldMkLst>
      </pc:sldChg>
      <pc:sldChg chg="modSp mod">
        <pc:chgData name="Long Nguyen" userId="f59fb8f3-a021-417a-8bc1-65c8d471c621" providerId="ADAL" clId="{D771689A-171D-5A4D-9451-F2C4A9D1B70D}" dt="2022-01-12T12:40:01.427" v="10" actId="27636"/>
        <pc:sldMkLst>
          <pc:docMk/>
          <pc:sldMk cId="1444664834" sldId="624"/>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ldChg>
      <pc:sldChg chg="modSp add modAnim">
        <pc:chgData name="Long B Nguyen" userId="f59fb8f3-a021-417a-8bc1-65c8d471c621" providerId="ADAL" clId="{E3DA9E26-CE90-3A40-9745-4D67E6DCA3BF}" dt="2020-03-30T02:26:55.226" v="88" actId="255"/>
        <pc:sldMkLst>
          <pc:docMk/>
          <pc:sldMk cId="1925924244" sldId="556"/>
        </pc:sldMkLst>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ldChg>
      <pc:sldChg chg="modSp add modAnim">
        <pc:chgData name="Long B Nguyen" userId="f59fb8f3-a021-417a-8bc1-65c8d471c621" providerId="ADAL" clId="{E3DA9E26-CE90-3A40-9745-4D67E6DCA3BF}" dt="2020-03-30T02:32:51.237" v="236" actId="14100"/>
        <pc:sldMkLst>
          <pc:docMk/>
          <pc:sldMk cId="3841479407" sldId="560"/>
        </pc:sldMkLst>
      </pc:sldChg>
      <pc:sldChg chg="modSp add modAnim">
        <pc:chgData name="Long B Nguyen" userId="f59fb8f3-a021-417a-8bc1-65c8d471c621" providerId="ADAL" clId="{E3DA9E26-CE90-3A40-9745-4D67E6DCA3BF}" dt="2020-03-30T02:33:16.319" v="248" actId="20577"/>
        <pc:sldMkLst>
          <pc:docMk/>
          <pc:sldMk cId="558292674" sldId="561"/>
        </pc:sldMkLst>
      </pc:sldChg>
      <pc:sldChg chg="modSp add modAnim">
        <pc:chgData name="Long B Nguyen" userId="f59fb8f3-a021-417a-8bc1-65c8d471c621" providerId="ADAL" clId="{E3DA9E26-CE90-3A40-9745-4D67E6DCA3BF}" dt="2020-03-30T02:33:48.312" v="256" actId="5793"/>
        <pc:sldMkLst>
          <pc:docMk/>
          <pc:sldMk cId="3239512120" sldId="562"/>
        </pc:sldMkLst>
      </pc:sldChg>
      <pc:sldChg chg="modSp add">
        <pc:chgData name="Long B Nguyen" userId="f59fb8f3-a021-417a-8bc1-65c8d471c621" providerId="ADAL" clId="{E3DA9E26-CE90-3A40-9745-4D67E6DCA3BF}" dt="2020-03-30T02:36:37.565" v="348" actId="20577"/>
        <pc:sldMkLst>
          <pc:docMk/>
          <pc:sldMk cId="62561003" sldId="564"/>
        </pc:sldMkLst>
      </pc:sldChg>
      <pc:sldChg chg="modSp add modAnim">
        <pc:chgData name="Long B Nguyen" userId="f59fb8f3-a021-417a-8bc1-65c8d471c621" providerId="ADAL" clId="{E3DA9E26-CE90-3A40-9745-4D67E6DCA3BF}" dt="2020-03-30T02:35:35.607" v="328" actId="20577"/>
        <pc:sldMkLst>
          <pc:docMk/>
          <pc:sldMk cId="1496186937" sldId="565"/>
        </pc:sldMkLst>
      </pc:sldChg>
      <pc:sldChg chg="modSp add">
        <pc:chgData name="Long B Nguyen" userId="f59fb8f3-a021-417a-8bc1-65c8d471c621" providerId="ADAL" clId="{E3DA9E26-CE90-3A40-9745-4D67E6DCA3BF}" dt="2020-03-30T02:37:08.542" v="359" actId="20577"/>
        <pc:sldMkLst>
          <pc:docMk/>
          <pc:sldMk cId="1123629102" sldId="566"/>
        </pc:sldMkLst>
      </pc:sldChg>
      <pc:sldChg chg="modSp add">
        <pc:chgData name="Long B Nguyen" userId="f59fb8f3-a021-417a-8bc1-65c8d471c621" providerId="ADAL" clId="{E3DA9E26-CE90-3A40-9745-4D67E6DCA3BF}" dt="2020-03-30T02:37:55.628" v="370" actId="20577"/>
        <pc:sldMkLst>
          <pc:docMk/>
          <pc:sldMk cId="3949497385" sldId="567"/>
        </pc:sldMkLst>
      </pc:sldChg>
      <pc:sldChg chg="modSp add modAnim">
        <pc:chgData name="Long B Nguyen" userId="f59fb8f3-a021-417a-8bc1-65c8d471c621" providerId="ADAL" clId="{E3DA9E26-CE90-3A40-9745-4D67E6DCA3BF}" dt="2020-03-30T02:39:19.976" v="384" actId="20577"/>
        <pc:sldMkLst>
          <pc:docMk/>
          <pc:sldMk cId="2869642700" sldId="568"/>
        </pc:sldMkLst>
      </pc:sldChg>
      <pc:sldChg chg="modSp add modAnim">
        <pc:chgData name="Long B Nguyen" userId="f59fb8f3-a021-417a-8bc1-65c8d471c621" providerId="ADAL" clId="{E3DA9E26-CE90-3A40-9745-4D67E6DCA3BF}" dt="2020-03-30T02:41:24.551" v="412" actId="20577"/>
        <pc:sldMkLst>
          <pc:docMk/>
          <pc:sldMk cId="3333082340" sldId="569"/>
        </pc:sldMkLst>
      </pc:sldChg>
      <pc:sldChg chg="modSp add">
        <pc:chgData name="Long B Nguyen" userId="f59fb8f3-a021-417a-8bc1-65c8d471c621" providerId="ADAL" clId="{E3DA9E26-CE90-3A40-9745-4D67E6DCA3BF}" dt="2020-03-30T02:27:22.857" v="94" actId="5793"/>
        <pc:sldMkLst>
          <pc:docMk/>
          <pc:sldMk cId="2526255488" sldId="570"/>
        </pc:sldMkLst>
      </pc:sldChg>
      <pc:sldChg chg="modSp add">
        <pc:chgData name="Long B Nguyen" userId="f59fb8f3-a021-417a-8bc1-65c8d471c621" providerId="ADAL" clId="{E3DA9E26-CE90-3A40-9745-4D67E6DCA3BF}" dt="2020-03-30T02:42:54.505" v="430" actId="207"/>
        <pc:sldMkLst>
          <pc:docMk/>
          <pc:sldMk cId="2952073042" sldId="571"/>
        </pc:sldMkLst>
      </pc:sldChg>
      <pc:sldChg chg="modSp add modAnim">
        <pc:chgData name="Long B Nguyen" userId="f59fb8f3-a021-417a-8bc1-65c8d471c621" providerId="ADAL" clId="{E3DA9E26-CE90-3A40-9745-4D67E6DCA3BF}" dt="2020-03-31T22:15:23.810" v="680" actId="20577"/>
        <pc:sldMkLst>
          <pc:docMk/>
          <pc:sldMk cId="270817839" sldId="572"/>
        </pc:sldMkLst>
      </pc:sldChg>
      <pc:sldChg chg="modSp add modAnim">
        <pc:chgData name="Long B Nguyen" userId="f59fb8f3-a021-417a-8bc1-65c8d471c621" providerId="ADAL" clId="{E3DA9E26-CE90-3A40-9745-4D67E6DCA3BF}" dt="2020-03-30T02:44:56.097" v="449" actId="20577"/>
        <pc:sldMkLst>
          <pc:docMk/>
          <pc:sldMk cId="4110945301" sldId="574"/>
        </pc:sldMkLst>
      </pc:sldChg>
      <pc:sldChg chg="modSp add">
        <pc:chgData name="Long B Nguyen" userId="f59fb8f3-a021-417a-8bc1-65c8d471c621" providerId="ADAL" clId="{E3DA9E26-CE90-3A40-9745-4D67E6DCA3BF}" dt="2020-03-30T02:45:29.891" v="457" actId="5793"/>
        <pc:sldMkLst>
          <pc:docMk/>
          <pc:sldMk cId="1553353509" sldId="575"/>
        </pc:sldMkLst>
      </pc:sldChg>
      <pc:sldChg chg="addSp delSp modSp add">
        <pc:chgData name="Long B Nguyen" userId="f59fb8f3-a021-417a-8bc1-65c8d471c621" providerId="ADAL" clId="{E3DA9E26-CE90-3A40-9745-4D67E6DCA3BF}" dt="2020-03-30T02:49:46.797" v="479"/>
        <pc:sldMkLst>
          <pc:docMk/>
          <pc:sldMk cId="2954573052" sldId="576"/>
        </pc:sldMkLst>
      </pc:sldChg>
      <pc:sldChg chg="modSp add">
        <pc:chgData name="Long B Nguyen" userId="f59fb8f3-a021-417a-8bc1-65c8d471c621" providerId="ADAL" clId="{E3DA9E26-CE90-3A40-9745-4D67E6DCA3BF}" dt="2020-03-30T02:49:55.663" v="484" actId="5793"/>
        <pc:sldMkLst>
          <pc:docMk/>
          <pc:sldMk cId="1547101256" sldId="577"/>
        </pc:sldMkLst>
      </pc:sldChg>
      <pc:sldChg chg="delSp modSp add modAnim">
        <pc:chgData name="Long B Nguyen" userId="f59fb8f3-a021-417a-8bc1-65c8d471c621" providerId="ADAL" clId="{E3DA9E26-CE90-3A40-9745-4D67E6DCA3BF}" dt="2020-03-30T02:53:08.569" v="632" actId="14100"/>
        <pc:sldMkLst>
          <pc:docMk/>
          <pc:sldMk cId="891751900" sldId="579"/>
        </pc:sldMkLst>
      </pc:sldChg>
      <pc:sldChg chg="modSp add modAnim">
        <pc:chgData name="Long B Nguyen" userId="f59fb8f3-a021-417a-8bc1-65c8d471c621" providerId="ADAL" clId="{E3DA9E26-CE90-3A40-9745-4D67E6DCA3BF}" dt="2020-03-30T02:58:26.541" v="656" actId="20577"/>
        <pc:sldMkLst>
          <pc:docMk/>
          <pc:sldMk cId="2483610180" sldId="580"/>
        </pc:sldMkLst>
      </pc:sldChg>
      <pc:sldChg chg="modSp add">
        <pc:chgData name="Long B Nguyen" userId="f59fb8f3-a021-417a-8bc1-65c8d471c621" providerId="ADAL" clId="{E3DA9E26-CE90-3A40-9745-4D67E6DCA3BF}" dt="2020-03-30T02:58:07.071" v="646" actId="5793"/>
        <pc:sldMkLst>
          <pc:docMk/>
          <pc:sldMk cId="830544632" sldId="581"/>
        </pc:sldMkLst>
      </pc:sldChg>
      <pc:sldChg chg="modSp add modAnim">
        <pc:chgData name="Long B Nguyen" userId="f59fb8f3-a021-417a-8bc1-65c8d471c621" providerId="ADAL" clId="{E3DA9E26-CE90-3A40-9745-4D67E6DCA3BF}" dt="2020-03-30T02:59:41.902" v="678" actId="20577"/>
        <pc:sldMkLst>
          <pc:docMk/>
          <pc:sldMk cId="1603111093" sldId="582"/>
        </pc:sldMkLst>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2/4/25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25</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26</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29</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8855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30</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5674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20</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21</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22</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2/4/25</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4632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Heuristic</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24</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endParaRPr lang="en-US" sz="2000"/>
          </a:p>
          <a:p>
            <a:pPr marL="0" indent="0">
              <a:buNone/>
            </a:pPr>
            <a:r>
              <a:rPr lang="en-US" sz="2000"/>
              <a:t>Computer simulation is the process of mathematical modelling, performed on a computer, which is designed to predict the behaviour of, or the outcome of, a real-world or physical system.</a:t>
            </a:r>
          </a:p>
          <a:p>
            <a:pPr marL="0" indent="0">
              <a:buNone/>
            </a:pPr>
            <a:endParaRPr lang="en-US" altLang="en-US" sz="2000" dirty="0">
              <a:latin typeface="Tahoma" panose="020B0604030504040204" pitchFamily="34" charset="0"/>
            </a:endParaRPr>
          </a:p>
          <a:p>
            <a:pPr marL="0" indent="0">
              <a:buNone/>
            </a:pPr>
            <a:r>
              <a:rPr lang="en-US" sz="2000"/>
              <a:t>Simulations often mimic real-world events with the purpose of drawing inferences, allowing investigation of a phenomenon without the constraints of the real world.</a:t>
            </a:r>
          </a:p>
          <a:p>
            <a:pPr marL="0" indent="0">
              <a:buNone/>
            </a:pPr>
            <a:endParaRPr lang="en-US" altLang="en-US" sz="2000" dirty="0">
              <a:latin typeface="Tahoma" panose="020B0604030504040204" pitchFamily="34" charset="0"/>
            </a:endParaRPr>
          </a:p>
          <a:p>
            <a:pPr marL="0" indent="0">
              <a:buNone/>
            </a:pPr>
            <a:r>
              <a:rPr lang="en-US" sz="2000"/>
              <a:t>Simulations are most useful when real-world events are impractical for experiments (e.g., too big, too small, too fast, too slow, too expensive, or too dangerous).</a:t>
            </a:r>
          </a:p>
          <a:p>
            <a:pPr marL="0" indent="0">
              <a:buNone/>
            </a:pPr>
            <a:endParaRPr lang="en-US" altLang="en-US" sz="2000" dirty="0">
              <a:latin typeface="Tahoma" panose="020B0604030504040204" pitchFamily="34" charset="0"/>
            </a:endParaRPr>
          </a:p>
          <a:p>
            <a:pPr marL="0" indent="0">
              <a:buNone/>
            </a:pPr>
            <a:r>
              <a:rPr lang="en-US" altLang="en-US" sz="2000" dirty="0">
                <a:latin typeface="Gill Sans MT" panose="020B0502020104020203" pitchFamily="34" charset="77"/>
              </a:rPr>
              <a:t>For example, instead of letting an untrained pilot fly an actual plane, the pilot can learn by using a flight simulator. </a:t>
            </a:r>
          </a:p>
          <a:p>
            <a:pPr marL="0" indent="0">
              <a:buNone/>
            </a:pPr>
            <a:endParaRPr lang="en-US" altLang="en-US" sz="2000" dirty="0">
              <a:latin typeface="Tahoma" panose="020B0604030504040204" pitchFamily="34" charset="0"/>
            </a:endParaRPr>
          </a:p>
          <a:p>
            <a:pPr marL="0" indent="0">
              <a:buNone/>
            </a:pPr>
            <a:endParaRPr lang="en-US" sz="2000"/>
          </a:p>
          <a:p>
            <a:pPr marL="0" indent="0">
              <a:buNone/>
            </a:pPr>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8409743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endParaRPr lang="en-US" altLang="en-US" sz="2000" dirty="0">
              <a:latin typeface="Tahoma" panose="020B0604030504040204" pitchFamily="34" charset="0"/>
            </a:endParaRPr>
          </a:p>
          <a:p>
            <a:pPr marL="0" indent="0">
              <a:buNone/>
            </a:pPr>
            <a:r>
              <a:rPr lang="en-US" sz="2000"/>
              <a:t>The process of developing an abstract simulation involves removing specific details or simplifying functionality. </a:t>
            </a:r>
          </a:p>
          <a:p>
            <a:pPr marL="0" indent="0">
              <a:buNone/>
            </a:pPr>
            <a:endParaRPr lang="en-US" altLang="en-US" sz="2000" dirty="0">
              <a:latin typeface="Tahoma" panose="020B0604030504040204" pitchFamily="34" charset="0"/>
            </a:endParaRPr>
          </a:p>
          <a:p>
            <a:pPr marL="0" indent="0">
              <a:buNone/>
            </a:pPr>
            <a:r>
              <a:rPr lang="en-US" sz="2000"/>
              <a:t>Simulations can contain bias derived from the choices of real-world elements that were included or excluded.</a:t>
            </a:r>
          </a:p>
          <a:p>
            <a:pPr marL="0" indent="0">
              <a:buNone/>
            </a:pPr>
            <a:endParaRPr lang="en-US" altLang="en-US" sz="2000" dirty="0">
              <a:latin typeface="Tahoma" panose="020B0604030504040204" pitchFamily="34" charset="0"/>
            </a:endParaRPr>
          </a:p>
          <a:p>
            <a:pPr marL="0" indent="0">
              <a:buNone/>
            </a:pPr>
            <a:r>
              <a:rPr lang="en-US" sz="2000"/>
              <a:t>Simulations facilitate the formulation and refinement of hypotheses related to the objects or phenomena under consideration.</a:t>
            </a:r>
          </a:p>
          <a:p>
            <a:pPr marL="0" indent="0">
              <a:buNone/>
            </a:pPr>
            <a:endParaRPr lang="en-US" altLang="en-US" sz="2000" dirty="0">
              <a:latin typeface="Tahoma" panose="020B0604030504040204" pitchFamily="34" charset="0"/>
            </a:endParaRPr>
          </a:p>
          <a:p>
            <a:pPr marL="0" indent="0">
              <a:buNone/>
            </a:pPr>
            <a:r>
              <a:rPr lang="en-US" sz="2000"/>
              <a:t>Random number generators can be used to simulate the variability that exists in the real world.</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3031018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F2DDA-E10D-8825-D412-2975035B0B8F}"/>
            </a:ext>
          </a:extLst>
        </p:cNvPr>
        <p:cNvGrpSpPr/>
        <p:nvPr/>
      </p:nvGrpSpPr>
      <p:grpSpPr>
        <a:xfrm>
          <a:off x="0" y="0"/>
          <a:ext cx="0" cy="0"/>
          <a:chOff x="0" y="0"/>
          <a:chExt cx="0" cy="0"/>
        </a:xfrm>
      </p:grpSpPr>
      <p:sp>
        <p:nvSpPr>
          <p:cNvPr id="186370" name="Rectangle 2">
            <a:extLst>
              <a:ext uri="{FF2B5EF4-FFF2-40B4-BE49-F238E27FC236}">
                <a16:creationId xmlns:a16="http://schemas.microsoft.com/office/drawing/2014/main" id="{DD3188C3-3F44-B626-5F47-FAAB1FE9785C}"/>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491D4100-10B8-9F24-CFB5-DB8A98765CB5}"/>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endParaRPr lang="en-US" sz="2000" dirty="0"/>
          </a:p>
        </p:txBody>
      </p:sp>
      <p:pic>
        <p:nvPicPr>
          <p:cNvPr id="2" name="Picture 1">
            <a:extLst>
              <a:ext uri="{FF2B5EF4-FFF2-40B4-BE49-F238E27FC236}">
                <a16:creationId xmlns:a16="http://schemas.microsoft.com/office/drawing/2014/main" id="{114E1B7B-2AB6-50AC-C893-EE964AB6A21B}"/>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F089F0D5-C910-1946-7698-2609AAF81646}"/>
              </a:ext>
            </a:extLst>
          </p:cNvPr>
          <p:cNvSpPr>
            <a:spLocks noGrp="1"/>
          </p:cNvSpPr>
          <p:nvPr>
            <p:ph type="sldNum" sz="quarter" idx="12"/>
          </p:nvPr>
        </p:nvSpPr>
        <p:spPr/>
        <p:txBody>
          <a:bodyPr/>
          <a:lstStyle/>
          <a:p>
            <a:fld id="{D57F1E4F-1CFF-5643-939E-02111984F565}" type="slidenum">
              <a:rPr lang="en-US" smtClean="0"/>
              <a:t>7</a:t>
            </a:fld>
            <a:endParaRPr lang="en-US" dirty="0"/>
          </a:p>
        </p:txBody>
      </p:sp>
      <p:cxnSp>
        <p:nvCxnSpPr>
          <p:cNvPr id="5" name="Straight Arrow Connector 4">
            <a:extLst>
              <a:ext uri="{FF2B5EF4-FFF2-40B4-BE49-F238E27FC236}">
                <a16:creationId xmlns:a16="http://schemas.microsoft.com/office/drawing/2014/main" id="{FD80AE22-6D1E-DEA9-5567-3877D0486B09}"/>
              </a:ext>
            </a:extLst>
          </p:cNvPr>
          <p:cNvCxnSpPr>
            <a:cxnSpLocks/>
          </p:cNvCxnSpPr>
          <p:nvPr/>
        </p:nvCxnSpPr>
        <p:spPr>
          <a:xfrm>
            <a:off x="4156218" y="268527"/>
            <a:ext cx="0" cy="777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C6B389-B894-7FDA-68D4-FA4C4461D113}"/>
              </a:ext>
            </a:extLst>
          </p:cNvPr>
          <p:cNvCxnSpPr>
            <a:cxnSpLocks/>
          </p:cNvCxnSpPr>
          <p:nvPr/>
        </p:nvCxnSpPr>
        <p:spPr>
          <a:xfrm>
            <a:off x="6028930" y="268527"/>
            <a:ext cx="0" cy="777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98A75E1-06C9-6585-D783-24E6E34DEF73}"/>
              </a:ext>
            </a:extLst>
          </p:cNvPr>
          <p:cNvCxnSpPr>
            <a:cxnSpLocks/>
          </p:cNvCxnSpPr>
          <p:nvPr/>
        </p:nvCxnSpPr>
        <p:spPr>
          <a:xfrm>
            <a:off x="7919723" y="268527"/>
            <a:ext cx="0" cy="7771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78FFB7C-5C95-B0D5-3DBD-FADBFC1EF300}"/>
              </a:ext>
            </a:extLst>
          </p:cNvPr>
          <p:cNvSpPr txBox="1"/>
          <p:nvPr/>
        </p:nvSpPr>
        <p:spPr>
          <a:xfrm>
            <a:off x="4266993" y="514807"/>
            <a:ext cx="586186" cy="338554"/>
          </a:xfrm>
          <a:prstGeom prst="rect">
            <a:avLst/>
          </a:prstGeom>
          <a:noFill/>
        </p:spPr>
        <p:txBody>
          <a:bodyPr wrap="none" rtlCol="0">
            <a:spAutoFit/>
          </a:bodyPr>
          <a:lstStyle/>
          <a:p>
            <a:r>
              <a:rPr lang="en-US" sz="1600" b="1" dirty="0"/>
              <a:t>Low</a:t>
            </a:r>
          </a:p>
        </p:txBody>
      </p:sp>
      <p:sp>
        <p:nvSpPr>
          <p:cNvPr id="10" name="TextBox 9">
            <a:extLst>
              <a:ext uri="{FF2B5EF4-FFF2-40B4-BE49-F238E27FC236}">
                <a16:creationId xmlns:a16="http://schemas.microsoft.com/office/drawing/2014/main" id="{CFEBC1FC-28D8-C849-5780-FB0DAC7A2638}"/>
              </a:ext>
            </a:extLst>
          </p:cNvPr>
          <p:cNvSpPr txBox="1"/>
          <p:nvPr/>
        </p:nvSpPr>
        <p:spPr>
          <a:xfrm>
            <a:off x="6191454" y="528904"/>
            <a:ext cx="542136" cy="338554"/>
          </a:xfrm>
          <a:prstGeom prst="rect">
            <a:avLst/>
          </a:prstGeom>
          <a:noFill/>
        </p:spPr>
        <p:txBody>
          <a:bodyPr wrap="none" rtlCol="0">
            <a:spAutoFit/>
          </a:bodyPr>
          <a:lstStyle/>
          <a:p>
            <a:r>
              <a:rPr lang="en-US" sz="1600" b="1" dirty="0"/>
              <a:t>Mid</a:t>
            </a:r>
          </a:p>
        </p:txBody>
      </p:sp>
      <p:sp>
        <p:nvSpPr>
          <p:cNvPr id="11" name="TextBox 10">
            <a:extLst>
              <a:ext uri="{FF2B5EF4-FFF2-40B4-BE49-F238E27FC236}">
                <a16:creationId xmlns:a16="http://schemas.microsoft.com/office/drawing/2014/main" id="{EDC9E389-B35F-441E-6901-06DFB90104ED}"/>
              </a:ext>
            </a:extLst>
          </p:cNvPr>
          <p:cNvSpPr txBox="1"/>
          <p:nvPr/>
        </p:nvSpPr>
        <p:spPr>
          <a:xfrm>
            <a:off x="7936490" y="487806"/>
            <a:ext cx="643125" cy="338554"/>
          </a:xfrm>
          <a:prstGeom prst="rect">
            <a:avLst/>
          </a:prstGeom>
          <a:noFill/>
        </p:spPr>
        <p:txBody>
          <a:bodyPr wrap="none" rtlCol="0">
            <a:spAutoFit/>
          </a:bodyPr>
          <a:lstStyle/>
          <a:p>
            <a:r>
              <a:rPr lang="en-US" sz="1600" b="1" dirty="0"/>
              <a:t>High</a:t>
            </a:r>
          </a:p>
        </p:txBody>
      </p:sp>
      <p:cxnSp>
        <p:nvCxnSpPr>
          <p:cNvPr id="12" name="Straight Arrow Connector 11">
            <a:extLst>
              <a:ext uri="{FF2B5EF4-FFF2-40B4-BE49-F238E27FC236}">
                <a16:creationId xmlns:a16="http://schemas.microsoft.com/office/drawing/2014/main" id="{D410D9B8-683D-2291-9922-1A6C3BA434EE}"/>
              </a:ext>
            </a:extLst>
          </p:cNvPr>
          <p:cNvCxnSpPr>
            <a:cxnSpLocks/>
          </p:cNvCxnSpPr>
          <p:nvPr/>
        </p:nvCxnSpPr>
        <p:spPr>
          <a:xfrm>
            <a:off x="5272895" y="1860863"/>
            <a:ext cx="0" cy="777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C63D8F-DE5A-5720-53DB-FA25B81FD005}"/>
              </a:ext>
            </a:extLst>
          </p:cNvPr>
          <p:cNvCxnSpPr>
            <a:cxnSpLocks/>
          </p:cNvCxnSpPr>
          <p:nvPr/>
        </p:nvCxnSpPr>
        <p:spPr>
          <a:xfrm>
            <a:off x="6208960" y="1860863"/>
            <a:ext cx="0" cy="7771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8562C8-E9C0-8294-E0E9-E60502F27008}"/>
              </a:ext>
            </a:extLst>
          </p:cNvPr>
          <p:cNvCxnSpPr>
            <a:cxnSpLocks/>
          </p:cNvCxnSpPr>
          <p:nvPr/>
        </p:nvCxnSpPr>
        <p:spPr>
          <a:xfrm>
            <a:off x="5715817" y="1860863"/>
            <a:ext cx="0" cy="777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9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10421</TotalTime>
  <Words>2734</Words>
  <Application>Microsoft Macintosh PowerPoint</Application>
  <PresentationFormat>On-screen Show (16:10)</PresentationFormat>
  <Paragraphs>330</Paragraphs>
  <Slides>31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Heuristic</vt:lpstr>
      <vt:lpstr>Computational Complexity for Sorting(not on AP exam)</vt:lpstr>
      <vt:lpstr>Selection sort runtime(not on AP exam) </vt:lpstr>
      <vt:lpstr>Merge sort runtime(not on AP exam)</vt:lpstr>
      <vt:lpstr>Exponential Complexity Problems</vt:lpstr>
      <vt:lpstr>Decidability</vt:lpstr>
      <vt:lpstr>The Halting Problem(optional)</vt:lpstr>
      <vt:lpstr>Example(optional)</vt:lpstr>
      <vt:lpstr>Simulation</vt:lpstr>
      <vt:lpstr>Simulation</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2025-02-04T18:40:26Z</dcterms:modified>
</cp:coreProperties>
</file>