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10"/>
  </p:notesMasterIdLst>
  <p:sldIdLst>
    <p:sldId id="555" r:id="rId2"/>
    <p:sldId id="574" r:id="rId3"/>
    <p:sldId id="326" r:id="rId4"/>
    <p:sldId id="573" r:id="rId5"/>
    <p:sldId id="427" r:id="rId6"/>
    <p:sldId id="327" r:id="rId7"/>
    <p:sldId id="568" r:id="rId8"/>
    <p:sldId id="565" r:id="rId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AFD058-D505-904E-8E22-CB1366FC9E94}" v="243" dt="2021-02-02T04:13:59.0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94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2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9T12:47:14.779" v="13175" actId="20577"/>
      <pc:docMkLst>
        <pc:docMk/>
      </pc:docMkLst>
      <pc:sldChg chg="modSp modAnim">
        <pc:chgData name="Long B Nguyen" userId="f59fb8f3-a021-417a-8bc1-65c8d471c621" providerId="ADAL" clId="{59CB9C7B-CBC7-E549-B176-97F9C29CB310}" dt="2019-11-14T12:40:42.660" v="12558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9:37.520" v="1203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3T15:48:40.306" v="11995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3T15:48:40.306" v="11995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3:00:38.436" v="12869" actId="20577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4T13:00:38.436" v="12869" actId="20577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4T12:43:23.402" v="12581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 modAnim">
        <pc:chgData name="Long B Nguyen" userId="f59fb8f3-a021-417a-8bc1-65c8d471c621" providerId="ADAL" clId="{59CB9C7B-CBC7-E549-B176-97F9C29CB310}" dt="2019-11-14T12:51:19.338" v="12789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 modAnim">
        <pc:chgData name="Long B Nguyen" userId="f59fb8f3-a021-417a-8bc1-65c8d471c621" providerId="ADAL" clId="{59CB9C7B-CBC7-E549-B176-97F9C29CB310}" dt="2019-11-14T12:50:48.962" v="12785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4T12:49:55.911" v="12769" actId="1076"/>
          <ac:spMkLst>
            <pc:docMk/>
            <pc:sldMk cId="1776526477" sldId="332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14T12:50:26.552" v="12783" actId="20577"/>
          <ac:spMkLst>
            <pc:docMk/>
            <pc:sldMk cId="1776526477" sldId="332"/>
            <ac:spMk id="6" creationId="{933C1516-15E0-6241-839C-CC896EC7C958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4T13:02:05.813" v="12882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4T12:45:21.882" v="12589" actId="20577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4T12:45:25.993" v="12592" actId="20577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4T12:46:25.792" v="12667" actId="1076"/>
          <ac:spMkLst>
            <pc:docMk/>
            <pc:sldMk cId="3768911574" sldId="333"/>
            <ac:spMk id="17" creationId="{A0DA8034-18BF-A04B-95E1-E02483E3609C}"/>
          </ac:spMkLst>
        </pc:spChg>
        <pc:spChg chg="add mod">
          <ac:chgData name="Long B Nguyen" userId="f59fb8f3-a021-417a-8bc1-65c8d471c621" providerId="ADAL" clId="{59CB9C7B-CBC7-E549-B176-97F9C29CB310}" dt="2019-11-14T12:45:11.008" v="12586" actId="2057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  <pc:cxnChg chg="add mod">
          <ac:chgData name="Long B Nguyen" userId="f59fb8f3-a021-417a-8bc1-65c8d471c621" providerId="ADAL" clId="{59CB9C7B-CBC7-E549-B176-97F9C29CB310}" dt="2019-11-14T12:46:41.528" v="12671" actId="14100"/>
          <ac:cxnSpMkLst>
            <pc:docMk/>
            <pc:sldMk cId="3768911574" sldId="333"/>
            <ac:cxnSpMk id="19" creationId="{A6C5B7ED-9686-3549-A3DD-5DD0CF6E8DE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 modAnim">
        <pc:chgData name="Long B Nguyen" userId="f59fb8f3-a021-417a-8bc1-65c8d471c621" providerId="ADAL" clId="{59CB9C7B-CBC7-E549-B176-97F9C29CB310}" dt="2019-11-14T12:48:46.852" v="12698" actId="20577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4T12:48:46.852" v="12698" actId="20577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 modAnim">
        <pc:chgData name="Long B Nguyen" userId="f59fb8f3-a021-417a-8bc1-65c8d471c621" providerId="ADAL" clId="{59CB9C7B-CBC7-E549-B176-97F9C29CB310}" dt="2019-11-14T12:57:06.015" v="12816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7:17.150" v="12819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27.577" v="12568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0:08.319" v="12834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1:05.691" v="12564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3T15:50:19.846" v="12040" actId="20577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0:58.843" v="12562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50:02.213" v="12038" actId="114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1:56.869" v="12795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2:03.644" v="1279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 modAnim">
        <pc:chgData name="Long B Nguyen" userId="f59fb8f3-a021-417a-8bc1-65c8d471c621" providerId="ADAL" clId="{59CB9C7B-CBC7-E549-B176-97F9C29CB310}" dt="2019-11-14T13:12:01.541" v="12955" actId="20577"/>
        <pc:sldMkLst>
          <pc:docMk/>
          <pc:sldMk cId="4152312606" sldId="348"/>
        </pc:sldMkLst>
        <pc:spChg chg="add mod">
          <ac:chgData name="Long B Nguyen" userId="f59fb8f3-a021-417a-8bc1-65c8d471c621" providerId="ADAL" clId="{59CB9C7B-CBC7-E549-B176-97F9C29CB310}" dt="2019-11-14T13:12:01.541" v="12955" actId="20577"/>
          <ac:spMkLst>
            <pc:docMk/>
            <pc:sldMk cId="4152312606" sldId="348"/>
            <ac:spMk id="3" creationId="{74672431-8FFA-904A-BC8A-F824A588FCDD}"/>
          </ac:spMkLst>
        </pc:spChg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3:07:01.353" v="12891" actId="2057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4T13:07:01.353" v="12891" actId="2057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6:28.365" v="12807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59CB9C7B-CBC7-E549-B176-97F9C29CB310}" dt="2019-11-14T12:55:27.111" v="12804"/>
        <pc:sldMkLst>
          <pc:docMk/>
          <pc:sldMk cId="3420249496" sldId="351"/>
        </pc:sldMkLst>
      </pc:sldChg>
      <pc:sldChg chg="modSp add modAnim">
        <pc:chgData name="Long B Nguyen" userId="f59fb8f3-a021-417a-8bc1-65c8d471c621" providerId="ADAL" clId="{59CB9C7B-CBC7-E549-B176-97F9C29CB310}" dt="2019-11-14T12:40:25.058" v="12554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2:09.435" v="12575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4T12:49:01.182" v="12701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4T12:57:41.484" v="12822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modAnim">
        <pc:chgData name="Long B Nguyen" userId="f59fb8f3-a021-417a-8bc1-65c8d471c621" providerId="ADAL" clId="{59CB9C7B-CBC7-E549-B176-97F9C29CB310}" dt="2019-11-14T12:58:19.218" v="1282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9T12:45:40.186" v="12957" actId="2696"/>
        <pc:sldMkLst>
          <pc:docMk/>
          <pc:sldMk cId="1559918550" sldId="552"/>
        </pc:sldMkLst>
      </pc:sldChg>
      <pc:sldChg chg="modSp add modAnim">
        <pc:chgData name="Long B Nguyen" userId="f59fb8f3-a021-417a-8bc1-65c8d471c621" providerId="ADAL" clId="{59CB9C7B-CBC7-E549-B176-97F9C29CB310}" dt="2019-11-14T12:56:42.041" v="12810"/>
        <pc:sldMkLst>
          <pc:docMk/>
          <pc:sldMk cId="1358728332" sldId="553"/>
        </pc:sldMkLst>
        <pc:spChg chg="mod">
          <ac:chgData name="Long B Nguyen" userId="f59fb8f3-a021-417a-8bc1-65c8d471c621" providerId="ADAL" clId="{59CB9C7B-CBC7-E549-B176-97F9C29CB310}" dt="2019-11-13T15:57:03.762" v="12061" actId="20577"/>
          <ac:spMkLst>
            <pc:docMk/>
            <pc:sldMk cId="1358728332" sldId="553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6:02:48.086" v="12552" actId="255"/>
          <ac:spMkLst>
            <pc:docMk/>
            <pc:sldMk cId="1358728332" sldId="55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9T12:47:14.779" v="13175" actId="20577"/>
        <pc:sldMkLst>
          <pc:docMk/>
          <pc:sldMk cId="3027756854" sldId="554"/>
        </pc:sldMkLst>
        <pc:spChg chg="mod">
          <ac:chgData name="Long B Nguyen" userId="f59fb8f3-a021-417a-8bc1-65c8d471c621" providerId="ADAL" clId="{59CB9C7B-CBC7-E549-B176-97F9C29CB310}" dt="2019-11-19T12:47:14.779" v="13175" actId="20577"/>
          <ac:spMkLst>
            <pc:docMk/>
            <pc:sldMk cId="3027756854" sldId="554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308CFCF3-47BA-8D4A-8A80-5ECC75BA7E52}"/>
    <pc:docChg chg="addSld delSld modSld">
      <pc:chgData name="Long B Nguyen" userId="f59fb8f3-a021-417a-8bc1-65c8d471c621" providerId="ADAL" clId="{308CFCF3-47BA-8D4A-8A80-5ECC75BA7E52}" dt="2019-11-19T12:50:23.367" v="38" actId="207"/>
      <pc:docMkLst>
        <pc:docMk/>
      </pc:docMkLst>
      <pc:sldChg chg="del">
        <pc:chgData name="Long B Nguyen" userId="f59fb8f3-a021-417a-8bc1-65c8d471c621" providerId="ADAL" clId="{308CFCF3-47BA-8D4A-8A80-5ECC75BA7E52}" dt="2019-11-19T12:49:13.963" v="1" actId="2696"/>
        <pc:sldMkLst>
          <pc:docMk/>
          <pc:sldMk cId="4247104139" sldId="256"/>
        </pc:sldMkLst>
      </pc:sldChg>
      <pc:sldChg chg="del">
        <pc:chgData name="Long B Nguyen" userId="f59fb8f3-a021-417a-8bc1-65c8d471c621" providerId="ADAL" clId="{308CFCF3-47BA-8D4A-8A80-5ECC75BA7E52}" dt="2019-11-19T12:49:54.751" v="6" actId="2696"/>
        <pc:sldMkLst>
          <pc:docMk/>
          <pc:sldMk cId="278045358" sldId="257"/>
        </pc:sldMkLst>
      </pc:sldChg>
      <pc:sldChg chg="del">
        <pc:chgData name="Long B Nguyen" userId="f59fb8f3-a021-417a-8bc1-65c8d471c621" providerId="ADAL" clId="{308CFCF3-47BA-8D4A-8A80-5ECC75BA7E52}" dt="2019-11-19T12:49:55.390" v="35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308CFCF3-47BA-8D4A-8A80-5ECC75BA7E52}" dt="2019-11-19T12:49:54.721" v="4" actId="2696"/>
        <pc:sldMkLst>
          <pc:docMk/>
          <pc:sldMk cId="131840209" sldId="28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769313612" sldId="30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75113722" sldId="30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855133670" sldId="30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585856351" sldId="30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76587347" sldId="31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63905040" sldId="31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71198671" sldId="31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880090826" sldId="31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518539467" sldId="317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878693247" sldId="31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014449171" sldId="319"/>
        </pc:sldMkLst>
      </pc:sldChg>
      <pc:sldChg chg="del">
        <pc:chgData name="Long B Nguyen" userId="f59fb8f3-a021-417a-8bc1-65c8d471c621" providerId="ADAL" clId="{308CFCF3-47BA-8D4A-8A80-5ECC75BA7E52}" dt="2019-11-19T12:49:55.067" v="19" actId="2696"/>
        <pc:sldMkLst>
          <pc:docMk/>
          <pc:sldMk cId="3036972376" sldId="32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925491708" sldId="32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56464997" sldId="323"/>
        </pc:sldMkLst>
      </pc:sldChg>
      <pc:sldChg chg="del">
        <pc:chgData name="Long B Nguyen" userId="f59fb8f3-a021-417a-8bc1-65c8d471c621" providerId="ADAL" clId="{308CFCF3-47BA-8D4A-8A80-5ECC75BA7E52}" dt="2019-11-19T12:49:54.854" v="12" actId="2696"/>
        <pc:sldMkLst>
          <pc:docMk/>
          <pc:sldMk cId="3329169435" sldId="3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537719982" sldId="3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73332731" sldId="326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308CFCF3-47BA-8D4A-8A80-5ECC75BA7E52}" dt="2019-11-19T12:49:54.890" v="13" actId="2696"/>
        <pc:sldMkLst>
          <pc:docMk/>
          <pc:sldMk cId="1776864183" sldId="328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369627949" sldId="330"/>
        </pc:sldMkLst>
      </pc:sldChg>
      <pc:sldChg chg="del">
        <pc:chgData name="Long B Nguyen" userId="f59fb8f3-a021-417a-8bc1-65c8d471c621" providerId="ADAL" clId="{308CFCF3-47BA-8D4A-8A80-5ECC75BA7E52}" dt="2019-11-19T12:49:55.092" v="20" actId="2696"/>
        <pc:sldMkLst>
          <pc:docMk/>
          <pc:sldMk cId="1403592009" sldId="331"/>
        </pc:sldMkLst>
      </pc:sldChg>
      <pc:sldChg chg="del">
        <pc:chgData name="Long B Nguyen" userId="f59fb8f3-a021-417a-8bc1-65c8d471c621" providerId="ADAL" clId="{308CFCF3-47BA-8D4A-8A80-5ECC75BA7E52}" dt="2019-11-19T12:49:55.001" v="17" actId="2696"/>
        <pc:sldMkLst>
          <pc:docMk/>
          <pc:sldMk cId="1776526477" sldId="332"/>
        </pc:sldMkLst>
      </pc:sldChg>
      <pc:sldChg chg="del">
        <pc:chgData name="Long B Nguyen" userId="f59fb8f3-a021-417a-8bc1-65c8d471c621" providerId="ADAL" clId="{308CFCF3-47BA-8D4A-8A80-5ECC75BA7E52}" dt="2019-11-19T12:49:54.925" v="14" actId="2696"/>
        <pc:sldMkLst>
          <pc:docMk/>
          <pc:sldMk cId="3768911574" sldId="333"/>
        </pc:sldMkLst>
      </pc:sldChg>
      <pc:sldChg chg="del">
        <pc:chgData name="Long B Nguyen" userId="f59fb8f3-a021-417a-8bc1-65c8d471c621" providerId="ADAL" clId="{308CFCF3-47BA-8D4A-8A80-5ECC75BA7E52}" dt="2019-11-19T12:49:55.115" v="21" actId="2696"/>
        <pc:sldMkLst>
          <pc:docMk/>
          <pc:sldMk cId="1520390356" sldId="334"/>
        </pc:sldMkLst>
      </pc:sldChg>
      <pc:sldChg chg="del">
        <pc:chgData name="Long B Nguyen" userId="f59fb8f3-a021-417a-8bc1-65c8d471c621" providerId="ADAL" clId="{308CFCF3-47BA-8D4A-8A80-5ECC75BA7E52}" dt="2019-11-19T12:49:54.938" v="15" actId="2696"/>
        <pc:sldMkLst>
          <pc:docMk/>
          <pc:sldMk cId="1370301937" sldId="335"/>
        </pc:sldMkLst>
      </pc:sldChg>
      <pc:sldChg chg="del">
        <pc:chgData name="Long B Nguyen" userId="f59fb8f3-a021-417a-8bc1-65c8d471c621" providerId="ADAL" clId="{308CFCF3-47BA-8D4A-8A80-5ECC75BA7E52}" dt="2019-11-19T12:49:55.033" v="18" actId="2696"/>
        <pc:sldMkLst>
          <pc:docMk/>
          <pc:sldMk cId="649473723" sldId="336"/>
        </pc:sldMkLst>
      </pc:sldChg>
      <pc:sldChg chg="del">
        <pc:chgData name="Long B Nguyen" userId="f59fb8f3-a021-417a-8bc1-65c8d471c621" providerId="ADAL" clId="{308CFCF3-47BA-8D4A-8A80-5ECC75BA7E52}" dt="2019-11-19T12:49:55.295" v="29" actId="2696"/>
        <pc:sldMkLst>
          <pc:docMk/>
          <pc:sldMk cId="1454819895" sldId="337"/>
        </pc:sldMkLst>
      </pc:sldChg>
      <pc:sldChg chg="del">
        <pc:chgData name="Long B Nguyen" userId="f59fb8f3-a021-417a-8bc1-65c8d471c621" providerId="ADAL" clId="{308CFCF3-47BA-8D4A-8A80-5ECC75BA7E52}" dt="2019-11-19T12:49:55.313" v="30" actId="2696"/>
        <pc:sldMkLst>
          <pc:docMk/>
          <pc:sldMk cId="3761802647" sldId="338"/>
        </pc:sldMkLst>
      </pc:sldChg>
      <pc:sldChg chg="del">
        <pc:chgData name="Long B Nguyen" userId="f59fb8f3-a021-417a-8bc1-65c8d471c621" providerId="ADAL" clId="{308CFCF3-47BA-8D4A-8A80-5ECC75BA7E52}" dt="2019-11-19T12:49:54.789" v="9" actId="2696"/>
        <pc:sldMkLst>
          <pc:docMk/>
          <pc:sldMk cId="2700872664" sldId="339"/>
        </pc:sldMkLst>
      </pc:sldChg>
      <pc:sldChg chg="del">
        <pc:chgData name="Long B Nguyen" userId="f59fb8f3-a021-417a-8bc1-65c8d471c621" providerId="ADAL" clId="{308CFCF3-47BA-8D4A-8A80-5ECC75BA7E52}" dt="2019-11-19T12:49:54.803" v="10" actId="2696"/>
        <pc:sldMkLst>
          <pc:docMk/>
          <pc:sldMk cId="2044636910" sldId="340"/>
        </pc:sldMkLst>
      </pc:sldChg>
      <pc:sldChg chg="del">
        <pc:chgData name="Long B Nguyen" userId="f59fb8f3-a021-417a-8bc1-65c8d471c621" providerId="ADAL" clId="{308CFCF3-47BA-8D4A-8A80-5ECC75BA7E52}" dt="2019-11-19T12:49:54.775" v="8" actId="2696"/>
        <pc:sldMkLst>
          <pc:docMk/>
          <pc:sldMk cId="2849583976" sldId="341"/>
        </pc:sldMkLst>
      </pc:sldChg>
      <pc:sldChg chg="del">
        <pc:chgData name="Long B Nguyen" userId="f59fb8f3-a021-417a-8bc1-65c8d471c621" providerId="ADAL" clId="{308CFCF3-47BA-8D4A-8A80-5ECC75BA7E52}" dt="2019-11-19T12:49:54.762" v="7" actId="2696"/>
        <pc:sldMkLst>
          <pc:docMk/>
          <pc:sldMk cId="1097937752" sldId="342"/>
        </pc:sldMkLst>
      </pc:sldChg>
      <pc:sldChg chg="del">
        <pc:chgData name="Long B Nguyen" userId="f59fb8f3-a021-417a-8bc1-65c8d471c621" providerId="ADAL" clId="{308CFCF3-47BA-8D4A-8A80-5ECC75BA7E52}" dt="2019-11-19T12:49:55.133" v="22" actId="2696"/>
        <pc:sldMkLst>
          <pc:docMk/>
          <pc:sldMk cId="2946703032" sldId="346"/>
        </pc:sldMkLst>
      </pc:sldChg>
      <pc:sldChg chg="del">
        <pc:chgData name="Long B Nguyen" userId="f59fb8f3-a021-417a-8bc1-65c8d471c621" providerId="ADAL" clId="{308CFCF3-47BA-8D4A-8A80-5ECC75BA7E52}" dt="2019-11-19T12:49:55.164" v="23" actId="2696"/>
        <pc:sldMkLst>
          <pc:docMk/>
          <pc:sldMk cId="3861312264" sldId="347"/>
        </pc:sldMkLst>
      </pc:sldChg>
      <pc:sldChg chg="del">
        <pc:chgData name="Long B Nguyen" userId="f59fb8f3-a021-417a-8bc1-65c8d471c621" providerId="ADAL" clId="{308CFCF3-47BA-8D4A-8A80-5ECC75BA7E52}" dt="2019-11-19T12:49:55.189" v="24" actId="2696"/>
        <pc:sldMkLst>
          <pc:docMk/>
          <pc:sldMk cId="4152312606" sldId="348"/>
        </pc:sldMkLst>
      </pc:sldChg>
      <pc:sldChg chg="del">
        <pc:chgData name="Long B Nguyen" userId="f59fb8f3-a021-417a-8bc1-65c8d471c621" providerId="ADAL" clId="{308CFCF3-47BA-8D4A-8A80-5ECC75BA7E52}" dt="2019-11-19T12:49:55.235" v="26" actId="2696"/>
        <pc:sldMkLst>
          <pc:docMk/>
          <pc:sldMk cId="2239308720" sldId="349"/>
        </pc:sldMkLst>
      </pc:sldChg>
      <pc:sldChg chg="del">
        <pc:chgData name="Long B Nguyen" userId="f59fb8f3-a021-417a-8bc1-65c8d471c621" providerId="ADAL" clId="{308CFCF3-47BA-8D4A-8A80-5ECC75BA7E52}" dt="2019-11-19T12:49:55.252" v="27" actId="2696"/>
        <pc:sldMkLst>
          <pc:docMk/>
          <pc:sldMk cId="1532134668" sldId="350"/>
        </pc:sldMkLst>
      </pc:sldChg>
      <pc:sldChg chg="del">
        <pc:chgData name="Long B Nguyen" userId="f59fb8f3-a021-417a-8bc1-65c8d471c621" providerId="ADAL" clId="{308CFCF3-47BA-8D4A-8A80-5ECC75BA7E52}" dt="2019-11-19T12:49:55.212" v="25" actId="2696"/>
        <pc:sldMkLst>
          <pc:docMk/>
          <pc:sldMk cId="3420249496" sldId="35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212712238" sldId="42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744089513" sldId="42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169230028" sldId="426"/>
        </pc:sldMkLst>
      </pc:sldChg>
      <pc:sldChg chg="del">
        <pc:chgData name="Long B Nguyen" userId="f59fb8f3-a021-417a-8bc1-65c8d471c621" providerId="ADAL" clId="{308CFCF3-47BA-8D4A-8A80-5ECC75BA7E52}" dt="2019-11-19T12:49:54.737" v="5" actId="2696"/>
        <pc:sldMkLst>
          <pc:docMk/>
          <pc:sldMk cId="2101795491" sldId="545"/>
        </pc:sldMkLst>
      </pc:sldChg>
      <pc:sldChg chg="del">
        <pc:chgData name="Long B Nguyen" userId="f59fb8f3-a021-417a-8bc1-65c8d471c621" providerId="ADAL" clId="{308CFCF3-47BA-8D4A-8A80-5ECC75BA7E52}" dt="2019-11-19T12:49:55.369" v="33" actId="2696"/>
        <pc:sldMkLst>
          <pc:docMk/>
          <pc:sldMk cId="1854861563" sldId="546"/>
        </pc:sldMkLst>
      </pc:sldChg>
      <pc:sldChg chg="del">
        <pc:chgData name="Long B Nguyen" userId="f59fb8f3-a021-417a-8bc1-65c8d471c621" providerId="ADAL" clId="{308CFCF3-47BA-8D4A-8A80-5ECC75BA7E52}" dt="2019-11-19T12:49:54.838" v="11" actId="2696"/>
        <pc:sldMkLst>
          <pc:docMk/>
          <pc:sldMk cId="906346442" sldId="547"/>
        </pc:sldMkLst>
      </pc:sldChg>
      <pc:sldChg chg="del">
        <pc:chgData name="Long B Nguyen" userId="f59fb8f3-a021-417a-8bc1-65c8d471c621" providerId="ADAL" clId="{308CFCF3-47BA-8D4A-8A80-5ECC75BA7E52}" dt="2019-11-19T12:49:54.972" v="16" actId="2696"/>
        <pc:sldMkLst>
          <pc:docMk/>
          <pc:sldMk cId="2079192273" sldId="548"/>
        </pc:sldMkLst>
      </pc:sldChg>
      <pc:sldChg chg="del">
        <pc:chgData name="Long B Nguyen" userId="f59fb8f3-a021-417a-8bc1-65c8d471c621" providerId="ADAL" clId="{308CFCF3-47BA-8D4A-8A80-5ECC75BA7E52}" dt="2019-11-19T12:49:55.340" v="31" actId="2696"/>
        <pc:sldMkLst>
          <pc:docMk/>
          <pc:sldMk cId="1299838656" sldId="549"/>
        </pc:sldMkLst>
      </pc:sldChg>
      <pc:sldChg chg="del">
        <pc:chgData name="Long B Nguyen" userId="f59fb8f3-a021-417a-8bc1-65c8d471c621" providerId="ADAL" clId="{308CFCF3-47BA-8D4A-8A80-5ECC75BA7E52}" dt="2019-11-19T12:49:55.357" v="32" actId="2696"/>
        <pc:sldMkLst>
          <pc:docMk/>
          <pc:sldMk cId="2820908233" sldId="551"/>
        </pc:sldMkLst>
      </pc:sldChg>
      <pc:sldChg chg="del">
        <pc:chgData name="Long B Nguyen" userId="f59fb8f3-a021-417a-8bc1-65c8d471c621" providerId="ADAL" clId="{308CFCF3-47BA-8D4A-8A80-5ECC75BA7E52}" dt="2019-11-19T12:49:55.279" v="28" actId="2696"/>
        <pc:sldMkLst>
          <pc:docMk/>
          <pc:sldMk cId="1358728332" sldId="553"/>
        </pc:sldMkLst>
      </pc:sldChg>
      <pc:sldChg chg="del">
        <pc:chgData name="Long B Nguyen" userId="f59fb8f3-a021-417a-8bc1-65c8d471c621" providerId="ADAL" clId="{308CFCF3-47BA-8D4A-8A80-5ECC75BA7E52}" dt="2019-11-19T12:49:55.378" v="34" actId="2696"/>
        <pc:sldMkLst>
          <pc:docMk/>
          <pc:sldMk cId="3027756854" sldId="55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847347657" sldId="555"/>
        </pc:sldMkLst>
      </pc:sldChg>
      <pc:sldChg chg="modSp add">
        <pc:chgData name="Long B Nguyen" userId="f59fb8f3-a021-417a-8bc1-65c8d471c621" providerId="ADAL" clId="{308CFCF3-47BA-8D4A-8A80-5ECC75BA7E52}" dt="2019-11-19T12:50:23.367" v="38" actId="207"/>
        <pc:sldMkLst>
          <pc:docMk/>
          <pc:sldMk cId="3515362357" sldId="556"/>
        </pc:sldMkLst>
        <pc:spChg chg="mod">
          <ac:chgData name="Long B Nguyen" userId="f59fb8f3-a021-417a-8bc1-65c8d471c621" providerId="ADAL" clId="{308CFCF3-47BA-8D4A-8A80-5ECC75BA7E52}" dt="2019-11-19T12:50:23.367" v="38" actId="20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add">
        <pc:chgData name="Long B Nguyen" userId="f59fb8f3-a021-417a-8bc1-65c8d471c621" providerId="ADAL" clId="{308CFCF3-47BA-8D4A-8A80-5ECC75BA7E52}" dt="2019-11-19T12:49:34.413" v="3" actId="1076"/>
        <pc:sldMkLst>
          <pc:docMk/>
          <pc:sldMk cId="56364418" sldId="557"/>
        </pc:sldMkLst>
        <pc:spChg chg="mod">
          <ac:chgData name="Long B Nguyen" userId="f59fb8f3-a021-417a-8bc1-65c8d471c621" providerId="ADAL" clId="{308CFCF3-47BA-8D4A-8A80-5ECC75BA7E52}" dt="2019-11-19T12:49:34.413" v="3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add">
        <pc:chgData name="Long B Nguyen" userId="f59fb8f3-a021-417a-8bc1-65c8d471c621" providerId="ADAL" clId="{308CFCF3-47BA-8D4A-8A80-5ECC75BA7E52}" dt="2019-11-19T12:49:29.575" v="2" actId="1076"/>
        <pc:sldMkLst>
          <pc:docMk/>
          <pc:sldMk cId="4185702486" sldId="558"/>
        </pc:sldMkLst>
        <pc:spChg chg="mod">
          <ac:chgData name="Long B Nguyen" userId="f59fb8f3-a021-417a-8bc1-65c8d471c621" providerId="ADAL" clId="{308CFCF3-47BA-8D4A-8A80-5ECC75BA7E52}" dt="2019-11-19T12:49:29.575" v="2" actId="1076"/>
          <ac:spMkLst>
            <pc:docMk/>
            <pc:sldMk cId="4185702486" sldId="558"/>
            <ac:spMk id="20482" creationId="{6D756BCF-3D62-744E-A1A2-5EA11AF1F5DE}"/>
          </ac:spMkLst>
        </pc:spChg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190184513" sldId="559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797534927" sldId="560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3461972299" sldId="561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056856836" sldId="562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1129266536" sldId="563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602950482" sldId="564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4104989124" sldId="565"/>
        </pc:sldMkLst>
      </pc:sldChg>
      <pc:sldChg chg="add">
        <pc:chgData name="Long B Nguyen" userId="f59fb8f3-a021-417a-8bc1-65c8d471c621" providerId="ADAL" clId="{308CFCF3-47BA-8D4A-8A80-5ECC75BA7E52}" dt="2019-11-19T12:49:08.416" v="0"/>
        <pc:sldMkLst>
          <pc:docMk/>
          <pc:sldMk cId="2615412358" sldId="566"/>
        </pc:sldMkLst>
      </pc:sldChg>
    </pc:docChg>
  </pc:docChgLst>
  <pc:docChgLst>
    <pc:chgData name="Long B Nguyen" userId="f59fb8f3-a021-417a-8bc1-65c8d471c621" providerId="ADAL" clId="{98AFD058-D505-904E-8E22-CB1366FC9E94}"/>
    <pc:docChg chg="custSel addSld delSld modSld">
      <pc:chgData name="Long B Nguyen" userId="f59fb8f3-a021-417a-8bc1-65c8d471c621" providerId="ADAL" clId="{98AFD058-D505-904E-8E22-CB1366FC9E94}" dt="2021-02-02T04:48:45.121" v="663" actId="20577"/>
      <pc:docMkLst>
        <pc:docMk/>
      </pc:docMkLst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31037396" sldId="2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769313612" sldId="30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659683092" sldId="30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70541048" sldId="31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518376867" sldId="313"/>
        </pc:sldMkLst>
      </pc:sldChg>
      <pc:sldChg chg="del">
        <pc:chgData name="Long B Nguyen" userId="f59fb8f3-a021-417a-8bc1-65c8d471c621" providerId="ADAL" clId="{98AFD058-D505-904E-8E22-CB1366FC9E94}" dt="2021-02-02T04:17:08.643" v="499" actId="2696"/>
        <pc:sldMkLst>
          <pc:docMk/>
          <pc:sldMk cId="1587565841" sldId="325"/>
        </pc:sldMkLst>
      </pc:sldChg>
      <pc:sldChg chg="addSp delSp modSp add mod">
        <pc:chgData name="Long B Nguyen" userId="f59fb8f3-a021-417a-8bc1-65c8d471c621" providerId="ADAL" clId="{98AFD058-D505-904E-8E22-CB1366FC9E94}" dt="2021-02-01T03:16:43.716" v="409"/>
        <pc:sldMkLst>
          <pc:docMk/>
          <pc:sldMk cId="3386423262" sldId="326"/>
        </pc:sldMkLst>
        <pc:spChg chg="add del mod">
          <ac:chgData name="Long B Nguyen" userId="f59fb8f3-a021-417a-8bc1-65c8d471c621" providerId="ADAL" clId="{98AFD058-D505-904E-8E22-CB1366FC9E94}" dt="2021-02-01T03:12:06.094" v="225" actId="478"/>
          <ac:spMkLst>
            <pc:docMk/>
            <pc:sldMk cId="3386423262" sldId="326"/>
            <ac:spMk id="2" creationId="{A9053E49-F3B6-A744-A93F-F535A1F324E2}"/>
          </ac:spMkLst>
        </pc:spChg>
        <pc:spChg chg="mod">
          <ac:chgData name="Long B Nguyen" userId="f59fb8f3-a021-417a-8bc1-65c8d471c621" providerId="ADAL" clId="{98AFD058-D505-904E-8E22-CB1366FC9E94}" dt="2021-02-01T03:16:43.716" v="409"/>
          <ac:spMkLst>
            <pc:docMk/>
            <pc:sldMk cId="3386423262" sldId="326"/>
            <ac:spMk id="24577" creationId="{51B8378A-87DA-334E-8507-C3BDD734C809}"/>
          </ac:spMkLst>
        </pc:spChg>
        <pc:spChg chg="mod">
          <ac:chgData name="Long B Nguyen" userId="f59fb8f3-a021-417a-8bc1-65c8d471c621" providerId="ADAL" clId="{98AFD058-D505-904E-8E22-CB1366FC9E94}" dt="2021-02-01T03:14:28.038" v="331" actId="5793"/>
          <ac:spMkLst>
            <pc:docMk/>
            <pc:sldMk cId="3386423262" sldId="326"/>
            <ac:spMk id="24578" creationId="{B1C98508-EC6E-F94D-858B-398C313B3363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190543687" sldId="34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910973475" sldId="34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28345614" sldId="36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19869035" sldId="371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21273586" sldId="372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78049184" sldId="37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744554462" sldId="374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1389296992" sldId="37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424282737" sldId="383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949056306" sldId="385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182006449" sldId="424"/>
        </pc:sldMkLst>
      </pc:sldChg>
      <pc:sldChg chg="modSp add mod">
        <pc:chgData name="Long B Nguyen" userId="f59fb8f3-a021-417a-8bc1-65c8d471c621" providerId="ADAL" clId="{98AFD058-D505-904E-8E22-CB1366FC9E94}" dt="2021-02-02T04:14:39.239" v="497" actId="20577"/>
        <pc:sldMkLst>
          <pc:docMk/>
          <pc:sldMk cId="4045518149" sldId="427"/>
        </pc:sldMkLst>
        <pc:spChg chg="mod">
          <ac:chgData name="Long B Nguyen" userId="f59fb8f3-a021-417a-8bc1-65c8d471c621" providerId="ADAL" clId="{98AFD058-D505-904E-8E22-CB1366FC9E94}" dt="2021-02-01T03:06:17.410" v="56" actId="1076"/>
          <ac:spMkLst>
            <pc:docMk/>
            <pc:sldMk cId="4045518149" sldId="427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2T04:14:39.239" v="497" actId="20577"/>
          <ac:spMkLst>
            <pc:docMk/>
            <pc:sldMk cId="4045518149" sldId="427"/>
            <ac:spMk id="20483" creationId="{A8F31A66-1B3E-984C-AD67-E6CB9676BCA4}"/>
          </ac:spMkLst>
        </pc:spChg>
      </pc:sldChg>
      <pc:sldChg chg="modSp add del mod">
        <pc:chgData name="Long B Nguyen" userId="f59fb8f3-a021-417a-8bc1-65c8d471c621" providerId="ADAL" clId="{98AFD058-D505-904E-8E22-CB1366FC9E94}" dt="2021-02-02T04:17:05.535" v="498" actId="2696"/>
        <pc:sldMkLst>
          <pc:docMk/>
          <pc:sldMk cId="3275695513" sldId="428"/>
        </pc:sldMkLst>
        <pc:spChg chg="mod">
          <ac:chgData name="Long B Nguyen" userId="f59fb8f3-a021-417a-8bc1-65c8d471c621" providerId="ADAL" clId="{98AFD058-D505-904E-8E22-CB1366FC9E94}" dt="2021-02-01T03:06:50.378" v="59" actId="1076"/>
          <ac:spMkLst>
            <pc:docMk/>
            <pc:sldMk cId="3275695513" sldId="428"/>
            <ac:spMk id="4" creationId="{5180DD97-6C9D-934A-9866-DD38BE145E87}"/>
          </ac:spMkLst>
        </pc:spChg>
        <pc:spChg chg="mod">
          <ac:chgData name="Long B Nguyen" userId="f59fb8f3-a021-417a-8bc1-65c8d471c621" providerId="ADAL" clId="{98AFD058-D505-904E-8E22-CB1366FC9E94}" dt="2021-02-01T03:06:47.713" v="58" actId="14100"/>
          <ac:spMkLst>
            <pc:docMk/>
            <pc:sldMk cId="3275695513" sldId="428"/>
            <ac:spMk id="20483" creationId="{A8F31A66-1B3E-984C-AD67-E6CB9676BCA4}"/>
          </ac:spMkLst>
        </pc:spChg>
      </pc:sldChg>
      <pc:sldChg chg="modSp mod">
        <pc:chgData name="Long B Nguyen" userId="f59fb8f3-a021-417a-8bc1-65c8d471c621" providerId="ADAL" clId="{98AFD058-D505-904E-8E22-CB1366FC9E94}" dt="2021-02-01T03:02:48.341" v="54" actId="20577"/>
        <pc:sldMkLst>
          <pc:docMk/>
          <pc:sldMk cId="847347657" sldId="555"/>
        </pc:sldMkLst>
        <pc:spChg chg="mod">
          <ac:chgData name="Long B Nguyen" userId="f59fb8f3-a021-417a-8bc1-65c8d471c621" providerId="ADAL" clId="{98AFD058-D505-904E-8E22-CB1366FC9E94}" dt="2021-02-01T03:02:48.341" v="54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515362357" sldId="55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56364418" sldId="55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185702486" sldId="558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461972299" sldId="561"/>
        </pc:sldMkLst>
      </pc:sldChg>
      <pc:sldChg chg="modSp mod">
        <pc:chgData name="Long B Nguyen" userId="f59fb8f3-a021-417a-8bc1-65c8d471c621" providerId="ADAL" clId="{98AFD058-D505-904E-8E22-CB1366FC9E94}" dt="2021-02-02T04:48:45.121" v="663" actId="20577"/>
        <pc:sldMkLst>
          <pc:docMk/>
          <pc:sldMk cId="4104989124" sldId="565"/>
        </pc:sldMkLst>
        <pc:spChg chg="mod">
          <ac:chgData name="Long B Nguyen" userId="f59fb8f3-a021-417a-8bc1-65c8d471c621" providerId="ADAL" clId="{98AFD058-D505-904E-8E22-CB1366FC9E94}" dt="2021-02-02T04:47:41.712" v="532" actId="20577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8AFD058-D505-904E-8E22-CB1366FC9E94}" dt="2021-02-02T04:48:45.121" v="663" actId="20577"/>
          <ac:spMkLst>
            <pc:docMk/>
            <pc:sldMk cId="4104989124" sldId="565"/>
            <ac:spMk id="35842" creationId="{C94BCA01-D831-ED4D-84FD-C30E8117F872}"/>
          </ac:spMkLst>
        </pc:spChg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2722221053" sldId="566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4279211704" sldId="567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3614561866" sldId="569"/>
        </pc:sldMkLst>
      </pc:sldChg>
      <pc:sldChg chg="del">
        <pc:chgData name="Long B Nguyen" userId="f59fb8f3-a021-417a-8bc1-65c8d471c621" providerId="ADAL" clId="{98AFD058-D505-904E-8E22-CB1366FC9E94}" dt="2021-02-01T03:02:26.317" v="0" actId="2696"/>
        <pc:sldMkLst>
          <pc:docMk/>
          <pc:sldMk cId="662705235" sldId="571"/>
        </pc:sldMkLst>
      </pc:sldChg>
      <pc:sldChg chg="del">
        <pc:chgData name="Long B Nguyen" userId="f59fb8f3-a021-417a-8bc1-65c8d471c621" providerId="ADAL" clId="{98AFD058-D505-904E-8E22-CB1366FC9E94}" dt="2021-02-02T04:17:38.131" v="500" actId="2696"/>
        <pc:sldMkLst>
          <pc:docMk/>
          <pc:sldMk cId="1097849800" sldId="572"/>
        </pc:sldMkLst>
      </pc:sldChg>
      <pc:sldChg chg="addSp delSp modSp add mod modAnim">
        <pc:chgData name="Long B Nguyen" userId="f59fb8f3-a021-417a-8bc1-65c8d471c621" providerId="ADAL" clId="{98AFD058-D505-904E-8E22-CB1366FC9E94}" dt="2021-02-02T04:03:36.127" v="418" actId="20577"/>
        <pc:sldMkLst>
          <pc:docMk/>
          <pc:sldMk cId="124955920" sldId="573"/>
        </pc:sldMkLst>
        <pc:spChg chg="add del mod">
          <ac:chgData name="Long B Nguyen" userId="f59fb8f3-a021-417a-8bc1-65c8d471c621" providerId="ADAL" clId="{98AFD058-D505-904E-8E22-CB1366FC9E94}" dt="2021-02-01T03:16:50.473" v="413"/>
          <ac:spMkLst>
            <pc:docMk/>
            <pc:sldMk cId="124955920" sldId="573"/>
            <ac:spMk id="2" creationId="{49A3200A-1F75-CC47-BB0E-ECD6C6AA8B65}"/>
          </ac:spMkLst>
        </pc:spChg>
        <pc:spChg chg="del mod">
          <ac:chgData name="Long B Nguyen" userId="f59fb8f3-a021-417a-8bc1-65c8d471c621" providerId="ADAL" clId="{98AFD058-D505-904E-8E22-CB1366FC9E94}" dt="2021-02-01T03:17:06.135" v="414" actId="478"/>
          <ac:spMkLst>
            <pc:docMk/>
            <pc:sldMk cId="124955920" sldId="573"/>
            <ac:spMk id="4" creationId="{5180DD97-6C9D-934A-9866-DD38BE145E87}"/>
          </ac:spMkLst>
        </pc:spChg>
        <pc:spChg chg="add mod">
          <ac:chgData name="Long B Nguyen" userId="f59fb8f3-a021-417a-8bc1-65c8d471c621" providerId="ADAL" clId="{98AFD058-D505-904E-8E22-CB1366FC9E94}" dt="2021-02-01T03:17:07.230" v="416" actId="27636"/>
          <ac:spMkLst>
            <pc:docMk/>
            <pc:sldMk cId="124955920" sldId="573"/>
            <ac:spMk id="5" creationId="{D136F544-7070-C546-B66F-B5D2D7D912C2}"/>
          </ac:spMkLst>
        </pc:spChg>
        <pc:spChg chg="mod">
          <ac:chgData name="Long B Nguyen" userId="f59fb8f3-a021-417a-8bc1-65c8d471c621" providerId="ADAL" clId="{98AFD058-D505-904E-8E22-CB1366FC9E94}" dt="2021-02-02T04:03:36.127" v="418" actId="20577"/>
          <ac:spMkLst>
            <pc:docMk/>
            <pc:sldMk cId="124955920" sldId="573"/>
            <ac:spMk id="20483" creationId="{A8F31A66-1B3E-984C-AD67-E6CB9676BCA4}"/>
          </ac:spMkLst>
        </pc:spChg>
      </pc:sldChg>
      <pc:sldChg chg="modSp add mod">
        <pc:chgData name="Long B Nguyen" userId="f59fb8f3-a021-417a-8bc1-65c8d471c621" providerId="ADAL" clId="{98AFD058-D505-904E-8E22-CB1366FC9E94}" dt="2021-02-01T03:11:12.296" v="219" actId="20577"/>
        <pc:sldMkLst>
          <pc:docMk/>
          <pc:sldMk cId="3898703545" sldId="574"/>
        </pc:sldMkLst>
        <pc:spChg chg="mod">
          <ac:chgData name="Long B Nguyen" userId="f59fb8f3-a021-417a-8bc1-65c8d471c621" providerId="ADAL" clId="{98AFD058-D505-904E-8E22-CB1366FC9E94}" dt="2021-02-01T03:08:42.205" v="69"/>
          <ac:spMkLst>
            <pc:docMk/>
            <pc:sldMk cId="3898703545" sldId="574"/>
            <ac:spMk id="22529" creationId="{8FC9BF54-BC5C-D541-BCD1-D99DA9E7A890}"/>
          </ac:spMkLst>
        </pc:spChg>
        <pc:spChg chg="mod">
          <ac:chgData name="Long B Nguyen" userId="f59fb8f3-a021-417a-8bc1-65c8d471c621" providerId="ADAL" clId="{98AFD058-D505-904E-8E22-CB1366FC9E94}" dt="2021-02-01T03:11:12.296" v="219" actId="20577"/>
          <ac:spMkLst>
            <pc:docMk/>
            <pc:sldMk cId="3898703545" sldId="574"/>
            <ac:spMk id="62467" creationId="{1D575D20-594C-2945-B2F4-512D3B748F19}"/>
          </ac:spMkLst>
        </pc:spChg>
      </pc:sldChg>
    </pc:docChg>
  </pc:docChgLst>
  <pc:docChgLst>
    <pc:chgData name="Long B Nguyen" userId="f59fb8f3-a021-417a-8bc1-65c8d471c621" providerId="ADAL" clId="{8C729B60-193B-8444-910A-752A96A0942F}"/>
    <pc:docChg chg="modSld">
      <pc:chgData name="Long B Nguyen" userId="f59fb8f3-a021-417a-8bc1-65c8d471c621" providerId="ADAL" clId="{8C729B60-193B-8444-910A-752A96A0942F}" dt="2020-03-29T01:57:52.362" v="1" actId="20577"/>
      <pc:docMkLst>
        <pc:docMk/>
      </pc:docMkLst>
      <pc:sldChg chg="modSp">
        <pc:chgData name="Long B Nguyen" userId="f59fb8f3-a021-417a-8bc1-65c8d471c621" providerId="ADAL" clId="{8C729B60-193B-8444-910A-752A96A0942F}" dt="2020-03-29T01:57:52.362" v="1" actId="20577"/>
        <pc:sldMkLst>
          <pc:docMk/>
          <pc:sldMk cId="1880090826" sldId="316"/>
        </pc:sldMkLst>
        <pc:spChg chg="mod">
          <ac:chgData name="Long B Nguyen" userId="f59fb8f3-a021-417a-8bc1-65c8d471c621" providerId="ADAL" clId="{8C729B60-193B-8444-910A-752A96A0942F}" dt="2020-03-29T01:57:52.362" v="1" actId="20577"/>
          <ac:spMkLst>
            <pc:docMk/>
            <pc:sldMk cId="1880090826" sldId="316"/>
            <ac:spMk id="10242" creationId="{2E23079A-5ACF-FA4B-BC1D-0D52C05F7CA4}"/>
          </ac:spMkLst>
        </pc:spChg>
      </pc:sldChg>
    </pc:docChg>
  </pc:docChgLst>
  <pc:docChgLst>
    <pc:chgData name="Long B Nguyen" userId="f59fb8f3-a021-417a-8bc1-65c8d471c621" providerId="ADAL" clId="{9268B748-66AA-0742-9E6D-C568D3B99E77}"/>
    <pc:docChg chg="undo custSel addSld delSld modSld">
      <pc:chgData name="Long B Nguyen" userId="f59fb8f3-a021-417a-8bc1-65c8d471c621" providerId="ADAL" clId="{9268B748-66AA-0742-9E6D-C568D3B99E77}" dt="2021-02-01T03:01:36.608" v="6026"/>
      <pc:docMkLst>
        <pc:docMk/>
      </pc:docMkLst>
      <pc:sldChg chg="modSp add del mod">
        <pc:chgData name="Long B Nguyen" userId="f59fb8f3-a021-417a-8bc1-65c8d471c621" providerId="ADAL" clId="{9268B748-66AA-0742-9E6D-C568D3B99E77}" dt="2021-01-28T03:54:03.699" v="3911" actId="2696"/>
        <pc:sldMkLst>
          <pc:docMk/>
          <pc:sldMk cId="1095332021" sldId="257"/>
        </pc:sldMkLst>
        <pc:spChg chg="mod">
          <ac:chgData name="Long B Nguyen" userId="f59fb8f3-a021-417a-8bc1-65c8d471c621" providerId="ADAL" clId="{9268B748-66AA-0742-9E6D-C568D3B99E77}" dt="2021-01-28T03:27:21.454" v="3656" actId="1076"/>
          <ac:spMkLst>
            <pc:docMk/>
            <pc:sldMk cId="1095332021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23.729" v="3657" actId="14100"/>
          <ac:spMkLst>
            <pc:docMk/>
            <pc:sldMk cId="1095332021" sldId="25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29.551" v="4100" actId="20577"/>
        <pc:sldMkLst>
          <pc:docMk/>
          <pc:sldMk cId="2631037396" sldId="257"/>
        </pc:sldMkLst>
        <pc:spChg chg="mod">
          <ac:chgData name="Long B Nguyen" userId="f59fb8f3-a021-417a-8bc1-65c8d471c621" providerId="ADAL" clId="{9268B748-66AA-0742-9E6D-C568D3B99E77}" dt="2021-01-28T04:11:29.551" v="4100" actId="20577"/>
          <ac:spMkLst>
            <pc:docMk/>
            <pc:sldMk cId="2631037396" sldId="25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268B748-66AA-0742-9E6D-C568D3B99E77}" dt="2021-01-17T03:22:48.113" v="1429" actId="1076"/>
        <pc:sldMkLst>
          <pc:docMk/>
          <pc:sldMk cId="1769313612" sldId="306"/>
        </pc:sldMkLst>
        <pc:spChg chg="mod">
          <ac:chgData name="Long B Nguyen" userId="f59fb8f3-a021-417a-8bc1-65c8d471c621" providerId="ADAL" clId="{9268B748-66AA-0742-9E6D-C568D3B99E77}" dt="2021-01-17T03:22:46.292" v="1428" actId="1076"/>
          <ac:spMkLst>
            <pc:docMk/>
            <pc:sldMk cId="1769313612" sldId="306"/>
            <ac:spMk id="20482" creationId="{3F08065D-22F5-1B4A-B4B5-FFA336A1CACB}"/>
          </ac:spMkLst>
        </pc:spChg>
        <pc:picChg chg="mod">
          <ac:chgData name="Long B Nguyen" userId="f59fb8f3-a021-417a-8bc1-65c8d471c621" providerId="ADAL" clId="{9268B748-66AA-0742-9E6D-C568D3B99E77}" dt="2021-01-17T03:22:48.113" v="1429" actId="1076"/>
          <ac:picMkLst>
            <pc:docMk/>
            <pc:sldMk cId="1769313612" sldId="306"/>
            <ac:picMk id="11267" creationId="{02092175-2DD0-3D4C-A635-5613F8C56924}"/>
          </ac:picMkLst>
        </pc:picChg>
      </pc:sldChg>
      <pc:sldChg chg="modSp del mod">
        <pc:chgData name="Long B Nguyen" userId="f59fb8f3-a021-417a-8bc1-65c8d471c621" providerId="ADAL" clId="{9268B748-66AA-0742-9E6D-C568D3B99E77}" dt="2021-01-17T03:25:19.644" v="1505" actId="2696"/>
        <pc:sldMkLst>
          <pc:docMk/>
          <pc:sldMk cId="3175113722" sldId="307"/>
        </pc:sldMkLst>
        <pc:spChg chg="mod">
          <ac:chgData name="Long B Nguyen" userId="f59fb8f3-a021-417a-8bc1-65c8d471c621" providerId="ADAL" clId="{9268B748-66AA-0742-9E6D-C568D3B99E77}" dt="2021-01-17T03:24:57.364" v="1503" actId="1076"/>
          <ac:spMkLst>
            <pc:docMk/>
            <pc:sldMk cId="3175113722" sldId="307"/>
            <ac:spMk id="20482" creationId="{4647B3F9-8A8F-FB4E-A9A1-ADAC1CD1217D}"/>
          </ac:spMkLst>
        </pc:spChg>
        <pc:picChg chg="mod">
          <ac:chgData name="Long B Nguyen" userId="f59fb8f3-a021-417a-8bc1-65c8d471c621" providerId="ADAL" clId="{9268B748-66AA-0742-9E6D-C568D3B99E77}" dt="2021-01-17T03:25:00.065" v="1504" actId="1076"/>
          <ac:picMkLst>
            <pc:docMk/>
            <pc:sldMk cId="3175113722" sldId="307"/>
            <ac:picMk id="16386" creationId="{40FC02DB-B26D-5A4E-BBEE-D925F4751876}"/>
          </ac:picMkLst>
        </pc:pic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2659683092" sldId="308"/>
        </pc:sldMkLst>
      </pc:sldChg>
      <pc:sldChg chg="modSp del mod">
        <pc:chgData name="Long B Nguyen" userId="f59fb8f3-a021-417a-8bc1-65c8d471c621" providerId="ADAL" clId="{9268B748-66AA-0742-9E6D-C568D3B99E77}" dt="2021-01-28T13:03:20.422" v="4646" actId="2696"/>
        <pc:sldMkLst>
          <pc:docMk/>
          <pc:sldMk cId="3855133670" sldId="308"/>
        </pc:sldMkLst>
        <pc:spChg chg="mod">
          <ac:chgData name="Long B Nguyen" userId="f59fb8f3-a021-417a-8bc1-65c8d471c621" providerId="ADAL" clId="{9268B748-66AA-0742-9E6D-C568D3B99E77}" dt="2021-01-17T03:22:53.478" v="1430" actId="1076"/>
          <ac:spMkLst>
            <pc:docMk/>
            <pc:sldMk cId="3855133670" sldId="308"/>
            <ac:spMk id="20482" creationId="{F898970B-EA4B-5447-9CCD-BBB77899EA16}"/>
          </ac:spMkLst>
        </pc:spChg>
        <pc:spChg chg="mod">
          <ac:chgData name="Long B Nguyen" userId="f59fb8f3-a021-417a-8bc1-65c8d471c621" providerId="ADAL" clId="{9268B748-66AA-0742-9E6D-C568D3B99E77}" dt="2021-01-17T03:23:06.913" v="1435" actId="5793"/>
          <ac:spMkLst>
            <pc:docMk/>
            <pc:sldMk cId="3855133670" sldId="308"/>
            <ac:spMk id="20483" creationId="{A40AA280-3F94-D04A-88FB-96305DC268ED}"/>
          </ac:spMkLst>
        </pc:spChg>
        <pc:picChg chg="mod">
          <ac:chgData name="Long B Nguyen" userId="f59fb8f3-a021-417a-8bc1-65c8d471c621" providerId="ADAL" clId="{9268B748-66AA-0742-9E6D-C568D3B99E77}" dt="2021-01-17T03:22:57.913" v="1432" actId="1076"/>
          <ac:picMkLst>
            <pc:docMk/>
            <pc:sldMk cId="3855133670" sldId="308"/>
            <ac:picMk id="12291" creationId="{0A0C49C3-2913-EA43-8FE1-344434D9B958}"/>
          </ac:picMkLst>
        </pc:picChg>
      </pc:sldChg>
      <pc:sldChg chg="modSp del mod">
        <pc:chgData name="Long B Nguyen" userId="f59fb8f3-a021-417a-8bc1-65c8d471c621" providerId="ADAL" clId="{9268B748-66AA-0742-9E6D-C568D3B99E77}" dt="2021-01-17T03:23:48.136" v="1445" actId="2696"/>
        <pc:sldMkLst>
          <pc:docMk/>
          <pc:sldMk cId="3585856351" sldId="309"/>
        </pc:sldMkLst>
        <pc:spChg chg="mod">
          <ac:chgData name="Long B Nguyen" userId="f59fb8f3-a021-417a-8bc1-65c8d471c621" providerId="ADAL" clId="{9268B748-66AA-0742-9E6D-C568D3B99E77}" dt="2021-01-17T03:23:30.639" v="1442" actId="1076"/>
          <ac:spMkLst>
            <pc:docMk/>
            <pc:sldMk cId="3585856351" sldId="309"/>
            <ac:spMk id="20482" creationId="{AA23FAD0-C454-854B-B4AF-02039D831D3A}"/>
          </ac:spMkLst>
        </pc:spChg>
        <pc:spChg chg="mod">
          <ac:chgData name="Long B Nguyen" userId="f59fb8f3-a021-417a-8bc1-65c8d471c621" providerId="ADAL" clId="{9268B748-66AA-0742-9E6D-C568D3B99E77}" dt="2021-01-17T03:23:35.152" v="1444" actId="14100"/>
          <ac:spMkLst>
            <pc:docMk/>
            <pc:sldMk cId="3585856351" sldId="309"/>
            <ac:spMk id="20483" creationId="{27143176-3E06-A54E-BA44-BA6A967C6460}"/>
          </ac:spMkLst>
        </pc:spChg>
      </pc:sldChg>
      <pc:sldChg chg="del">
        <pc:chgData name="Long B Nguyen" userId="f59fb8f3-a021-417a-8bc1-65c8d471c621" providerId="ADAL" clId="{9268B748-66AA-0742-9E6D-C568D3B99E77}" dt="2021-01-17T03:25:19.644" v="1505" actId="2696"/>
        <pc:sldMkLst>
          <pc:docMk/>
          <pc:sldMk cId="3276587347" sldId="310"/>
        </pc:sldMkLst>
      </pc:sldChg>
      <pc:sldChg chg="modSp del mod modAnim">
        <pc:chgData name="Long B Nguyen" userId="f59fb8f3-a021-417a-8bc1-65c8d471c621" providerId="ADAL" clId="{9268B748-66AA-0742-9E6D-C568D3B99E77}" dt="2021-01-28T13:03:20.465" v="4648" actId="2696"/>
        <pc:sldMkLst>
          <pc:docMk/>
          <pc:sldMk cId="863905040" sldId="312"/>
        </pc:sldMkLst>
        <pc:spChg chg="mod">
          <ac:chgData name="Long B Nguyen" userId="f59fb8f3-a021-417a-8bc1-65c8d471c621" providerId="ADAL" clId="{9268B748-66AA-0742-9E6D-C568D3B99E77}" dt="2021-01-28T13:00:32.343" v="4640" actId="14100"/>
          <ac:spMkLst>
            <pc:docMk/>
            <pc:sldMk cId="863905040" sldId="312"/>
            <ac:spMk id="20482" creationId="{73D160BB-46FA-B540-AB72-FF988D3E48D4}"/>
          </ac:spMkLst>
        </pc:spChg>
        <pc:spChg chg="mod">
          <ac:chgData name="Long B Nguyen" userId="f59fb8f3-a021-417a-8bc1-65c8d471c621" providerId="ADAL" clId="{9268B748-66AA-0742-9E6D-C568D3B99E77}" dt="2021-01-17T03:51:41.194" v="2584" actId="20577"/>
          <ac:spMkLst>
            <pc:docMk/>
            <pc:sldMk cId="863905040" sldId="312"/>
            <ac:spMk id="20483" creationId="{1BDDF6AF-7FBC-3849-B4A5-9D30ED403E3D}"/>
          </ac:spMkLst>
        </pc:spChg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3170541048" sldId="312"/>
        </pc:sldMkLst>
      </pc:sldChg>
      <pc:sldChg chg="add">
        <pc:chgData name="Long B Nguyen" userId="f59fb8f3-a021-417a-8bc1-65c8d471c621" providerId="ADAL" clId="{9268B748-66AA-0742-9E6D-C568D3B99E77}" dt="2021-01-28T13:03:32.143" v="4649"/>
        <pc:sldMkLst>
          <pc:docMk/>
          <pc:sldMk cId="1518376867" sldId="313"/>
        </pc:sldMkLst>
      </pc:sldChg>
      <pc:sldChg chg="modSp del mod modAnim">
        <pc:chgData name="Long B Nguyen" userId="f59fb8f3-a021-417a-8bc1-65c8d471c621" providerId="ADAL" clId="{9268B748-66AA-0742-9E6D-C568D3B99E77}" dt="2021-01-28T13:03:20.443" v="4647" actId="2696"/>
        <pc:sldMkLst>
          <pc:docMk/>
          <pc:sldMk cId="1871198671" sldId="313"/>
        </pc:sldMkLst>
        <pc:spChg chg="mod">
          <ac:chgData name="Long B Nguyen" userId="f59fb8f3-a021-417a-8bc1-65c8d471c621" providerId="ADAL" clId="{9268B748-66AA-0742-9E6D-C568D3B99E77}" dt="2021-01-17T03:23:13.697" v="1436" actId="1076"/>
          <ac:spMkLst>
            <pc:docMk/>
            <pc:sldMk cId="1871198671" sldId="313"/>
            <ac:spMk id="20482" creationId="{0957306F-67E2-854F-B7E0-9A252AADF108}"/>
          </ac:spMkLst>
        </pc:spChg>
        <pc:spChg chg="mod">
          <ac:chgData name="Long B Nguyen" userId="f59fb8f3-a021-417a-8bc1-65c8d471c621" providerId="ADAL" clId="{9268B748-66AA-0742-9E6D-C568D3B99E77}" dt="2021-01-17T03:25:54.451" v="1510" actId="255"/>
          <ac:spMkLst>
            <pc:docMk/>
            <pc:sldMk cId="1871198671" sldId="313"/>
            <ac:spMk id="20483" creationId="{1F200ABD-6024-F048-94BB-113C30B1C4E9}"/>
          </ac:spMkLst>
        </pc:spChg>
        <pc:picChg chg="mod">
          <ac:chgData name="Long B Nguyen" userId="f59fb8f3-a021-417a-8bc1-65c8d471c621" providerId="ADAL" clId="{9268B748-66AA-0742-9E6D-C568D3B99E77}" dt="2021-01-17T03:23:18.486" v="1438" actId="1076"/>
          <ac:picMkLst>
            <pc:docMk/>
            <pc:sldMk cId="1871198671" sldId="313"/>
            <ac:picMk id="13315" creationId="{C0A2BC84-069B-3C4A-9CD8-B1A6968692D7}"/>
          </ac:picMkLst>
        </pc:picChg>
      </pc:sldChg>
      <pc:sldChg chg="del">
        <pc:chgData name="Long B Nguyen" userId="f59fb8f3-a021-417a-8bc1-65c8d471c621" providerId="ADAL" clId="{9268B748-66AA-0742-9E6D-C568D3B99E77}" dt="2021-01-17T03:01:07.210" v="105" actId="2696"/>
        <pc:sldMkLst>
          <pc:docMk/>
          <pc:sldMk cId="1880090826" sldId="316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518539467" sldId="317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2878693247" sldId="318"/>
        </pc:sldMkLst>
      </pc:sldChg>
      <pc:sldChg chg="del">
        <pc:chgData name="Long B Nguyen" userId="f59fb8f3-a021-417a-8bc1-65c8d471c621" providerId="ADAL" clId="{9268B748-66AA-0742-9E6D-C568D3B99E77}" dt="2021-01-17T03:25:41.438" v="1508" actId="2696"/>
        <pc:sldMkLst>
          <pc:docMk/>
          <pc:sldMk cId="3014449171" sldId="319"/>
        </pc:sldMkLst>
      </pc:sldChg>
      <pc:sldChg chg="modSp del mod">
        <pc:chgData name="Long B Nguyen" userId="f59fb8f3-a021-417a-8bc1-65c8d471c621" providerId="ADAL" clId="{9268B748-66AA-0742-9E6D-C568D3B99E77}" dt="2021-01-17T03:27:23.279" v="1534" actId="2696"/>
        <pc:sldMkLst>
          <pc:docMk/>
          <pc:sldMk cId="1925491708" sldId="322"/>
        </pc:sldMkLst>
        <pc:spChg chg="mod">
          <ac:chgData name="Long B Nguyen" userId="f59fb8f3-a021-417a-8bc1-65c8d471c621" providerId="ADAL" clId="{9268B748-66AA-0742-9E6D-C568D3B99E77}" dt="2021-01-17T03:27:20.764" v="1533" actId="1076"/>
          <ac:spMkLst>
            <pc:docMk/>
            <pc:sldMk cId="1925491708" sldId="322"/>
            <ac:spMk id="20482" creationId="{CDA31265-BEED-1E44-AEB8-A0EC7AA2E02B}"/>
          </ac:spMkLst>
        </pc:spChg>
      </pc:sldChg>
      <pc:sldChg chg="del">
        <pc:chgData name="Long B Nguyen" userId="f59fb8f3-a021-417a-8bc1-65c8d471c621" providerId="ADAL" clId="{9268B748-66AA-0742-9E6D-C568D3B99E77}" dt="2021-01-17T03:27:27.442" v="1536" actId="2696"/>
        <pc:sldMkLst>
          <pc:docMk/>
          <pc:sldMk cId="856464997" sldId="323"/>
        </pc:sldMkLst>
      </pc:sldChg>
      <pc:sldChg chg="modSp add mod modAnim">
        <pc:chgData name="Long B Nguyen" userId="f59fb8f3-a021-417a-8bc1-65c8d471c621" providerId="ADAL" clId="{9268B748-66AA-0742-9E6D-C568D3B99E77}" dt="2021-01-17T05:36:14.742" v="2977" actId="2711"/>
        <pc:sldMkLst>
          <pc:docMk/>
          <pc:sldMk cId="1587565841" sldId="325"/>
        </pc:sldMkLst>
        <pc:spChg chg="mod">
          <ac:chgData name="Long B Nguyen" userId="f59fb8f3-a021-417a-8bc1-65c8d471c621" providerId="ADAL" clId="{9268B748-66AA-0742-9E6D-C568D3B99E77}" dt="2021-01-17T05:28:58.517" v="2760" actId="20577"/>
          <ac:spMkLst>
            <pc:docMk/>
            <pc:sldMk cId="1587565841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5:36:14.742" v="2977" actId="2711"/>
          <ac:spMkLst>
            <pc:docMk/>
            <pc:sldMk cId="1587565841" sldId="325"/>
            <ac:spMk id="62467" creationId="{1D575D20-594C-2945-B2F4-512D3B748F19}"/>
          </ac:spMkLst>
        </pc:spChg>
      </pc:sldChg>
      <pc:sldChg chg="modSp del mod">
        <pc:chgData name="Long B Nguyen" userId="f59fb8f3-a021-417a-8bc1-65c8d471c621" providerId="ADAL" clId="{9268B748-66AA-0742-9E6D-C568D3B99E77}" dt="2021-01-17T03:26:45.693" v="1522" actId="2696"/>
        <pc:sldMkLst>
          <pc:docMk/>
          <pc:sldMk cId="2537719982" sldId="325"/>
        </pc:sldMkLst>
        <pc:spChg chg="mod">
          <ac:chgData name="Long B Nguyen" userId="f59fb8f3-a021-417a-8bc1-65c8d471c621" providerId="ADAL" clId="{9268B748-66AA-0742-9E6D-C568D3B99E77}" dt="2021-01-17T03:26:22.504" v="1518" actId="1076"/>
          <ac:spMkLst>
            <pc:docMk/>
            <pc:sldMk cId="2537719982" sldId="325"/>
            <ac:spMk id="22529" creationId="{8FC9BF54-BC5C-D541-BCD1-D99DA9E7A890}"/>
          </ac:spMkLst>
        </pc:spChg>
        <pc:spChg chg="mod">
          <ac:chgData name="Long B Nguyen" userId="f59fb8f3-a021-417a-8bc1-65c8d471c621" providerId="ADAL" clId="{9268B748-66AA-0742-9E6D-C568D3B99E77}" dt="2021-01-17T03:26:27.925" v="1520" actId="14100"/>
          <ac:spMkLst>
            <pc:docMk/>
            <pc:sldMk cId="2537719982" sldId="325"/>
            <ac:spMk id="62467" creationId="{1D575D20-594C-2945-B2F4-512D3B748F19}"/>
          </ac:spMkLst>
        </pc:spChg>
      </pc:sldChg>
      <pc:sldChg chg="del">
        <pc:chgData name="Long B Nguyen" userId="f59fb8f3-a021-417a-8bc1-65c8d471c621" providerId="ADAL" clId="{9268B748-66AA-0742-9E6D-C568D3B99E77}" dt="2021-01-17T03:26:34.888" v="1521" actId="2696"/>
        <pc:sldMkLst>
          <pc:docMk/>
          <pc:sldMk cId="73332731" sldId="326"/>
        </pc:sldMkLst>
      </pc:sldChg>
      <pc:sldChg chg="add del">
        <pc:chgData name="Long B Nguyen" userId="f59fb8f3-a021-417a-8bc1-65c8d471c621" providerId="ADAL" clId="{9268B748-66AA-0742-9E6D-C568D3B99E77}" dt="2021-01-17T05:33:11.872" v="2883" actId="2696"/>
        <pc:sldMkLst>
          <pc:docMk/>
          <pc:sldMk cId="3350220248" sldId="326"/>
        </pc:sldMkLst>
      </pc:sldChg>
      <pc:sldChg chg="modSp add mod">
        <pc:chgData name="Long B Nguyen" userId="f59fb8f3-a021-417a-8bc1-65c8d471c621" providerId="ADAL" clId="{9268B748-66AA-0742-9E6D-C568D3B99E77}" dt="2021-01-17T05:38:28.997" v="3042" actId="2711"/>
        <pc:sldMkLst>
          <pc:docMk/>
          <pc:sldMk cId="3477128042" sldId="327"/>
        </pc:sldMkLst>
        <pc:spChg chg="mod">
          <ac:chgData name="Long B Nguyen" userId="f59fb8f3-a021-417a-8bc1-65c8d471c621" providerId="ADAL" clId="{9268B748-66AA-0742-9E6D-C568D3B99E77}" dt="2021-01-17T05:33:17.902" v="2884" actId="1076"/>
          <ac:spMkLst>
            <pc:docMk/>
            <pc:sldMk cId="3477128042" sldId="327"/>
            <ac:spMk id="26625" creationId="{E8538034-A182-104C-85BB-4372385916AB}"/>
          </ac:spMkLst>
        </pc:spChg>
        <pc:spChg chg="mod">
          <ac:chgData name="Long B Nguyen" userId="f59fb8f3-a021-417a-8bc1-65c8d471c621" providerId="ADAL" clId="{9268B748-66AA-0742-9E6D-C568D3B99E77}" dt="2021-01-17T05:38:28.997" v="3042" actId="2711"/>
          <ac:spMkLst>
            <pc:docMk/>
            <pc:sldMk cId="3477128042" sldId="327"/>
            <ac:spMk id="26626" creationId="{4D0361EB-D6AE-704D-8E7B-E027D54EA1C7}"/>
          </ac:spMkLst>
        </pc:spChg>
      </pc:sldChg>
      <pc:sldChg chg="del">
        <pc:chgData name="Long B Nguyen" userId="f59fb8f3-a021-417a-8bc1-65c8d471c621" providerId="ADAL" clId="{9268B748-66AA-0742-9E6D-C568D3B99E77}" dt="2021-01-17T03:26:46.916" v="1523" actId="2696"/>
        <pc:sldMkLst>
          <pc:docMk/>
          <pc:sldMk cId="3935762855" sldId="327"/>
        </pc:sldMkLst>
      </pc:sldChg>
      <pc:sldChg chg="del">
        <pc:chgData name="Long B Nguyen" userId="f59fb8f3-a021-417a-8bc1-65c8d471c621" providerId="ADAL" clId="{9268B748-66AA-0742-9E6D-C568D3B99E77}" dt="2021-01-17T03:27:23.279" v="1534" actId="2696"/>
        <pc:sldMkLst>
          <pc:docMk/>
          <pc:sldMk cId="1369627949" sldId="330"/>
        </pc:sldMkLst>
      </pc:sldChg>
      <pc:sldChg chg="modSp add del">
        <pc:chgData name="Long B Nguyen" userId="f59fb8f3-a021-417a-8bc1-65c8d471c621" providerId="ADAL" clId="{9268B748-66AA-0742-9E6D-C568D3B99E77}" dt="2021-01-28T03:28:15.357" v="3659" actId="2696"/>
        <pc:sldMkLst>
          <pc:docMk/>
          <pc:sldMk cId="507599542" sldId="339"/>
        </pc:sldMkLst>
        <pc:spChg chg="mod">
          <ac:chgData name="Long B Nguyen" userId="f59fb8f3-a021-417a-8bc1-65c8d471c621" providerId="ADAL" clId="{9268B748-66AA-0742-9E6D-C568D3B99E77}" dt="2021-01-28T03:25:00.913" v="3573" actId="20577"/>
          <ac:spMkLst>
            <pc:docMk/>
            <pc:sldMk cId="507599542" sldId="339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9268B748-66AA-0742-9E6D-C568D3B99E77}" dt="2021-01-28T03:25:23.125" v="3591" actId="2696"/>
        <pc:sldMkLst>
          <pc:docMk/>
          <pc:sldMk cId="156255905" sldId="340"/>
        </pc:sldMkLst>
        <pc:spChg chg="mod">
          <ac:chgData name="Long B Nguyen" userId="f59fb8f3-a021-417a-8bc1-65c8d471c621" providerId="ADAL" clId="{9268B748-66AA-0742-9E6D-C568D3B99E77}" dt="2021-01-28T03:25:19.262" v="3590" actId="20577"/>
          <ac:spMkLst>
            <pc:docMk/>
            <pc:sldMk cId="156255905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9268B748-66AA-0742-9E6D-C568D3B99E77}" dt="2021-01-28T04:11:59.089" v="4102" actId="20577"/>
        <pc:sldMkLst>
          <pc:docMk/>
          <pc:sldMk cId="1190543687" sldId="341"/>
        </pc:sldMkLst>
        <pc:spChg chg="mod">
          <ac:chgData name="Long B Nguyen" userId="f59fb8f3-a021-417a-8bc1-65c8d471c621" providerId="ADAL" clId="{9268B748-66AA-0742-9E6D-C568D3B99E77}" dt="2021-01-28T04:11:59.089" v="4102" actId="20577"/>
          <ac:spMkLst>
            <pc:docMk/>
            <pc:sldMk cId="1190543687" sldId="34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268B748-66AA-0742-9E6D-C568D3B99E77}" dt="2021-01-28T03:54:03.748" v="3913" actId="2696"/>
        <pc:sldMkLst>
          <pc:docMk/>
          <pc:sldMk cId="4136041801" sldId="341"/>
        </pc:sldMkLst>
        <pc:spChg chg="mod">
          <ac:chgData name="Long B Nguyen" userId="f59fb8f3-a021-417a-8bc1-65c8d471c621" providerId="ADAL" clId="{9268B748-66AA-0742-9E6D-C568D3B99E77}" dt="2021-01-28T03:26:36.269" v="3631" actId="1076"/>
          <ac:spMkLst>
            <pc:docMk/>
            <pc:sldMk cId="4136041801" sldId="341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7:05.671" v="3655" actId="20577"/>
          <ac:spMkLst>
            <pc:docMk/>
            <pc:sldMk cId="4136041801" sldId="34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268B748-66AA-0742-9E6D-C568D3B99E77}" dt="2021-01-28T03:54:03.718" v="3912" actId="2696"/>
        <pc:sldMkLst>
          <pc:docMk/>
          <pc:sldMk cId="429134499" sldId="342"/>
        </pc:sldMkLst>
        <pc:spChg chg="mod">
          <ac:chgData name="Long B Nguyen" userId="f59fb8f3-a021-417a-8bc1-65c8d471c621" providerId="ADAL" clId="{9268B748-66AA-0742-9E6D-C568D3B99E77}" dt="2021-01-28T03:32:51.432" v="3907" actId="1076"/>
          <ac:spMkLst>
            <pc:docMk/>
            <pc:sldMk cId="429134499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33:02.144" v="3910" actId="14100"/>
          <ac:spMkLst>
            <pc:docMk/>
            <pc:sldMk cId="429134499" sldId="342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910973475" sldId="342"/>
        </pc:sldMkLst>
      </pc:sldChg>
      <pc:sldChg chg="modSp add del mod">
        <pc:chgData name="Long B Nguyen" userId="f59fb8f3-a021-417a-8bc1-65c8d471c621" providerId="ADAL" clId="{9268B748-66AA-0742-9E6D-C568D3B99E77}" dt="2021-01-28T03:27:57.525" v="3658" actId="2696"/>
        <pc:sldMkLst>
          <pc:docMk/>
          <pc:sldMk cId="2262442249" sldId="350"/>
        </pc:sldMkLst>
        <pc:spChg chg="mod">
          <ac:chgData name="Long B Nguyen" userId="f59fb8f3-a021-417a-8bc1-65c8d471c621" providerId="ADAL" clId="{9268B748-66AA-0742-9E6D-C568D3B99E77}" dt="2021-01-28T03:19:50.875" v="3407" actId="1076"/>
          <ac:spMkLst>
            <pc:docMk/>
            <pc:sldMk cId="2262442249" sldId="350"/>
            <ac:spMk id="2" creationId="{AA3A228F-61D0-D949-A5E7-F83756230BF8}"/>
          </ac:spMkLst>
        </pc:spChg>
        <pc:spChg chg="mod">
          <ac:chgData name="Long B Nguyen" userId="f59fb8f3-a021-417a-8bc1-65c8d471c621" providerId="ADAL" clId="{9268B748-66AA-0742-9E6D-C568D3B99E77}" dt="2021-01-28T03:26:23.670" v="3628" actId="21"/>
          <ac:spMkLst>
            <pc:docMk/>
            <pc:sldMk cId="2262442249" sldId="350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9268B748-66AA-0742-9E6D-C568D3B99E77}" dt="2021-01-28T03:57:10.326" v="4071" actId="478"/>
        <pc:sldMkLst>
          <pc:docMk/>
          <pc:sldMk cId="528345614" sldId="368"/>
        </pc:sldMkLst>
        <pc:spChg chg="add del mod">
          <ac:chgData name="Long B Nguyen" userId="f59fb8f3-a021-417a-8bc1-65c8d471c621" providerId="ADAL" clId="{9268B748-66AA-0742-9E6D-C568D3B99E77}" dt="2021-01-28T03:57:10.326" v="4071" actId="478"/>
          <ac:spMkLst>
            <pc:docMk/>
            <pc:sldMk cId="528345614" sldId="368"/>
            <ac:spMk id="6" creationId="{CA05E5DF-0B6A-B24A-BF30-A2BD2298C9CE}"/>
          </ac:spMkLst>
        </pc:spChg>
      </pc:sldChg>
      <pc:sldChg chg="addSp modSp add del mod">
        <pc:chgData name="Long B Nguyen" userId="f59fb8f3-a021-417a-8bc1-65c8d471c621" providerId="ADAL" clId="{9268B748-66AA-0742-9E6D-C568D3B99E77}" dt="2021-01-28T03:54:03.774" v="3914" actId="2696"/>
        <pc:sldMkLst>
          <pc:docMk/>
          <pc:sldMk cId="1158998248" sldId="368"/>
        </pc:sldMkLst>
        <pc:spChg chg="mod">
          <ac:chgData name="Long B Nguyen" userId="f59fb8f3-a021-417a-8bc1-65c8d471c621" providerId="ADAL" clId="{9268B748-66AA-0742-9E6D-C568D3B99E77}" dt="2021-01-28T03:11:00.656" v="3218" actId="1076"/>
          <ac:spMkLst>
            <pc:docMk/>
            <pc:sldMk cId="1158998248" sldId="368"/>
            <ac:spMk id="2" creationId="{AA3A228F-61D0-D949-A5E7-F83756230BF8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8" creationId="{3E503B95-E018-FE45-80D5-04FF0D154DAA}"/>
          </ac:spMkLst>
        </pc:spChg>
        <pc:spChg chg="mod">
          <ac:chgData name="Long B Nguyen" userId="f59fb8f3-a021-417a-8bc1-65c8d471c621" providerId="ADAL" clId="{9268B748-66AA-0742-9E6D-C568D3B99E77}" dt="2021-01-28T03:29:37.070" v="3815" actId="20577"/>
          <ac:spMkLst>
            <pc:docMk/>
            <pc:sldMk cId="1158998248" sldId="368"/>
            <ac:spMk id="9" creationId="{E3B2E017-30B2-884B-A113-B419A2ED51AD}"/>
          </ac:spMkLst>
        </pc:spChg>
        <pc:spChg chg="add mod">
          <ac:chgData name="Long B Nguyen" userId="f59fb8f3-a021-417a-8bc1-65c8d471c621" providerId="ADAL" clId="{9268B748-66AA-0742-9E6D-C568D3B99E77}" dt="2021-01-28T03:30:09.327" v="3852" actId="1076"/>
          <ac:spMkLst>
            <pc:docMk/>
            <pc:sldMk cId="1158998248" sldId="368"/>
            <ac:spMk id="10" creationId="{BE2ECC61-28C5-6B4B-83F0-B151E0573924}"/>
          </ac:spMkLst>
        </pc:spChg>
        <pc:graphicFrameChg chg="mod modGraphic">
          <ac:chgData name="Long B Nguyen" userId="f59fb8f3-a021-417a-8bc1-65c8d471c621" providerId="ADAL" clId="{9268B748-66AA-0742-9E6D-C568D3B99E77}" dt="2021-01-28T03:29:42.737" v="3816" actId="1076"/>
          <ac:graphicFrameMkLst>
            <pc:docMk/>
            <pc:sldMk cId="1158998248" sldId="368"/>
            <ac:graphicFrameMk id="4" creationId="{910DE0CC-5FEF-A94D-BF5D-C253E3945850}"/>
          </ac:graphicFrameMkLst>
        </pc:graphicFrameChg>
        <pc:picChg chg="add mod">
          <ac:chgData name="Long B Nguyen" userId="f59fb8f3-a021-417a-8bc1-65c8d471c621" providerId="ADAL" clId="{9268B748-66AA-0742-9E6D-C568D3B99E77}" dt="2021-01-28T03:29:44.622" v="3817" actId="1076"/>
          <ac:picMkLst>
            <pc:docMk/>
            <pc:sldMk cId="1158998248" sldId="368"/>
            <ac:picMk id="7" creationId="{0799DC86-A848-1840-A365-96FD89F949C4}"/>
          </ac:picMkLst>
        </pc:picChg>
        <pc:cxnChg chg="add mod">
          <ac:chgData name="Long B Nguyen" userId="f59fb8f3-a021-417a-8bc1-65c8d471c621" providerId="ADAL" clId="{9268B748-66AA-0742-9E6D-C568D3B99E77}" dt="2021-01-28T03:30:26.134" v="3855" actId="14100"/>
          <ac:cxnSpMkLst>
            <pc:docMk/>
            <pc:sldMk cId="1158998248" sldId="368"/>
            <ac:cxnSpMk id="11" creationId="{5338EC75-F1A0-C645-8B90-B3F51C319352}"/>
          </ac:cxnSpMkLst>
        </pc:cxnChg>
      </pc:sldChg>
      <pc:sldChg chg="add del">
        <pc:chgData name="Long B Nguyen" userId="f59fb8f3-a021-417a-8bc1-65c8d471c621" providerId="ADAL" clId="{9268B748-66AA-0742-9E6D-C568D3B99E77}" dt="2021-01-28T03:14:22.673" v="3280" actId="2696"/>
        <pc:sldMkLst>
          <pc:docMk/>
          <pc:sldMk cId="2919874628" sldId="369"/>
        </pc:sldMkLst>
      </pc:sldChg>
      <pc:sldChg chg="modSp add del mod">
        <pc:chgData name="Long B Nguyen" userId="f59fb8f3-a021-417a-8bc1-65c8d471c621" providerId="ADAL" clId="{9268B748-66AA-0742-9E6D-C568D3B99E77}" dt="2021-01-28T03:54:03.860" v="3917" actId="2696"/>
        <pc:sldMkLst>
          <pc:docMk/>
          <pc:sldMk cId="534120995" sldId="371"/>
        </pc:sldMkLst>
        <pc:spChg chg="mod">
          <ac:chgData name="Long B Nguyen" userId="f59fb8f3-a021-417a-8bc1-65c8d471c621" providerId="ADAL" clId="{9268B748-66AA-0742-9E6D-C568D3B99E77}" dt="2021-01-28T03:31:28.924" v="3885" actId="20577"/>
          <ac:spMkLst>
            <pc:docMk/>
            <pc:sldMk cId="534120995" sldId="371"/>
            <ac:spMk id="12" creationId="{D01CDE2F-903C-7F47-856D-C889E3B4FA1B}"/>
          </ac:spMkLst>
        </pc:spChg>
        <pc:graphicFrameChg chg="mod modGraphic">
          <ac:chgData name="Long B Nguyen" userId="f59fb8f3-a021-417a-8bc1-65c8d471c621" providerId="ADAL" clId="{9268B748-66AA-0742-9E6D-C568D3B99E77}" dt="2021-01-28T03:17:39.736" v="3321" actId="20577"/>
          <ac:graphicFrameMkLst>
            <pc:docMk/>
            <pc:sldMk cId="534120995" sldId="371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32:02.426" v="3897" actId="14100"/>
          <ac:cxnSpMkLst>
            <pc:docMk/>
            <pc:sldMk cId="534120995" sldId="371"/>
            <ac:cxnSpMk id="11" creationId="{AC7375C5-F760-8B40-B965-09A789E2C477}"/>
          </ac:cxnSpMkLst>
        </pc:cxnChg>
      </pc:sldChg>
      <pc:sldChg chg="add del">
        <pc:chgData name="Long B Nguyen" userId="f59fb8f3-a021-417a-8bc1-65c8d471c621" providerId="ADAL" clId="{9268B748-66AA-0742-9E6D-C568D3B99E77}" dt="2021-01-28T03:13:33.649" v="3273" actId="2696"/>
        <pc:sldMkLst>
          <pc:docMk/>
          <pc:sldMk cId="1743667928" sldId="371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119869035" sldId="371"/>
        </pc:sldMkLst>
      </pc:sldChg>
      <pc:sldChg chg="modSp add del mod">
        <pc:chgData name="Long B Nguyen" userId="f59fb8f3-a021-417a-8bc1-65c8d471c621" providerId="ADAL" clId="{9268B748-66AA-0742-9E6D-C568D3B99E77}" dt="2021-01-28T03:54:03.914" v="3919" actId="2696"/>
        <pc:sldMkLst>
          <pc:docMk/>
          <pc:sldMk cId="1280520962" sldId="372"/>
        </pc:sldMkLst>
        <pc:spChg chg="mod">
          <ac:chgData name="Long B Nguyen" userId="f59fb8f3-a021-417a-8bc1-65c8d471c621" providerId="ADAL" clId="{9268B748-66AA-0742-9E6D-C568D3B99E77}" dt="2021-01-28T03:32:14.252" v="3906" actId="20577"/>
          <ac:spMkLst>
            <pc:docMk/>
            <pc:sldMk cId="1280520962" sldId="372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8.946" v="3327" actId="20577"/>
          <ac:graphicFrameMkLst>
            <pc:docMk/>
            <pc:sldMk cId="1280520962" sldId="372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5:36.368" v="3290" actId="1076"/>
          <ac:cxnSpMkLst>
            <pc:docMk/>
            <pc:sldMk cId="1280520962" sldId="372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4121273586" sldId="372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78049184" sldId="373"/>
        </pc:sldMkLst>
      </pc:sldChg>
      <pc:sldChg chg="modSp add del mod">
        <pc:chgData name="Long B Nguyen" userId="f59fb8f3-a021-417a-8bc1-65c8d471c621" providerId="ADAL" clId="{9268B748-66AA-0742-9E6D-C568D3B99E77}" dt="2021-01-28T03:54:03.802" v="3915" actId="2696"/>
        <pc:sldMkLst>
          <pc:docMk/>
          <pc:sldMk cId="3757013544" sldId="373"/>
        </pc:sldMkLst>
        <pc:graphicFrameChg chg="modGraphic">
          <ac:chgData name="Long B Nguyen" userId="f59fb8f3-a021-417a-8bc1-65c8d471c621" providerId="ADAL" clId="{9268B748-66AA-0742-9E6D-C568D3B99E77}" dt="2021-01-28T03:17:20.973" v="3312" actId="20577"/>
          <ac:graphicFrameMkLst>
            <pc:docMk/>
            <pc:sldMk cId="3757013544" sldId="37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744554462" sldId="374"/>
        </pc:sldMkLst>
      </pc:sldChg>
      <pc:sldChg chg="modSp add del mod">
        <pc:chgData name="Long B Nguyen" userId="f59fb8f3-a021-417a-8bc1-65c8d471c621" providerId="ADAL" clId="{9268B748-66AA-0742-9E6D-C568D3B99E77}" dt="2021-01-28T03:54:03.968" v="3921" actId="2696"/>
        <pc:sldMkLst>
          <pc:docMk/>
          <pc:sldMk cId="3840148047" sldId="374"/>
        </pc:sldMkLst>
        <pc:spChg chg="mod">
          <ac:chgData name="Long B Nguyen" userId="f59fb8f3-a021-417a-8bc1-65c8d471c621" providerId="ADAL" clId="{9268B748-66AA-0742-9E6D-C568D3B99E77}" dt="2021-01-28T03:16:10.910" v="3304" actId="20577"/>
          <ac:spMkLst>
            <pc:docMk/>
            <pc:sldMk cId="3840148047" sldId="374"/>
            <ac:spMk id="10" creationId="{AA046367-C12B-9C4B-9484-F091A593B175}"/>
          </ac:spMkLst>
        </pc:spChg>
        <pc:graphicFrameChg chg="mod modGraphic">
          <ac:chgData name="Long B Nguyen" userId="f59fb8f3-a021-417a-8bc1-65c8d471c621" providerId="ADAL" clId="{9268B748-66AA-0742-9E6D-C568D3B99E77}" dt="2021-01-28T03:17:53.293" v="3330" actId="20577"/>
          <ac:graphicFrameMkLst>
            <pc:docMk/>
            <pc:sldMk cId="3840148047" sldId="374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8:42.224" v="3334" actId="14100"/>
          <ac:cxnSpMkLst>
            <pc:docMk/>
            <pc:sldMk cId="3840148047" sldId="374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1389296992" sldId="375"/>
        </pc:sldMkLst>
      </pc:sldChg>
      <pc:sldChg chg="modSp add del mod">
        <pc:chgData name="Long B Nguyen" userId="f59fb8f3-a021-417a-8bc1-65c8d471c621" providerId="ADAL" clId="{9268B748-66AA-0742-9E6D-C568D3B99E77}" dt="2021-01-28T03:54:03.987" v="3922" actId="2696"/>
        <pc:sldMkLst>
          <pc:docMk/>
          <pc:sldMk cId="2304065647" sldId="375"/>
        </pc:sldMkLst>
        <pc:spChg chg="mod">
          <ac:chgData name="Long B Nguyen" userId="f59fb8f3-a021-417a-8bc1-65c8d471c621" providerId="ADAL" clId="{9268B748-66AA-0742-9E6D-C568D3B99E77}" dt="2021-01-28T03:16:38.194" v="3305" actId="20577"/>
          <ac:spMkLst>
            <pc:docMk/>
            <pc:sldMk cId="2304065647" sldId="375"/>
            <ac:spMk id="11" creationId="{D4310815-845D-E54A-A272-6DAA89CB5B1C}"/>
          </ac:spMkLst>
        </pc:spChg>
        <pc:graphicFrameChg chg="mod modGraphic">
          <ac:chgData name="Long B Nguyen" userId="f59fb8f3-a021-417a-8bc1-65c8d471c621" providerId="ADAL" clId="{9268B748-66AA-0742-9E6D-C568D3B99E77}" dt="2021-01-28T03:17:58.355" v="3333" actId="20577"/>
          <ac:graphicFrameMkLst>
            <pc:docMk/>
            <pc:sldMk cId="2304065647" sldId="375"/>
            <ac:graphicFrameMk id="4" creationId="{910DE0CC-5FEF-A94D-BF5D-C253E3945850}"/>
          </ac:graphicFrameMkLst>
        </pc:graphicFrameChg>
      </pc:sldChg>
      <pc:sldChg chg="modSp add del mod">
        <pc:chgData name="Long B Nguyen" userId="f59fb8f3-a021-417a-8bc1-65c8d471c621" providerId="ADAL" clId="{9268B748-66AA-0742-9E6D-C568D3B99E77}" dt="2021-01-28T03:15:09.808" v="3286" actId="2696"/>
        <pc:sldMkLst>
          <pc:docMk/>
          <pc:sldMk cId="536933755" sldId="383"/>
        </pc:sldMkLst>
        <pc:graphicFrameChg chg="mod modGraphic">
          <ac:chgData name="Long B Nguyen" userId="f59fb8f3-a021-417a-8bc1-65c8d471c621" providerId="ADAL" clId="{9268B748-66AA-0742-9E6D-C568D3B99E77}" dt="2021-01-28T03:14:47.258" v="3284" actId="14734"/>
          <ac:graphicFrameMkLst>
            <pc:docMk/>
            <pc:sldMk cId="536933755" sldId="383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3:25.976" v="3272" actId="1076"/>
          <ac:cxnSpMkLst>
            <pc:docMk/>
            <pc:sldMk cId="536933755" sldId="383"/>
            <ac:cxnSpMk id="8" creationId="{A7347EC2-A2A0-0E43-A49A-A85D314519D0}"/>
          </ac:cxnSpMkLst>
        </pc:cxnChg>
      </pc:sldChg>
      <pc:sldChg chg="modSp add del mod">
        <pc:chgData name="Long B Nguyen" userId="f59fb8f3-a021-417a-8bc1-65c8d471c621" providerId="ADAL" clId="{9268B748-66AA-0742-9E6D-C568D3B99E77}" dt="2021-01-28T03:54:03.833" v="3916" actId="2696"/>
        <pc:sldMkLst>
          <pc:docMk/>
          <pc:sldMk cId="1573053566" sldId="383"/>
        </pc:sldMkLst>
        <pc:spChg chg="mod">
          <ac:chgData name="Long B Nguyen" userId="f59fb8f3-a021-417a-8bc1-65c8d471c621" providerId="ADAL" clId="{9268B748-66AA-0742-9E6D-C568D3B99E77}" dt="2021-01-28T03:30:49.815" v="3856" actId="20577"/>
          <ac:spMkLst>
            <pc:docMk/>
            <pc:sldMk cId="1573053566" sldId="383"/>
            <ac:spMk id="7" creationId="{75F48114-9280-694B-AC75-C6668A84DF44}"/>
          </ac:spMkLst>
        </pc:spChg>
        <pc:graphicFrameChg chg="mod modGraphic">
          <ac:chgData name="Long B Nguyen" userId="f59fb8f3-a021-417a-8bc1-65c8d471c621" providerId="ADAL" clId="{9268B748-66AA-0742-9E6D-C568D3B99E77}" dt="2021-01-28T03:17:35.503" v="3318" actId="20577"/>
          <ac:graphicFrameMkLst>
            <pc:docMk/>
            <pc:sldMk cId="1573053566" sldId="383"/>
            <ac:graphicFrameMk id="4" creationId="{910DE0CC-5FEF-A94D-BF5D-C253E3945850}"/>
          </ac:graphicFrameMkLst>
        </pc:graphicFrame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2424282737" sldId="383"/>
        </pc:sldMkLst>
      </pc:sldChg>
      <pc:sldChg chg="modSp add del mod">
        <pc:chgData name="Long B Nguyen" userId="f59fb8f3-a021-417a-8bc1-65c8d471c621" providerId="ADAL" clId="{9268B748-66AA-0742-9E6D-C568D3B99E77}" dt="2021-01-28T03:54:03.886" v="3918" actId="2696"/>
        <pc:sldMkLst>
          <pc:docMk/>
          <pc:sldMk cId="1039746147" sldId="385"/>
        </pc:sldMkLst>
        <pc:spChg chg="mod">
          <ac:chgData name="Long B Nguyen" userId="f59fb8f3-a021-417a-8bc1-65c8d471c621" providerId="ADAL" clId="{9268B748-66AA-0742-9E6D-C568D3B99E77}" dt="2021-01-28T03:31:42.555" v="3896" actId="20577"/>
          <ac:spMkLst>
            <pc:docMk/>
            <pc:sldMk cId="1039746147" sldId="385"/>
            <ac:spMk id="14" creationId="{63449E36-9DBB-134E-94FD-16C40C15EBDC}"/>
          </ac:spMkLst>
        </pc:spChg>
        <pc:graphicFrameChg chg="mod modGraphic">
          <ac:chgData name="Long B Nguyen" userId="f59fb8f3-a021-417a-8bc1-65c8d471c621" providerId="ADAL" clId="{9268B748-66AA-0742-9E6D-C568D3B99E77}" dt="2021-01-28T03:17:44.271" v="3324" actId="20577"/>
          <ac:graphicFrameMkLst>
            <pc:docMk/>
            <pc:sldMk cId="1039746147" sldId="385"/>
            <ac:graphicFrameMk id="4" creationId="{910DE0CC-5FEF-A94D-BF5D-C253E3945850}"/>
          </ac:graphicFrameMkLst>
        </pc:graphicFrameChg>
        <pc:cxnChg chg="mod">
          <ac:chgData name="Long B Nguyen" userId="f59fb8f3-a021-417a-8bc1-65c8d471c621" providerId="ADAL" clId="{9268B748-66AA-0742-9E6D-C568D3B99E77}" dt="2021-01-28T03:14:35.755" v="3282" actId="1076"/>
          <ac:cxnSpMkLst>
            <pc:docMk/>
            <pc:sldMk cId="1039746147" sldId="385"/>
            <ac:cxnSpMk id="13" creationId="{D2556216-41CD-8D42-B4C1-6D4D9ECF9A05}"/>
          </ac:cxnSpMkLst>
        </pc:cxnChg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949056306" sldId="385"/>
        </pc:sldMkLst>
      </pc:sldChg>
      <pc:sldChg chg="modSp add mod modNotesTx">
        <pc:chgData name="Long B Nguyen" userId="f59fb8f3-a021-417a-8bc1-65c8d471c621" providerId="ADAL" clId="{9268B748-66AA-0742-9E6D-C568D3B99E77}" dt="2021-01-17T03:52:20.756" v="2588" actId="20577"/>
        <pc:sldMkLst>
          <pc:docMk/>
          <pc:sldMk cId="3182006449" sldId="424"/>
        </pc:sldMkLst>
        <pc:spChg chg="mod">
          <ac:chgData name="Long B Nguyen" userId="f59fb8f3-a021-417a-8bc1-65c8d471c621" providerId="ADAL" clId="{9268B748-66AA-0742-9E6D-C568D3B99E77}" dt="2021-01-17T03:52:20.756" v="2588" actId="20577"/>
          <ac:spMkLst>
            <pc:docMk/>
            <pc:sldMk cId="3182006449" sldId="424"/>
            <ac:spMk id="30722" creationId="{C70E3A34-0037-734F-81D6-0339361ED841}"/>
          </ac:spMkLst>
        </pc:spChg>
      </pc:sldChg>
      <pc:sldChg chg="modSp del mod">
        <pc:chgData name="Long B Nguyen" userId="f59fb8f3-a021-417a-8bc1-65c8d471c621" providerId="ADAL" clId="{9268B748-66AA-0742-9E6D-C568D3B99E77}" dt="2021-01-17T03:47:03.261" v="2400" actId="2696"/>
        <pc:sldMkLst>
          <pc:docMk/>
          <pc:sldMk cId="3212712238" sldId="424"/>
        </pc:sldMkLst>
        <pc:spChg chg="mod">
          <ac:chgData name="Long B Nguyen" userId="f59fb8f3-a021-417a-8bc1-65c8d471c621" providerId="ADAL" clId="{9268B748-66AA-0742-9E6D-C568D3B99E77}" dt="2021-01-17T03:26:57.150" v="1526" actId="1076"/>
          <ac:spMkLst>
            <pc:docMk/>
            <pc:sldMk cId="3212712238" sldId="424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3:27:02.729" v="1528" actId="14100"/>
          <ac:spMkLst>
            <pc:docMk/>
            <pc:sldMk cId="3212712238" sldId="424"/>
            <ac:spMk id="30722" creationId="{C70E3A34-0037-734F-81D6-0339361ED841}"/>
          </ac:spMkLst>
        </pc:spChg>
      </pc:sldChg>
      <pc:sldChg chg="del">
        <pc:chgData name="Long B Nguyen" userId="f59fb8f3-a021-417a-8bc1-65c8d471c621" providerId="ADAL" clId="{9268B748-66AA-0742-9E6D-C568D3B99E77}" dt="2021-01-17T03:01:28.638" v="107" actId="2696"/>
        <pc:sldMkLst>
          <pc:docMk/>
          <pc:sldMk cId="2744089513" sldId="425"/>
        </pc:sldMkLst>
      </pc:sldChg>
      <pc:sldChg chg="del">
        <pc:chgData name="Long B Nguyen" userId="f59fb8f3-a021-417a-8bc1-65c8d471c621" providerId="ADAL" clId="{9268B748-66AA-0742-9E6D-C568D3B99E77}" dt="2021-01-17T03:27:29.797" v="1537" actId="2696"/>
        <pc:sldMkLst>
          <pc:docMk/>
          <pc:sldMk cId="3169230028" sldId="426"/>
        </pc:sldMkLst>
      </pc:sldChg>
      <pc:sldChg chg="modSp mod">
        <pc:chgData name="Long B Nguyen" userId="f59fb8f3-a021-417a-8bc1-65c8d471c621" providerId="ADAL" clId="{9268B748-66AA-0742-9E6D-C568D3B99E77}" dt="2021-01-17T03:00:25.901" v="15" actId="20577"/>
        <pc:sldMkLst>
          <pc:docMk/>
          <pc:sldMk cId="847347657" sldId="555"/>
        </pc:sldMkLst>
        <pc:spChg chg="mod">
          <ac:chgData name="Long B Nguyen" userId="f59fb8f3-a021-417a-8bc1-65c8d471c621" providerId="ADAL" clId="{9268B748-66AA-0742-9E6D-C568D3B99E77}" dt="2021-01-17T03:00:25.901" v="15" actId="20577"/>
          <ac:spMkLst>
            <pc:docMk/>
            <pc:sldMk cId="847347657" sldId="555"/>
            <ac:spMk id="3" creationId="{69ADCD5C-363A-6249-B0DD-5A7EF5ACE656}"/>
          </ac:spMkLst>
        </pc:spChg>
      </pc:sldChg>
      <pc:sldChg chg="modSp mod modAnim">
        <pc:chgData name="Long B Nguyen" userId="f59fb8f3-a021-417a-8bc1-65c8d471c621" providerId="ADAL" clId="{9268B748-66AA-0742-9E6D-C568D3B99E77}" dt="2021-02-01T00:36:23.028" v="5586" actId="20577"/>
        <pc:sldMkLst>
          <pc:docMk/>
          <pc:sldMk cId="3515362357" sldId="556"/>
        </pc:sldMkLst>
        <pc:spChg chg="mod">
          <ac:chgData name="Long B Nguyen" userId="f59fb8f3-a021-417a-8bc1-65c8d471c621" providerId="ADAL" clId="{9268B748-66AA-0742-9E6D-C568D3B99E77}" dt="2021-01-17T03:22:03.170" v="1421" actId="1076"/>
          <ac:spMkLst>
            <pc:docMk/>
            <pc:sldMk cId="3515362357" sldId="556"/>
            <ac:spMk id="20482" creationId="{122029F5-C3C9-E94E-9E27-3AADE7978759}"/>
          </ac:spMkLst>
        </pc:spChg>
        <pc:spChg chg="mod">
          <ac:chgData name="Long B Nguyen" userId="f59fb8f3-a021-417a-8bc1-65c8d471c621" providerId="ADAL" clId="{9268B748-66AA-0742-9E6D-C568D3B99E77}" dt="2021-02-01T00:36:23.028" v="5586" actId="20577"/>
          <ac:spMkLst>
            <pc:docMk/>
            <pc:sldMk cId="3515362357" sldId="556"/>
            <ac:spMk id="20483" creationId="{11D6A34E-F264-984B-AD46-8F4C5C826246}"/>
          </ac:spMkLst>
        </pc:spChg>
      </pc:sldChg>
      <pc:sldChg chg="modSp mod modAnim">
        <pc:chgData name="Long B Nguyen" userId="f59fb8f3-a021-417a-8bc1-65c8d471c621" providerId="ADAL" clId="{9268B748-66AA-0742-9E6D-C568D3B99E77}" dt="2021-02-01T02:57:47.994" v="5602"/>
        <pc:sldMkLst>
          <pc:docMk/>
          <pc:sldMk cId="56364418" sldId="557"/>
        </pc:sldMkLst>
        <pc:spChg chg="mod">
          <ac:chgData name="Long B Nguyen" userId="f59fb8f3-a021-417a-8bc1-65c8d471c621" providerId="ADAL" clId="{9268B748-66AA-0742-9E6D-C568D3B99E77}" dt="2021-02-01T02:57:47.994" v="5602"/>
          <ac:spMkLst>
            <pc:docMk/>
            <pc:sldMk cId="56364418" sldId="557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17T03:21:32.889" v="1414" actId="1076"/>
          <ac:spMkLst>
            <pc:docMk/>
            <pc:sldMk cId="56364418" sldId="557"/>
            <ac:spMk id="20482" creationId="{6D756BCF-3D62-744E-A1A2-5EA11AF1F5DE}"/>
          </ac:spMkLst>
        </pc:spChg>
      </pc:sldChg>
      <pc:sldChg chg="modSp mod modAnim">
        <pc:chgData name="Long B Nguyen" userId="f59fb8f3-a021-417a-8bc1-65c8d471c621" providerId="ADAL" clId="{9268B748-66AA-0742-9E6D-C568D3B99E77}" dt="2021-01-28T13:06:20.495" v="4681" actId="207"/>
        <pc:sldMkLst>
          <pc:docMk/>
          <pc:sldMk cId="4185702486" sldId="558"/>
        </pc:sldMkLst>
        <pc:spChg chg="mod">
          <ac:chgData name="Long B Nguyen" userId="f59fb8f3-a021-417a-8bc1-65c8d471c621" providerId="ADAL" clId="{9268B748-66AA-0742-9E6D-C568D3B99E77}" dt="2021-01-28T13:06:20.495" v="4681" actId="207"/>
          <ac:spMkLst>
            <pc:docMk/>
            <pc:sldMk cId="4185702486" sldId="558"/>
            <ac:spMk id="7170" creationId="{63A32A1E-B5AF-FA47-8296-065102CBE2F8}"/>
          </ac:spMkLst>
        </pc:spChg>
        <pc:spChg chg="mod">
          <ac:chgData name="Long B Nguyen" userId="f59fb8f3-a021-417a-8bc1-65c8d471c621" providerId="ADAL" clId="{9268B748-66AA-0742-9E6D-C568D3B99E77}" dt="2021-01-17T03:14:33.782" v="971" actId="20577"/>
          <ac:spMkLst>
            <pc:docMk/>
            <pc:sldMk cId="4185702486" sldId="558"/>
            <ac:spMk id="20482" creationId="{6D756BCF-3D62-744E-A1A2-5EA11AF1F5DE}"/>
          </ac:spMkLst>
        </pc:spChg>
      </pc:sldChg>
      <pc:sldChg chg="del">
        <pc:chgData name="Long B Nguyen" userId="f59fb8f3-a021-417a-8bc1-65c8d471c621" providerId="ADAL" clId="{9268B748-66AA-0742-9E6D-C568D3B99E77}" dt="2021-01-17T03:22:35.767" v="1426" actId="2696"/>
        <pc:sldMkLst>
          <pc:docMk/>
          <pc:sldMk cId="2190184513" sldId="559"/>
        </pc:sldMkLst>
      </pc:sldChg>
      <pc:sldChg chg="del">
        <pc:chgData name="Long B Nguyen" userId="f59fb8f3-a021-417a-8bc1-65c8d471c621" providerId="ADAL" clId="{9268B748-66AA-0742-9E6D-C568D3B99E77}" dt="2021-01-17T03:22:41.917" v="1427" actId="2696"/>
        <pc:sldMkLst>
          <pc:docMk/>
          <pc:sldMk cId="3797534927" sldId="560"/>
        </pc:sldMkLst>
      </pc:sldChg>
      <pc:sldChg chg="modSp mod">
        <pc:chgData name="Long B Nguyen" userId="f59fb8f3-a021-417a-8bc1-65c8d471c621" providerId="ADAL" clId="{9268B748-66AA-0742-9E6D-C568D3B99E77}" dt="2021-01-17T03:49:49.752" v="2475" actId="20577"/>
        <pc:sldMkLst>
          <pc:docMk/>
          <pc:sldMk cId="3461972299" sldId="561"/>
        </pc:sldMkLst>
        <pc:spChg chg="mod">
          <ac:chgData name="Long B Nguyen" userId="f59fb8f3-a021-417a-8bc1-65c8d471c621" providerId="ADAL" clId="{9268B748-66AA-0742-9E6D-C568D3B99E77}" dt="2021-01-17T03:49:49.752" v="2475" actId="20577"/>
          <ac:spMkLst>
            <pc:docMk/>
            <pc:sldMk cId="3461972299" sldId="561"/>
            <ac:spMk id="18434" creationId="{DCC791A7-12CD-D84A-9EC8-A0C8BB69E328}"/>
          </ac:spMkLst>
        </pc:spChg>
        <pc:spChg chg="mod">
          <ac:chgData name="Long B Nguyen" userId="f59fb8f3-a021-417a-8bc1-65c8d471c621" providerId="ADAL" clId="{9268B748-66AA-0742-9E6D-C568D3B99E77}" dt="2021-01-17T03:25:23.592" v="1506" actId="1076"/>
          <ac:spMkLst>
            <pc:docMk/>
            <pc:sldMk cId="3461972299" sldId="561"/>
            <ac:spMk id="20482" creationId="{AA23FAD0-C454-854B-B4AF-02039D831D3A}"/>
          </ac:spMkLst>
        </pc:spChg>
      </pc:sldChg>
      <pc:sldChg chg="del">
        <pc:chgData name="Long B Nguyen" userId="f59fb8f3-a021-417a-8bc1-65c8d471c621" providerId="ADAL" clId="{9268B748-66AA-0742-9E6D-C568D3B99E77}" dt="2021-01-17T03:26:48.352" v="1524" actId="2696"/>
        <pc:sldMkLst>
          <pc:docMk/>
          <pc:sldMk cId="2056856836" sldId="562"/>
        </pc:sldMkLst>
      </pc:sldChg>
      <pc:sldChg chg="del">
        <pc:chgData name="Long B Nguyen" userId="f59fb8f3-a021-417a-8bc1-65c8d471c621" providerId="ADAL" clId="{9268B748-66AA-0742-9E6D-C568D3B99E77}" dt="2021-01-17T03:26:51.907" v="1525" actId="2696"/>
        <pc:sldMkLst>
          <pc:docMk/>
          <pc:sldMk cId="1129266536" sldId="563"/>
        </pc:sldMkLst>
      </pc:sldChg>
      <pc:sldChg chg="del">
        <pc:chgData name="Long B Nguyen" userId="f59fb8f3-a021-417a-8bc1-65c8d471c621" providerId="ADAL" clId="{9268B748-66AA-0742-9E6D-C568D3B99E77}" dt="2021-01-17T03:01:27.950" v="106" actId="2696"/>
        <pc:sldMkLst>
          <pc:docMk/>
          <pc:sldMk cId="602950482" sldId="564"/>
        </pc:sldMkLst>
      </pc:sldChg>
      <pc:sldChg chg="addSp delSp modSp mod">
        <pc:chgData name="Long B Nguyen" userId="f59fb8f3-a021-417a-8bc1-65c8d471c621" providerId="ADAL" clId="{9268B748-66AA-0742-9E6D-C568D3B99E77}" dt="2021-02-01T02:55:33.692" v="5588"/>
        <pc:sldMkLst>
          <pc:docMk/>
          <pc:sldMk cId="4104989124" sldId="565"/>
        </pc:sldMkLst>
        <pc:spChg chg="mod">
          <ac:chgData name="Long B Nguyen" userId="f59fb8f3-a021-417a-8bc1-65c8d471c621" providerId="ADAL" clId="{9268B748-66AA-0742-9E6D-C568D3B99E77}" dt="2021-01-17T03:27:09.403" v="1530" actId="1076"/>
          <ac:spMkLst>
            <pc:docMk/>
            <pc:sldMk cId="4104989124" sldId="565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5:46:41.434" v="3212" actId="20577"/>
          <ac:spMkLst>
            <pc:docMk/>
            <pc:sldMk cId="4104989124" sldId="565"/>
            <ac:spMk id="35842" creationId="{C94BCA01-D831-ED4D-84FD-C30E8117F872}"/>
          </ac:spMkLst>
        </pc:spChg>
        <pc:picChg chg="add del mod">
          <ac:chgData name="Long B Nguyen" userId="f59fb8f3-a021-417a-8bc1-65c8d471c621" providerId="ADAL" clId="{9268B748-66AA-0742-9E6D-C568D3B99E77}" dt="2021-02-01T02:55:33.692" v="5588"/>
          <ac:picMkLst>
            <pc:docMk/>
            <pc:sldMk cId="4104989124" sldId="565"/>
            <ac:picMk id="3" creationId="{CC62BCE2-BD78-384D-9079-8FEAD8642B89}"/>
          </ac:picMkLst>
        </pc:picChg>
      </pc:sldChg>
      <pc:sldChg chg="addSp delSp modSp add del mod modAnim">
        <pc:chgData name="Long B Nguyen" userId="f59fb8f3-a021-417a-8bc1-65c8d471c621" providerId="ADAL" clId="{9268B748-66AA-0742-9E6D-C568D3B99E77}" dt="2021-01-28T13:02:26.431" v="4643" actId="2696"/>
        <pc:sldMkLst>
          <pc:docMk/>
          <pc:sldMk cId="37137412" sldId="566"/>
        </pc:sldMkLst>
        <pc:spChg chg="add mod">
          <ac:chgData name="Long B Nguyen" userId="f59fb8f3-a021-417a-8bc1-65c8d471c621" providerId="ADAL" clId="{9268B748-66AA-0742-9E6D-C568D3B99E77}" dt="2021-01-17T03:47:39.202" v="2430" actId="1076"/>
          <ac:spMkLst>
            <pc:docMk/>
            <pc:sldMk cId="37137412" sldId="566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17T05:26:06.909" v="2707" actId="20577"/>
          <ac:spMkLst>
            <pc:docMk/>
            <pc:sldMk cId="37137412" sldId="566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1:20.895" v="2130" actId="20577"/>
          <ac:spMkLst>
            <pc:docMk/>
            <pc:sldMk cId="37137412" sldId="566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17T03:39:46.671" v="2077" actId="1076"/>
          <ac:cxnSpMkLst>
            <pc:docMk/>
            <pc:sldMk cId="37137412" sldId="566"/>
            <ac:cxnSpMk id="4" creationId="{53D1A4C4-2FD3-E74A-B6A8-E938E6191ED0}"/>
          </ac:cxnSpMkLst>
        </pc:cxnChg>
        <pc:cxnChg chg="add del mod">
          <ac:chgData name="Long B Nguyen" userId="f59fb8f3-a021-417a-8bc1-65c8d471c621" providerId="ADAL" clId="{9268B748-66AA-0742-9E6D-C568D3B99E77}" dt="2021-01-17T03:39:43.507" v="2076" actId="478"/>
          <ac:cxnSpMkLst>
            <pc:docMk/>
            <pc:sldMk cId="37137412" sldId="566"/>
            <ac:cxnSpMk id="8" creationId="{11602C2F-2F76-ED4E-9EAB-79F64A2F7942}"/>
          </ac:cxnSpMkLst>
        </pc:cxnChg>
        <pc:cxnChg chg="add mod">
          <ac:chgData name="Long B Nguyen" userId="f59fb8f3-a021-417a-8bc1-65c8d471c621" providerId="ADAL" clId="{9268B748-66AA-0742-9E6D-C568D3B99E77}" dt="2021-01-17T03:41:17.784" v="2129" actId="1076"/>
          <ac:cxnSpMkLst>
            <pc:docMk/>
            <pc:sldMk cId="37137412" sldId="566"/>
            <ac:cxnSpMk id="9" creationId="{1AB067D5-4CF2-3E4D-A945-5CDBCBD53EF8}"/>
          </ac:cxnSpMkLst>
        </pc:cxnChg>
      </pc:sldChg>
      <pc:sldChg chg="del">
        <pc:chgData name="Long B Nguyen" userId="f59fb8f3-a021-417a-8bc1-65c8d471c621" providerId="ADAL" clId="{9268B748-66AA-0742-9E6D-C568D3B99E77}" dt="2021-01-17T03:27:25.431" v="1535" actId="2696"/>
        <pc:sldMkLst>
          <pc:docMk/>
          <pc:sldMk cId="2615412358" sldId="566"/>
        </pc:sldMkLst>
      </pc:sldChg>
      <pc:sldChg chg="addSp delSp modSp add mod delAnim modAnim">
        <pc:chgData name="Long B Nguyen" userId="f59fb8f3-a021-417a-8bc1-65c8d471c621" providerId="ADAL" clId="{9268B748-66AA-0742-9E6D-C568D3B99E77}" dt="2021-01-28T14:31:33.213" v="5579"/>
        <pc:sldMkLst>
          <pc:docMk/>
          <pc:sldMk cId="2722221053" sldId="566"/>
        </pc:sldMkLst>
        <pc:spChg chg="add mod">
          <ac:chgData name="Long B Nguyen" userId="f59fb8f3-a021-417a-8bc1-65c8d471c621" providerId="ADAL" clId="{9268B748-66AA-0742-9E6D-C568D3B99E77}" dt="2021-01-28T14:29:04.207" v="5566" actId="20577"/>
          <ac:spMkLst>
            <pc:docMk/>
            <pc:sldMk cId="2722221053" sldId="566"/>
            <ac:spMk id="8" creationId="{CDB6DDAB-EF4C-A94C-87F4-05952EB9F7FB}"/>
          </ac:spMkLst>
        </pc:spChg>
        <pc:spChg chg="mod">
          <ac:chgData name="Long B Nguyen" userId="f59fb8f3-a021-417a-8bc1-65c8d471c621" providerId="ADAL" clId="{9268B748-66AA-0742-9E6D-C568D3B99E77}" dt="2021-01-28T13:06:54.656" v="4688" actId="20577"/>
          <ac:spMkLst>
            <pc:docMk/>
            <pc:sldMk cId="2722221053" sldId="566"/>
            <ac:spMk id="35842" creationId="{C94BCA01-D831-ED4D-84FD-C30E8117F872}"/>
          </ac:spMkLst>
        </pc:spChg>
        <pc:cxnChg chg="del mod">
          <ac:chgData name="Long B Nguyen" userId="f59fb8f3-a021-417a-8bc1-65c8d471c621" providerId="ADAL" clId="{9268B748-66AA-0742-9E6D-C568D3B99E77}" dt="2021-01-28T14:28:51.842" v="5562" actId="478"/>
          <ac:cxnSpMkLst>
            <pc:docMk/>
            <pc:sldMk cId="2722221053" sldId="566"/>
            <ac:cxnSpMk id="9" creationId="{1AB067D5-4CF2-3E4D-A945-5CDBCBD53EF8}"/>
          </ac:cxnSpMkLst>
        </pc:cxnChg>
        <pc:cxnChg chg="add mod">
          <ac:chgData name="Long B Nguyen" userId="f59fb8f3-a021-417a-8bc1-65c8d471c621" providerId="ADAL" clId="{9268B748-66AA-0742-9E6D-C568D3B99E77}" dt="2021-01-28T14:29:34.408" v="5571" actId="14100"/>
          <ac:cxnSpMkLst>
            <pc:docMk/>
            <pc:sldMk cId="2722221053" sldId="566"/>
            <ac:cxnSpMk id="10" creationId="{8D505A7E-646A-6B46-825F-49A2F6E29335}"/>
          </ac:cxnSpMkLst>
        </pc:cxnChg>
      </pc:sldChg>
      <pc:sldChg chg="addSp delSp modSp add del mod modAnim">
        <pc:chgData name="Long B Nguyen" userId="f59fb8f3-a021-417a-8bc1-65c8d471c621" providerId="ADAL" clId="{9268B748-66AA-0742-9E6D-C568D3B99E77}" dt="2021-01-28T13:02:26.460" v="4644" actId="2696"/>
        <pc:sldMkLst>
          <pc:docMk/>
          <pc:sldMk cId="4138501364" sldId="567"/>
        </pc:sldMkLst>
        <pc:spChg chg="mod">
          <ac:chgData name="Long B Nguyen" userId="f59fb8f3-a021-417a-8bc1-65c8d471c621" providerId="ADAL" clId="{9268B748-66AA-0742-9E6D-C568D3B99E77}" dt="2021-01-17T03:44:37.880" v="2320" actId="1076"/>
          <ac:spMkLst>
            <pc:docMk/>
            <pc:sldMk cId="4138501364" sldId="567"/>
            <ac:spMk id="2" creationId="{C360779D-4CA6-E54E-AF40-CFF286ECEDB6}"/>
          </ac:spMkLst>
        </pc:spChg>
        <pc:spChg chg="add mod">
          <ac:chgData name="Long B Nguyen" userId="f59fb8f3-a021-417a-8bc1-65c8d471c621" providerId="ADAL" clId="{9268B748-66AA-0742-9E6D-C568D3B99E77}" dt="2021-01-17T03:46:24.835" v="2399" actId="207"/>
          <ac:spMkLst>
            <pc:docMk/>
            <pc:sldMk cId="413850136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17T03:41:51.515" v="2140" actId="20577"/>
          <ac:spMkLst>
            <pc:docMk/>
            <pc:sldMk cId="4138501364" sldId="567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1-17T03:46:04.905" v="2342" actId="20577"/>
          <ac:spMkLst>
            <pc:docMk/>
            <pc:sldMk cId="4138501364" sldId="567"/>
            <ac:spMk id="35842" creationId="{C94BCA01-D831-ED4D-84FD-C30E8117F872}"/>
          </ac:spMkLst>
        </pc:spChg>
        <pc:cxnChg chg="del">
          <ac:chgData name="Long B Nguyen" userId="f59fb8f3-a021-417a-8bc1-65c8d471c621" providerId="ADAL" clId="{9268B748-66AA-0742-9E6D-C568D3B99E77}" dt="2021-01-17T03:42:10.314" v="2199" actId="478"/>
          <ac:cxnSpMkLst>
            <pc:docMk/>
            <pc:sldMk cId="4138501364" sldId="567"/>
            <ac:cxnSpMk id="4" creationId="{53D1A4C4-2FD3-E74A-B6A8-E938E6191ED0}"/>
          </ac:cxnSpMkLst>
        </pc:cxnChg>
        <pc:cxnChg chg="del">
          <ac:chgData name="Long B Nguyen" userId="f59fb8f3-a021-417a-8bc1-65c8d471c621" providerId="ADAL" clId="{9268B748-66AA-0742-9E6D-C568D3B99E77}" dt="2021-01-17T03:42:08.524" v="2198" actId="478"/>
          <ac:cxnSpMkLst>
            <pc:docMk/>
            <pc:sldMk cId="4138501364" sldId="567"/>
            <ac:cxnSpMk id="9" creationId="{1AB067D5-4CF2-3E4D-A945-5CDBCBD53EF8}"/>
          </ac:cxnSpMkLst>
        </pc:cxnChg>
      </pc:sldChg>
      <pc:sldChg chg="addSp modSp add mod modAnim">
        <pc:chgData name="Long B Nguyen" userId="f59fb8f3-a021-417a-8bc1-65c8d471c621" providerId="ADAL" clId="{9268B748-66AA-0742-9E6D-C568D3B99E77}" dt="2021-01-28T14:32:22.838" v="5585"/>
        <pc:sldMkLst>
          <pc:docMk/>
          <pc:sldMk cId="4279211704" sldId="567"/>
        </pc:sldMkLst>
        <pc:spChg chg="mod">
          <ac:chgData name="Long B Nguyen" userId="f59fb8f3-a021-417a-8bc1-65c8d471c621" providerId="ADAL" clId="{9268B748-66AA-0742-9E6D-C568D3B99E77}" dt="2021-01-28T13:04:28.502" v="4654" actId="1076"/>
          <ac:spMkLst>
            <pc:docMk/>
            <pc:sldMk cId="4279211704" sldId="567"/>
            <ac:spMk id="2" creationId="{C360779D-4CA6-E54E-AF40-CFF286ECEDB6}"/>
          </ac:spMkLst>
        </pc:spChg>
        <pc:spChg chg="mod">
          <ac:chgData name="Long B Nguyen" userId="f59fb8f3-a021-417a-8bc1-65c8d471c621" providerId="ADAL" clId="{9268B748-66AA-0742-9E6D-C568D3B99E77}" dt="2021-01-28T13:04:31.664" v="4655" actId="1076"/>
          <ac:spMkLst>
            <pc:docMk/>
            <pc:sldMk cId="4279211704" sldId="567"/>
            <ac:spMk id="7" creationId="{FCD9C15D-1329-1444-B6C2-5E444C159CB2}"/>
          </ac:spMkLst>
        </pc:spChg>
        <pc:spChg chg="mod">
          <ac:chgData name="Long B Nguyen" userId="f59fb8f3-a021-417a-8bc1-65c8d471c621" providerId="ADAL" clId="{9268B748-66AA-0742-9E6D-C568D3B99E77}" dt="2021-01-28T13:05:56.420" v="4677" actId="207"/>
          <ac:spMkLst>
            <pc:docMk/>
            <pc:sldMk cId="4279211704" sldId="567"/>
            <ac:spMk id="35842" creationId="{C94BCA01-D831-ED4D-84FD-C30E8117F872}"/>
          </ac:spMkLst>
        </pc:spChg>
        <pc:cxnChg chg="add mod">
          <ac:chgData name="Long B Nguyen" userId="f59fb8f3-a021-417a-8bc1-65c8d471c621" providerId="ADAL" clId="{9268B748-66AA-0742-9E6D-C568D3B99E77}" dt="2021-01-28T13:04:46.723" v="4658" actId="14100"/>
          <ac:cxnSpMkLst>
            <pc:docMk/>
            <pc:sldMk cId="4279211704" sldId="567"/>
            <ac:cxnSpMk id="6" creationId="{2FF5D069-E1A9-3247-B4C1-70C074CCF398}"/>
          </ac:cxnSpMkLst>
        </pc:cxnChg>
      </pc:sldChg>
      <pc:sldChg chg="add">
        <pc:chgData name="Long B Nguyen" userId="f59fb8f3-a021-417a-8bc1-65c8d471c621" providerId="ADAL" clId="{9268B748-66AA-0742-9E6D-C568D3B99E77}" dt="2021-01-17T05:39:24.341" v="3092"/>
        <pc:sldMkLst>
          <pc:docMk/>
          <pc:sldMk cId="1316208775" sldId="568"/>
        </pc:sldMkLst>
      </pc:sldChg>
      <pc:sldChg chg="modSp add del mod">
        <pc:chgData name="Long B Nguyen" userId="f59fb8f3-a021-417a-8bc1-65c8d471c621" providerId="ADAL" clId="{9268B748-66AA-0742-9E6D-C568D3B99E77}" dt="2021-01-17T05:39:20.803" v="3091" actId="2696"/>
        <pc:sldMkLst>
          <pc:docMk/>
          <pc:sldMk cId="1870468434" sldId="568"/>
        </pc:sldMkLst>
        <pc:spChg chg="mod">
          <ac:chgData name="Long B Nguyen" userId="f59fb8f3-a021-417a-8bc1-65c8d471c621" providerId="ADAL" clId="{9268B748-66AA-0742-9E6D-C568D3B99E77}" dt="2021-01-17T05:24:21.392" v="2611" actId="20577"/>
          <ac:spMkLst>
            <pc:docMk/>
            <pc:sldMk cId="1870468434" sldId="568"/>
            <ac:spMk id="30721" creationId="{378752EF-A47C-2F42-B800-CF9B206624FE}"/>
          </ac:spMkLst>
        </pc:spChg>
        <pc:spChg chg="mod">
          <ac:chgData name="Long B Nguyen" userId="f59fb8f3-a021-417a-8bc1-65c8d471c621" providerId="ADAL" clId="{9268B748-66AA-0742-9E6D-C568D3B99E77}" dt="2021-01-17T05:39:05.749" v="3090" actId="20577"/>
          <ac:spMkLst>
            <pc:docMk/>
            <pc:sldMk cId="1870468434" sldId="568"/>
            <ac:spMk id="30722" creationId="{C70E3A34-0037-734F-81D6-0339361ED841}"/>
          </ac:spMkLst>
        </pc:spChg>
      </pc:sldChg>
      <pc:sldChg chg="add del">
        <pc:chgData name="Long B Nguyen" userId="f59fb8f3-a021-417a-8bc1-65c8d471c621" providerId="ADAL" clId="{9268B748-66AA-0742-9E6D-C568D3B99E77}" dt="2021-01-28T03:14:03.181" v="3278"/>
        <pc:sldMkLst>
          <pc:docMk/>
          <pc:sldMk cId="2249337032" sldId="569"/>
        </pc:sldMkLst>
      </pc:sldChg>
      <pc:sldChg chg="add">
        <pc:chgData name="Long B Nguyen" userId="f59fb8f3-a021-417a-8bc1-65c8d471c621" providerId="ADAL" clId="{9268B748-66AA-0742-9E6D-C568D3B99E77}" dt="2021-01-28T03:54:16.866" v="3923"/>
        <pc:sldMkLst>
          <pc:docMk/>
          <pc:sldMk cId="3614561866" sldId="569"/>
        </pc:sldMkLst>
      </pc:sldChg>
      <pc:sldChg chg="modSp add del mod">
        <pc:chgData name="Long B Nguyen" userId="f59fb8f3-a021-417a-8bc1-65c8d471c621" providerId="ADAL" clId="{9268B748-66AA-0742-9E6D-C568D3B99E77}" dt="2021-01-28T03:54:03.940" v="3920" actId="2696"/>
        <pc:sldMkLst>
          <pc:docMk/>
          <pc:sldMk cId="3828686532" sldId="569"/>
        </pc:sldMkLst>
        <pc:spChg chg="mod">
          <ac:chgData name="Long B Nguyen" userId="f59fb8f3-a021-417a-8bc1-65c8d471c621" providerId="ADAL" clId="{9268B748-66AA-0742-9E6D-C568D3B99E77}" dt="2021-01-28T03:21:30.597" v="3481" actId="14100"/>
          <ac:spMkLst>
            <pc:docMk/>
            <pc:sldMk cId="3828686532" sldId="569"/>
            <ac:spMk id="14" creationId="{63449E36-9DBB-134E-94FD-16C40C15EBDC}"/>
          </ac:spMkLst>
        </pc:spChg>
        <pc:cxnChg chg="mod">
          <ac:chgData name="Long B Nguyen" userId="f59fb8f3-a021-417a-8bc1-65c8d471c621" providerId="ADAL" clId="{9268B748-66AA-0742-9E6D-C568D3B99E77}" dt="2021-01-28T03:18:50.056" v="3336" actId="1076"/>
          <ac:cxnSpMkLst>
            <pc:docMk/>
            <pc:sldMk cId="3828686532" sldId="569"/>
            <ac:cxnSpMk id="13" creationId="{D2556216-41CD-8D42-B4C1-6D4D9ECF9A05}"/>
          </ac:cxnSpMkLst>
        </pc:cxnChg>
      </pc:sldChg>
      <pc:sldChg chg="new del">
        <pc:chgData name="Long B Nguyen" userId="f59fb8f3-a021-417a-8bc1-65c8d471c621" providerId="ADAL" clId="{9268B748-66AA-0742-9E6D-C568D3B99E77}" dt="2021-01-28T14:20:01.244" v="4694" actId="2696"/>
        <pc:sldMkLst>
          <pc:docMk/>
          <pc:sldMk cId="3048806200" sldId="570"/>
        </pc:sldMkLst>
      </pc:sldChg>
      <pc:sldChg chg="modSp add mod modAnim">
        <pc:chgData name="Long B Nguyen" userId="f59fb8f3-a021-417a-8bc1-65c8d471c621" providerId="ADAL" clId="{9268B748-66AA-0742-9E6D-C568D3B99E77}" dt="2021-01-28T14:23:36.330" v="5462"/>
        <pc:sldMkLst>
          <pc:docMk/>
          <pc:sldMk cId="662705235" sldId="571"/>
        </pc:sldMkLst>
        <pc:spChg chg="mod">
          <ac:chgData name="Long B Nguyen" userId="f59fb8f3-a021-417a-8bc1-65c8d471c621" providerId="ADAL" clId="{9268B748-66AA-0742-9E6D-C568D3B99E77}" dt="2021-01-28T14:23:08.398" v="5459" actId="20577"/>
          <ac:spMkLst>
            <pc:docMk/>
            <pc:sldMk cId="662705235" sldId="571"/>
            <ac:spMk id="6146" creationId="{095FC28F-CF01-5C45-8C80-38CA0C2B9DF5}"/>
          </ac:spMkLst>
        </pc:spChg>
        <pc:spChg chg="mod">
          <ac:chgData name="Long B Nguyen" userId="f59fb8f3-a021-417a-8bc1-65c8d471c621" providerId="ADAL" clId="{9268B748-66AA-0742-9E6D-C568D3B99E77}" dt="2021-01-28T14:20:11.164" v="4733" actId="14100"/>
          <ac:spMkLst>
            <pc:docMk/>
            <pc:sldMk cId="662705235" sldId="571"/>
            <ac:spMk id="20482" creationId="{6D756BCF-3D62-744E-A1A2-5EA11AF1F5DE}"/>
          </ac:spMkLst>
        </pc:spChg>
      </pc:sldChg>
      <pc:sldChg chg="addSp delSp modSp add mod">
        <pc:chgData name="Long B Nguyen" userId="f59fb8f3-a021-417a-8bc1-65c8d471c621" providerId="ADAL" clId="{9268B748-66AA-0742-9E6D-C568D3B99E77}" dt="2021-02-01T03:01:36.608" v="6026"/>
        <pc:sldMkLst>
          <pc:docMk/>
          <pc:sldMk cId="1097849800" sldId="572"/>
        </pc:sldMkLst>
        <pc:spChg chg="add del mod">
          <ac:chgData name="Long B Nguyen" userId="f59fb8f3-a021-417a-8bc1-65c8d471c621" providerId="ADAL" clId="{9268B748-66AA-0742-9E6D-C568D3B99E77}" dt="2021-02-01T03:01:36.608" v="6026"/>
          <ac:spMkLst>
            <pc:docMk/>
            <pc:sldMk cId="1097849800" sldId="572"/>
            <ac:spMk id="2" creationId="{0536A3E0-4619-5D4A-8AD5-E279CAAEAADF}"/>
          </ac:spMkLst>
        </pc:spChg>
        <pc:spChg chg="mod">
          <ac:chgData name="Long B Nguyen" userId="f59fb8f3-a021-417a-8bc1-65c8d471c621" providerId="ADAL" clId="{9268B748-66AA-0742-9E6D-C568D3B99E77}" dt="2021-02-01T02:55:57.194" v="5595" actId="20577"/>
          <ac:spMkLst>
            <pc:docMk/>
            <pc:sldMk cId="1097849800" sldId="572"/>
            <ac:spMk id="35841" creationId="{09D8876C-8F7A-C748-966B-672B36C17545}"/>
          </ac:spMkLst>
        </pc:spChg>
        <pc:spChg chg="mod">
          <ac:chgData name="Long B Nguyen" userId="f59fb8f3-a021-417a-8bc1-65c8d471c621" providerId="ADAL" clId="{9268B748-66AA-0742-9E6D-C568D3B99E77}" dt="2021-02-01T03:01:13.323" v="6024" actId="20577"/>
          <ac:spMkLst>
            <pc:docMk/>
            <pc:sldMk cId="1097849800" sldId="572"/>
            <ac:spMk id="35842" creationId="{C94BCA01-D831-ED4D-84FD-C30E8117F8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B45CD-1365-4F4B-B580-C19222E1A371}" type="datetimeFigureOut">
              <a:rPr lang="en-US" smtClean="0"/>
              <a:t>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FF1548-1F50-8049-A5B3-6549A1D01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6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D68A839C-9E8A-C04B-8A6F-331AB0B37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15039C1-5813-E443-9D44-86A49656FC67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  <p:sp>
        <p:nvSpPr>
          <p:cNvPr id="23554" name="Slide Image Placeholder 1">
            <a:extLst>
              <a:ext uri="{FF2B5EF4-FFF2-40B4-BE49-F238E27FC236}">
                <a16:creationId xmlns:a16="http://schemas.microsoft.com/office/drawing/2014/main" id="{497F923F-5E19-EB42-B85F-F95FD4FE7F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552F4186-9E10-DF48-9044-E9729D90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341E6C69-2C30-E346-8EEF-AD4CB932663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9D1DBC4-62E5-C74F-B1E8-6FD3FA2F02C2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048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9D436C4-7A9A-2848-B225-D92524CE10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BC4FE9B-5CBE-B943-A56E-B2FB6006CFDF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C7266F5E-AC5D-A444-A495-C83BD5E137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923E51D-FB1E-0B41-8BB2-C74EA5D52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1CB1F3B6-B08C-624E-A962-C9F4A4A727BE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814BE09-5F71-504D-86DF-5AD6D202526D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214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977134D2-D9E7-C546-9DEE-2A354DB1DB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46EE68-C945-ED42-AD8E-6A0316BD360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CABD467F-B26E-6647-9126-5683C5620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Notes Placeholder 2">
            <a:extLst>
              <a:ext uri="{FF2B5EF4-FFF2-40B4-BE49-F238E27FC236}">
                <a16:creationId xmlns:a16="http://schemas.microsoft.com/office/drawing/2014/main" id="{A6F7117A-D063-B549-8738-E3BC88B20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D3EDAE4B-E882-C244-A751-B6DFD394AB49}"/>
              </a:ext>
            </a:extLst>
          </p:cNvPr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CAC32D7-8F36-4E46-AFC1-FDD2A9199C35}" type="slidenum">
              <a:rPr lang="en-US" altLang="en-US">
                <a:latin typeface="Times New Roman" panose="02020603050405020304" pitchFamily="18" charset="0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771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53ECCB82-666C-A94B-A1C2-0FB79F2E3A2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8AF5DDA-11B7-C74A-81ED-17391EC526ED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288769E6-7436-8E4D-BD57-6EBD1C3983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F62C6A7A-3B2C-F949-A88A-18FD5BEF13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67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3584A-716F-4840-8AA5-BA29DBFC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1909" y="3340559"/>
            <a:ext cx="6686549" cy="986742"/>
          </a:xfrm>
        </p:spPr>
        <p:txBody>
          <a:bodyPr>
            <a:normAutofit/>
          </a:bodyPr>
          <a:lstStyle/>
          <a:p>
            <a:r>
              <a:rPr lang="en-US" sz="3400" b="1" dirty="0"/>
              <a:t>Introduction to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DCD5C-363A-6249-B0DD-5A7EF5ACE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1910" y="4494727"/>
            <a:ext cx="6686549" cy="579549"/>
          </a:xfrm>
        </p:spPr>
        <p:txBody>
          <a:bodyPr/>
          <a:lstStyle/>
          <a:p>
            <a:r>
              <a:rPr lang="en-US" sz="2800" dirty="0"/>
              <a:t>Controlling a Sprite with the Keyboard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47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8FC9BF54-BC5C-D541-BCD1-D99DA9E7A8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01619" y="203608"/>
            <a:ext cx="6683765" cy="494892"/>
          </a:xfrm>
        </p:spPr>
        <p:txBody>
          <a:bodyPr vert="horz" lIns="0" tIns="45720" rIns="0" bIns="0" rtlCol="0" anchor="b">
            <a:normAutofit/>
          </a:bodyPr>
          <a:lstStyle/>
          <a:p>
            <a:pPr>
              <a:defRPr/>
            </a:pPr>
            <a:r>
              <a:rPr lang="en-US" dirty="0"/>
              <a:t>def </a:t>
            </a:r>
            <a:r>
              <a:rPr lang="en-US" dirty="0" err="1"/>
              <a:t>on_key_press</a:t>
            </a:r>
            <a:r>
              <a:rPr lang="en-US" dirty="0"/>
              <a:t>(self, key):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1D575D20-594C-2945-B2F4-512D3B748F19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01619" y="904875"/>
            <a:ext cx="8426840" cy="4111625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 run continuously until they are interrupted by an event, for example, a keyboard or mouse event.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If a key is pressed,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temporarily halt, Processing then jumps execution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function, runs the function’s code then return control to the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on_draw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and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on_update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loops. The key that is pressed is store in the 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key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variable.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Similarly, if a key is released,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 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is called.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8703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51B8378A-87DA-334E-8507-C3BDD734C80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569" y="196242"/>
            <a:ext cx="6683765" cy="485748"/>
          </a:xfrm>
        </p:spPr>
        <p:txBody>
          <a:bodyPr vert="horz" lIns="0" tIns="45720" rIns="0" bIns="0" rtlCol="0" anchor="b">
            <a:normAutofit/>
          </a:bodyPr>
          <a:lstStyle/>
          <a:p>
            <a:r>
              <a:rPr lang="en-US" altLang="en-US" dirty="0" err="1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B1C98508-EC6E-F94D-858B-398C313B3363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2569" y="942975"/>
            <a:ext cx="8445890" cy="4772025"/>
          </a:xfrm>
        </p:spPr>
        <p:txBody>
          <a:bodyPr/>
          <a:lstStyle/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def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(self, key):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""" Called automatically whenever a key is released. """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if key == LEFT: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# code to process if the LEFT key is pressed…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  </a:t>
            </a:r>
            <a:r>
              <a:rPr lang="en-US" altLang="en-US" sz="1500" b="1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elif</a:t>
            </a: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key == 'a':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      # code to process if the 'a' key is pressed…</a:t>
            </a:r>
          </a:p>
          <a:p>
            <a:pPr marL="0" indent="0">
              <a:buNone/>
            </a:pPr>
            <a:r>
              <a:rPr lang="en-US" altLang="en-US" sz="1500" b="1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  …</a:t>
            </a: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500" b="1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642326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266700" y="653143"/>
            <a:ext cx="8877300" cy="506185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An important to note is that when a user presses two keys simultaneously,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only detects the latest key.  Thus, if we want to move a character right and up at the same time,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on_key_press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 alone is not sufficient. 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Using </a:t>
            </a:r>
            <a:r>
              <a:rPr lang="en-US" altLang="en-US" sz="20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on_key_release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()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, we can better control a character on the screen.</a:t>
            </a: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Gill Sans MT" panose="020B0502020104020203" pitchFamily="34" charset="77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36F544-7070-C546-B66F-B5D2D7D912C2}"/>
              </a:ext>
            </a:extLst>
          </p:cNvPr>
          <p:cNvSpPr txBox="1">
            <a:spLocks noChangeArrowheads="1"/>
          </p:cNvSpPr>
          <p:nvPr/>
        </p:nvSpPr>
        <p:spPr>
          <a:xfrm>
            <a:off x="182569" y="196242"/>
            <a:ext cx="6683765" cy="485748"/>
          </a:xfrm>
          <a:prstGeom prst="rect">
            <a:avLst/>
          </a:prstGeom>
        </p:spPr>
        <p:txBody>
          <a:bodyPr vert="horz" lIns="0" tIns="45720" rIns="0" bIns="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>
                <a:ea typeface="ＭＳ Ｐゴシック" panose="020B0600070205080204" pitchFamily="34" charset="-128"/>
              </a:rPr>
              <a:t>on_key_press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4955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>
            <a:extLst>
              <a:ext uri="{FF2B5EF4-FFF2-40B4-BE49-F238E27FC236}">
                <a16:creationId xmlns:a16="http://schemas.microsoft.com/office/drawing/2014/main" id="{A8F31A66-1B3E-984C-AD67-E6CB9676BCA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81836" y="652463"/>
            <a:ext cx="8962164" cy="5062537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The trick is to always update a character's position by adding velocity to position in the </a:t>
            </a:r>
            <a:r>
              <a:rPr lang="en-US" sz="2000" dirty="0" err="1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on_update</a:t>
            </a:r>
            <a:r>
              <a:rPr lang="en-US" sz="2000" dirty="0">
                <a:latin typeface="Gill Sans MT" panose="020B0502020104020203" pitchFamily="34" charset="77"/>
                <a:ea typeface="Tahoma" panose="020B0604030504040204" pitchFamily="34" charset="0"/>
                <a:cs typeface="Tahoma" panose="020B0604030504040204" pitchFamily="34" charset="0"/>
              </a:rPr>
              <a:t>() method. Then, if a user presses a key, change the velocity component according to which key was pressed. If a key is released, reset the velocity in that direction to 0. 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on_key_press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(self, key):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if key == RIGHT: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self.player.change_x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5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on_key_release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(self, key):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if key == RIGHT: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self.player.change_x</a:t>
            </a:r>
            <a:r>
              <a:rPr lang="en-US" sz="2000" dirty="0">
                <a:latin typeface="Courier New" panose="02070309020205020404" pitchFamily="49" charset="0"/>
                <a:ea typeface="Tahoma" panose="020B0604030504040204" pitchFamily="34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buNone/>
              <a:defRPr/>
            </a:pPr>
            <a:endParaRPr lang="en-US" sz="2000" dirty="0">
              <a:latin typeface="Courier New" panose="02070309020205020404" pitchFamily="49" charset="0"/>
              <a:ea typeface="Tahoma" panose="020B060403050404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b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  <a:defRPr/>
            </a:pPr>
            <a:endParaRPr lang="en-US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80DD97-6C9D-934A-9866-DD38BE145E87}"/>
              </a:ext>
            </a:extLst>
          </p:cNvPr>
          <p:cNvSpPr txBox="1">
            <a:spLocks/>
          </p:cNvSpPr>
          <p:nvPr/>
        </p:nvSpPr>
        <p:spPr>
          <a:xfrm>
            <a:off x="181836" y="97381"/>
            <a:ext cx="6693068" cy="555082"/>
          </a:xfrm>
          <a:prstGeom prst="rect">
            <a:avLst/>
          </a:prstGeom>
        </p:spPr>
        <p:txBody>
          <a:bodyPr/>
          <a:lstStyle>
            <a:lvl1pPr algn="l" defTabSz="342900" rtl="0" eaLnBrk="1" latinLnBrk="0" hangingPunct="1">
              <a:spcBef>
                <a:spcPct val="0"/>
              </a:spcBef>
              <a:buNone/>
              <a:defRPr sz="27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en-US" dirty="0"/>
              <a:t>Controlling a Character</a:t>
            </a:r>
          </a:p>
        </p:txBody>
      </p:sp>
    </p:spTree>
    <p:extLst>
      <p:ext uri="{BB962C8B-B14F-4D97-AF65-F5344CB8AC3E}">
        <p14:creationId xmlns:p14="http://schemas.microsoft.com/office/powerpoint/2010/main" val="404551814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E8538034-A182-104C-85BB-4372385916A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53994" y="129567"/>
            <a:ext cx="6683765" cy="513180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Processing: Mouse Events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4D0361EB-D6AE-704D-8E7B-E027D54EA1C7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3994" y="771525"/>
            <a:ext cx="8474465" cy="4650867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Processing keeps track of the position of the mouse at any given time through the variables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mouseX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mouseY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.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Similar to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, which responds to keyboard inputs,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is a function that can be implemented to respond to the mouse being pressed. Similarly for </a:t>
            </a:r>
            <a:r>
              <a:rPr lang="en-US" altLang="en-US" sz="1833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on_key_release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on_mouse_press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def </a:t>
            </a:r>
            <a:r>
              <a:rPr lang="en-US" altLang="en-US" sz="1833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on_mouse_release</a:t>
            </a:r>
            <a:r>
              <a:rPr lang="en-US" altLang="en-US" sz="1833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(self, x, y, button)</a:t>
            </a: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: x, y location of the mouse; button: LEFT, RIGHT, CENTER</a:t>
            </a:r>
          </a:p>
          <a:p>
            <a:pPr marL="0" indent="0">
              <a:buNone/>
            </a:pPr>
            <a:r>
              <a:rPr lang="en-US" altLang="en-US" sz="1833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   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1833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71280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378752EF-A47C-2F42-B800-CF9B206624F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63519" y="177192"/>
            <a:ext cx="6683765" cy="622908"/>
          </a:xfrm>
        </p:spPr>
        <p:txBody>
          <a:bodyPr vert="horz" lIns="0" tIns="45720" rIns="0" bIns="0" rtlCol="0" anchor="b">
            <a:normAutofit/>
          </a:bodyPr>
          <a:lstStyle/>
          <a:p>
            <a:pPr eaLnBrk="1" hangingPunct="1"/>
            <a:r>
              <a:rPr lang="en-US" altLang="en-US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dirty="0">
                <a:ea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</a:rPr>
              <a:t>mouseY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C70E3A34-0037-734F-81D6-0339361ED841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63518" y="971550"/>
            <a:ext cx="8732831" cy="444817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700" dirty="0" err="1">
                <a:ea typeface="ＭＳ Ｐゴシック" panose="020B0600070205080204" pitchFamily="34" charset="-128"/>
              </a:rPr>
              <a:t>mouseX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dirty="0" err="1">
                <a:ea typeface="ＭＳ Ｐゴシック" panose="020B0600070205080204" pitchFamily="34" charset="-128"/>
              </a:rPr>
              <a:t>mouseY</a:t>
            </a:r>
            <a:r>
              <a:rPr lang="en-US" altLang="en-US" sz="1700" dirty="0">
                <a:ea typeface="ＭＳ Ｐゴシック" panose="020B0600070205080204" pitchFamily="34" charset="-128"/>
              </a:rPr>
              <a:t> are variables that keep track of the position of the mouse. </a:t>
            </a:r>
          </a:p>
          <a:p>
            <a:pPr marL="0" indent="0">
              <a:buNone/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What does the following simple program do?</a:t>
            </a: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class Window:   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__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init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__(self):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	""" Declare/initialize all variables here."""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on_draw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""" Called automatically 60 times a second to draw all objects. </a:t>
            </a:r>
          </a:p>
          <a:p>
            <a:pPr marL="0" indent="0">
              <a:buNone/>
            </a:pPr>
            <a:r>
              <a:rPr lang="en-US" altLang="en-US" sz="1600" dirty="0">
                <a:solidFill>
                  <a:schemeClr val="accent1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# draw red circle at (20, 25) diameter = 300 pixels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	   fill(255, 0, 0) </a:t>
            </a:r>
            <a:endParaRPr lang="en-US" altLang="en-US" sz="1600" dirty="0">
              <a:solidFill>
                <a:srgbClr val="FF0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 ellipse(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mouseX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1600" dirty="0" err="1">
                <a:solidFill>
                  <a:srgbClr val="FF0000"/>
                </a:solidFill>
                <a:latin typeface="INCONSOLATA" panose="020B0609030003000000" pitchFamily="49" charset="77"/>
                <a:ea typeface="ＭＳ Ｐゴシック" panose="020B0600070205080204" pitchFamily="34" charset="-128"/>
              </a:rPr>
              <a:t>mouseY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100, 100) 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def </a:t>
            </a:r>
            <a:r>
              <a:rPr lang="en-US" altLang="en-US" sz="1600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on_update</a:t>
            </a: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(self):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 pass</a:t>
            </a:r>
          </a:p>
          <a:p>
            <a:pPr marL="0" indent="0">
              <a:buNone/>
            </a:pPr>
            <a:r>
              <a:rPr lang="en-US" altLang="en-US" sz="1600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    </a:t>
            </a:r>
          </a:p>
          <a:p>
            <a:pPr marL="0" indent="0">
              <a:buNone/>
            </a:pPr>
            <a:endParaRPr lang="en-US" altLang="en-US" sz="1600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700" dirty="0">
                <a:ea typeface="ＭＳ Ｐゴシック" panose="020B0600070205080204" pitchFamily="34" charset="-128"/>
              </a:rPr>
              <a:t> </a:t>
            </a:r>
          </a:p>
          <a:p>
            <a:pPr marL="227533" indent="-227533"/>
            <a:endParaRPr lang="en-US" altLang="en-US" sz="17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162087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09D8876C-8F7A-C748-966B-672B36C17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23825"/>
            <a:ext cx="7848600" cy="71358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Control Sprite with Keyboard Lab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C94BCA01-D831-ED4D-84FD-C30E8117F8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399" y="923926"/>
            <a:ext cx="8715375" cy="4505324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167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Modify the previous "List of Sprite Objects" lab to allow for controlling the tank with keyboard inputs. </a:t>
            </a:r>
          </a:p>
          <a:p>
            <a:pPr marL="0" indent="0">
              <a:buNone/>
            </a:pPr>
            <a:endParaRPr lang="en-US" altLang="en-US" sz="2167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167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49891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4685</TotalTime>
  <Words>668</Words>
  <Application>Microsoft Macintosh PowerPoint</Application>
  <PresentationFormat>On-screen Show (16:10)</PresentationFormat>
  <Paragraphs>81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Courier New</vt:lpstr>
      <vt:lpstr>Gill Sans MT</vt:lpstr>
      <vt:lpstr>INCONSOLATA</vt:lpstr>
      <vt:lpstr>Tahoma</vt:lpstr>
      <vt:lpstr>Times New Roman</vt:lpstr>
      <vt:lpstr>Office Theme</vt:lpstr>
      <vt:lpstr>Introduction to Processing</vt:lpstr>
      <vt:lpstr>def on_key_press(self, key):</vt:lpstr>
      <vt:lpstr>on_key_press</vt:lpstr>
      <vt:lpstr>PowerPoint Presentation</vt:lpstr>
      <vt:lpstr>PowerPoint Presentation</vt:lpstr>
      <vt:lpstr>Processing: Mouse Events</vt:lpstr>
      <vt:lpstr>mouseX, mouseY</vt:lpstr>
      <vt:lpstr>Control Sprite with Keyboard 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2021-02-02T04:49:06Z</dcterms:modified>
</cp:coreProperties>
</file>