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 id="62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FC6E-99C4-2241-9195-7A95286B3603}" v="1602" dt="2022-01-05T14:18:06.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240"/>
    <p:restoredTop sz="93692"/>
  </p:normalViewPr>
  <p:slideViewPr>
    <p:cSldViewPr snapToGrid="0" snapToObjects="1">
      <p:cViewPr varScale="1">
        <p:scale>
          <a:sx n="120" d="100"/>
          <a:sy n="12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9045</TotalTime>
  <Words>3058</Words>
  <Application>Microsoft Macintosh PowerPoint</Application>
  <PresentationFormat>On-screen Show (16:10)</PresentationFormat>
  <Paragraphs>376</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Example</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2022-01-05T14:19:54Z</dcterms:modified>
</cp:coreProperties>
</file>