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2"/>
  </p:notesMasterIdLst>
  <p:sldIdLst>
    <p:sldId id="289" r:id="rId2"/>
    <p:sldId id="257" r:id="rId3"/>
    <p:sldId id="277" r:id="rId4"/>
    <p:sldId id="291" r:id="rId5"/>
    <p:sldId id="309" r:id="rId6"/>
    <p:sldId id="263" r:id="rId7"/>
    <p:sldId id="308" r:id="rId8"/>
    <p:sldId id="292" r:id="rId9"/>
    <p:sldId id="293" r:id="rId10"/>
    <p:sldId id="433" r:id="rId11"/>
    <p:sldId id="434" r:id="rId12"/>
    <p:sldId id="435" r:id="rId13"/>
    <p:sldId id="294" r:id="rId14"/>
    <p:sldId id="295" r:id="rId15"/>
    <p:sldId id="296" r:id="rId16"/>
    <p:sldId id="282" r:id="rId17"/>
    <p:sldId id="297" r:id="rId18"/>
    <p:sldId id="283" r:id="rId19"/>
    <p:sldId id="298" r:id="rId20"/>
    <p:sldId id="306" r:id="rId21"/>
    <p:sldId id="307" r:id="rId22"/>
    <p:sldId id="299" r:id="rId23"/>
    <p:sldId id="300" r:id="rId24"/>
    <p:sldId id="301" r:id="rId25"/>
    <p:sldId id="302" r:id="rId26"/>
    <p:sldId id="303" r:id="rId27"/>
    <p:sldId id="304" r:id="rId28"/>
    <p:sldId id="305" r:id="rId29"/>
    <p:sldId id="310" r:id="rId30"/>
    <p:sldId id="290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16429-CA07-8145-BE07-B7552942C56D}" v="2363" dt="2020-10-06T13:14:31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022"/>
    <p:restoredTop sz="93692"/>
  </p:normalViewPr>
  <p:slideViewPr>
    <p:cSldViewPr snapToGrid="0" snapToObjects="1">
      <p:cViewPr varScale="1">
        <p:scale>
          <a:sx n="97" d="100"/>
          <a:sy n="97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F616429-CA07-8145-BE07-B7552942C56D}"/>
    <pc:docChg chg="undo custSel addSld delSld modSld">
      <pc:chgData name="Long B Nguyen" userId="f59fb8f3-a021-417a-8bc1-65c8d471c621" providerId="ADAL" clId="{3F616429-CA07-8145-BE07-B7552942C56D}" dt="2020-10-06T13:14:31.234" v="7468" actId="207"/>
      <pc:docMkLst>
        <pc:docMk/>
      </pc:docMkLst>
      <pc:sldChg chg="modSp modAnim">
        <pc:chgData name="Long B Nguyen" userId="f59fb8f3-a021-417a-8bc1-65c8d471c621" providerId="ADAL" clId="{3F616429-CA07-8145-BE07-B7552942C56D}" dt="2019-09-12T11:48:43.166" v="4636"/>
        <pc:sldMkLst>
          <pc:docMk/>
          <pc:sldMk cId="2207246265" sldId="257"/>
        </pc:sldMkLst>
        <pc:spChg chg="mod">
          <ac:chgData name="Long B Nguyen" userId="f59fb8f3-a021-417a-8bc1-65c8d471c621" providerId="ADAL" clId="{3F616429-CA07-8145-BE07-B7552942C56D}" dt="2019-09-08T04:07:09.105" v="310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20-10-06T10:47:59.287" v="6068" actId="20577"/>
        <pc:sldMkLst>
          <pc:docMk/>
          <pc:sldMk cId="2037727464" sldId="263"/>
        </pc:sldMkLst>
        <pc:spChg chg="mod">
          <ac:chgData name="Long B Nguyen" userId="f59fb8f3-a021-417a-8bc1-65c8d471c621" providerId="ADAL" clId="{3F616429-CA07-8145-BE07-B7552942C56D}" dt="2020-10-06T10:47:59.287" v="6068" actId="20577"/>
          <ac:spMkLst>
            <pc:docMk/>
            <pc:sldMk cId="2037727464" sldId="263"/>
            <ac:spMk id="379907" creationId="{DFD80859-C625-5B49-9869-2DFC8F837F0E}"/>
          </ac:spMkLst>
        </pc:spChg>
      </pc:sldChg>
      <pc:sldChg chg="modSp add del mod">
        <pc:chgData name="Long B Nguyen" userId="f59fb8f3-a021-417a-8bc1-65c8d471c621" providerId="ADAL" clId="{3F616429-CA07-8145-BE07-B7552942C56D}" dt="2020-10-06T10:47:36.517" v="6054" actId="2696"/>
        <pc:sldMkLst>
          <pc:docMk/>
          <pc:sldMk cId="3744208716" sldId="263"/>
        </pc:sldMkLst>
        <pc:spChg chg="mod">
          <ac:chgData name="Long B Nguyen" userId="f59fb8f3-a021-417a-8bc1-65c8d471c621" providerId="ADAL" clId="{3F616429-CA07-8145-BE07-B7552942C56D}" dt="2020-10-06T10:47:09.528" v="6051" actId="1076"/>
          <ac:spMkLst>
            <pc:docMk/>
            <pc:sldMk cId="3744208716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3F616429-CA07-8145-BE07-B7552942C56D}" dt="2020-10-06T10:47:19.533" v="6053" actId="14100"/>
          <ac:spMkLst>
            <pc:docMk/>
            <pc:sldMk cId="3744208716" sldId="263"/>
            <ac:spMk id="379907" creationId="{DFD80859-C625-5B49-9869-2DFC8F837F0E}"/>
          </ac:spMkLst>
        </pc:spChg>
      </pc:sldChg>
      <pc:sldChg chg="addSp modSp modAnim">
        <pc:chgData name="Long B Nguyen" userId="f59fb8f3-a021-417a-8bc1-65c8d471c621" providerId="ADAL" clId="{3F616429-CA07-8145-BE07-B7552942C56D}" dt="2019-09-12T11:56:08.229" v="4918"/>
        <pc:sldMkLst>
          <pc:docMk/>
          <pc:sldMk cId="3692685984" sldId="282"/>
        </pc:sldMkLst>
        <pc:spChg chg="add mod">
          <ac:chgData name="Long B Nguyen" userId="f59fb8f3-a021-417a-8bc1-65c8d471c621" providerId="ADAL" clId="{3F616429-CA07-8145-BE07-B7552942C56D}" dt="2019-09-10T02:29:35.930" v="3800" actId="20577"/>
          <ac:spMkLst>
            <pc:docMk/>
            <pc:sldMk cId="3692685984" sldId="282"/>
            <ac:spMk id="3" creationId="{9E8B8AB9-E120-6C4A-9B5F-9F1D3643B835}"/>
          </ac:spMkLst>
        </pc:spChg>
      </pc:sldChg>
      <pc:sldChg chg="addSp delSp modSp mod modAnim">
        <pc:chgData name="Long B Nguyen" userId="f59fb8f3-a021-417a-8bc1-65c8d471c621" providerId="ADAL" clId="{3F616429-CA07-8145-BE07-B7552942C56D}" dt="2020-09-29T14:10:27.646" v="5781" actId="20577"/>
        <pc:sldMkLst>
          <pc:docMk/>
          <pc:sldMk cId="1520265794" sldId="283"/>
        </pc:sldMkLst>
        <pc:spChg chg="mod">
          <ac:chgData name="Long B Nguyen" userId="f59fb8f3-a021-417a-8bc1-65c8d471c621" providerId="ADAL" clId="{3F616429-CA07-8145-BE07-B7552942C56D}" dt="2020-09-29T14:10:27.646" v="5781" actId="20577"/>
          <ac:spMkLst>
            <pc:docMk/>
            <pc:sldMk cId="1520265794" sldId="283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3" creationId="{D1A8B361-4859-D745-85D5-8B7414EF4CC9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5" creationId="{6B28EE87-25E5-6843-B881-8A5CBDEB8778}"/>
          </ac:graphicFrameMkLst>
        </pc:graphicFrameChg>
        <pc:graphicFrameChg chg="add del mod modGraphic">
          <ac:chgData name="Long B Nguyen" userId="f59fb8f3-a021-417a-8bc1-65c8d471c621" providerId="ADAL" clId="{3F616429-CA07-8145-BE07-B7552942C56D}" dt="2019-09-07T17:24:18.231" v="1942" actId="478"/>
          <ac:graphicFrameMkLst>
            <pc:docMk/>
            <pc:sldMk cId="1520265794" sldId="283"/>
            <ac:graphicFrameMk id="6" creationId="{6EE21635-F4F7-7548-B5DD-E4573284DCEF}"/>
          </ac:graphicFrameMkLst>
        </pc:graphicFrameChg>
        <pc:graphicFrameChg chg="add del mod">
          <ac:chgData name="Long B Nguyen" userId="f59fb8f3-a021-417a-8bc1-65c8d471c621" providerId="ADAL" clId="{3F616429-CA07-8145-BE07-B7552942C56D}" dt="2019-09-07T17:24:14.702" v="1940" actId="478"/>
          <ac:graphicFrameMkLst>
            <pc:docMk/>
            <pc:sldMk cId="1520265794" sldId="283"/>
            <ac:graphicFrameMk id="7" creationId="{8A09AA29-C0FE-8749-883C-2266C866F30A}"/>
          </ac:graphicFrameMkLst>
        </pc:graphicFrameChg>
        <pc:graphicFrameChg chg="add mod modGraphic">
          <ac:chgData name="Long B Nguyen" userId="f59fb8f3-a021-417a-8bc1-65c8d471c621" providerId="ADAL" clId="{3F616429-CA07-8145-BE07-B7552942C56D}" dt="2019-09-07T18:10:42.006" v="2180" actId="1035"/>
          <ac:graphicFrameMkLst>
            <pc:docMk/>
            <pc:sldMk cId="1520265794" sldId="283"/>
            <ac:graphicFrameMk id="8" creationId="{77EBC987-A315-0D4B-9537-E689EC60B366}"/>
          </ac:graphicFrameMkLst>
        </pc:graphicFrameChg>
      </pc:sldChg>
      <pc:sldChg chg="modSp">
        <pc:chgData name="Long B Nguyen" userId="f59fb8f3-a021-417a-8bc1-65c8d471c621" providerId="ADAL" clId="{3F616429-CA07-8145-BE07-B7552942C56D}" dt="2019-09-09T14:09:15.201" v="3124" actId="20577"/>
        <pc:sldMkLst>
          <pc:docMk/>
          <pc:sldMk cId="3974060782" sldId="289"/>
        </pc:sldMkLst>
        <pc:spChg chg="mod">
          <ac:chgData name="Long B Nguyen" userId="f59fb8f3-a021-417a-8bc1-65c8d471c621" providerId="ADAL" clId="{3F616429-CA07-8145-BE07-B7552942C56D}" dt="2019-09-09T14:09:15.201" v="3124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3F616429-CA07-8145-BE07-B7552942C56D}" dt="2019-08-25T12:50:04.549" v="66"/>
        <pc:sldMkLst>
          <pc:docMk/>
          <pc:sldMk cId="1728628262" sldId="290"/>
        </pc:sldMkLst>
      </pc:sldChg>
      <pc:sldChg chg="modSp add modAnim">
        <pc:chgData name="Long B Nguyen" userId="f59fb8f3-a021-417a-8bc1-65c8d471c621" providerId="ADAL" clId="{3F616429-CA07-8145-BE07-B7552942C56D}" dt="2019-09-12T11:48:55.107" v="4639"/>
        <pc:sldMkLst>
          <pc:docMk/>
          <pc:sldMk cId="2050346815" sldId="291"/>
        </pc:sldMkLst>
        <pc:spChg chg="mod">
          <ac:chgData name="Long B Nguyen" userId="f59fb8f3-a021-417a-8bc1-65c8d471c621" providerId="ADAL" clId="{3F616429-CA07-8145-BE07-B7552942C56D}" dt="2019-09-07T13:08:42.801" v="90" actId="20577"/>
          <ac:spMkLst>
            <pc:docMk/>
            <pc:sldMk cId="2050346815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3:11:52.536" v="201" actId="20577"/>
          <ac:spMkLst>
            <pc:docMk/>
            <pc:sldMk cId="2050346815" sldId="29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3F616429-CA07-8145-BE07-B7552942C56D}" dt="2020-09-30T02:00:13.503" v="6037" actId="20577"/>
        <pc:sldMkLst>
          <pc:docMk/>
          <pc:sldMk cId="4114225628" sldId="292"/>
        </pc:sldMkLst>
        <pc:spChg chg="mod">
          <ac:chgData name="Long B Nguyen" userId="f59fb8f3-a021-417a-8bc1-65c8d471c621" providerId="ADAL" clId="{3F616429-CA07-8145-BE07-B7552942C56D}" dt="2020-09-29T13:59:17.399" v="5746" actId="20577"/>
          <ac:spMkLst>
            <pc:docMk/>
            <pc:sldMk cId="4114225628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20-09-30T02:00:13.503" v="6037" actId="20577"/>
          <ac:spMkLst>
            <pc:docMk/>
            <pc:sldMk cId="4114225628" sldId="29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20-09-30T02:00:34.858" v="6038" actId="20577"/>
        <pc:sldMkLst>
          <pc:docMk/>
          <pc:sldMk cId="3662168313" sldId="293"/>
        </pc:sldMkLst>
        <pc:spChg chg="mod">
          <ac:chgData name="Long B Nguyen" userId="f59fb8f3-a021-417a-8bc1-65c8d471c621" providerId="ADAL" clId="{3F616429-CA07-8145-BE07-B7552942C56D}" dt="2019-09-11T13:31:57.237" v="3924" actId="20577"/>
          <ac:spMkLst>
            <pc:docMk/>
            <pc:sldMk cId="366216831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20-09-30T02:00:34.858" v="6038" actId="20577"/>
          <ac:spMkLst>
            <pc:docMk/>
            <pc:sldMk cId="3662168313" sldId="29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5:14.908" v="4902"/>
        <pc:sldMkLst>
          <pc:docMk/>
          <pc:sldMk cId="1486217497" sldId="294"/>
        </pc:sldMkLst>
        <pc:spChg chg="mod">
          <ac:chgData name="Long B Nguyen" userId="f59fb8f3-a021-417a-8bc1-65c8d471c621" providerId="ADAL" clId="{3F616429-CA07-8145-BE07-B7552942C56D}" dt="2019-09-07T13:44:00.619" v="894" actId="20577"/>
          <ac:spMkLst>
            <pc:docMk/>
            <pc:sldMk cId="1486217497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7:08.091" v="1789" actId="113"/>
          <ac:spMkLst>
            <pc:docMk/>
            <pc:sldMk cId="1486217497" sldId="294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5:38.067" v="4911" actId="20577"/>
        <pc:sldMkLst>
          <pc:docMk/>
          <pc:sldMk cId="4260969557" sldId="295"/>
        </pc:sldMkLst>
        <pc:spChg chg="mod">
          <ac:chgData name="Long B Nguyen" userId="f59fb8f3-a021-417a-8bc1-65c8d471c621" providerId="ADAL" clId="{3F616429-CA07-8145-BE07-B7552942C56D}" dt="2019-09-07T13:54:07.597" v="964" actId="20577"/>
          <ac:spMkLst>
            <pc:docMk/>
            <pc:sldMk cId="4260969557" sldId="29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07T14:17:18.630" v="1253"/>
          <ac:spMkLst>
            <pc:docMk/>
            <pc:sldMk cId="4260969557" sldId="295"/>
            <ac:spMk id="4" creationId="{C2072D18-5BF0-C442-B603-2676A17601C8}"/>
          </ac:spMkLst>
        </pc:spChg>
        <pc:spChg chg="add mod">
          <ac:chgData name="Long B Nguyen" userId="f59fb8f3-a021-417a-8bc1-65c8d471c621" providerId="ADAL" clId="{3F616429-CA07-8145-BE07-B7552942C56D}" dt="2019-09-12T11:55:38.067" v="4911" actId="20577"/>
          <ac:spMkLst>
            <pc:docMk/>
            <pc:sldMk cId="4260969557" sldId="295"/>
            <ac:spMk id="5" creationId="{F46FDA34-E2B9-0847-B9D0-D4D6C167AC45}"/>
          </ac:spMkLst>
        </pc:spChg>
        <pc:spChg chg="del mod">
          <ac:chgData name="Long B Nguyen" userId="f59fb8f3-a021-417a-8bc1-65c8d471c621" providerId="ADAL" clId="{3F616429-CA07-8145-BE07-B7552942C56D}" dt="2019-09-07T14:01:01.018" v="966" actId="3680"/>
          <ac:spMkLst>
            <pc:docMk/>
            <pc:sldMk cId="4260969557" sldId="295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3F616429-CA07-8145-BE07-B7552942C56D}" dt="2019-09-07T17:18:07.866" v="1801" actId="255"/>
          <ac:graphicFrameMkLst>
            <pc:docMk/>
            <pc:sldMk cId="4260969557" sldId="295"/>
            <ac:graphicFrameMk id="3" creationId="{391B73BC-5A44-AA4B-8594-7E55B590EF7F}"/>
          </ac:graphicFrameMkLst>
        </pc:graphicFrameChg>
      </pc:sldChg>
      <pc:sldChg chg="modSp add modAnim">
        <pc:chgData name="Long B Nguyen" userId="f59fb8f3-a021-417a-8bc1-65c8d471c621" providerId="ADAL" clId="{3F616429-CA07-8145-BE07-B7552942C56D}" dt="2019-09-12T11:56:02.481" v="4917"/>
        <pc:sldMkLst>
          <pc:docMk/>
          <pc:sldMk cId="1049843196" sldId="296"/>
        </pc:sldMkLst>
        <pc:spChg chg="mod">
          <ac:chgData name="Long B Nguyen" userId="f59fb8f3-a021-417a-8bc1-65c8d471c621" providerId="ADAL" clId="{3F616429-CA07-8145-BE07-B7552942C56D}" dt="2019-09-07T14:22:07.106" v="1487" actId="20577"/>
          <ac:spMkLst>
            <pc:docMk/>
            <pc:sldMk cId="1049843196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7:13:20.111" v="1607" actId="207"/>
          <ac:spMkLst>
            <pc:docMk/>
            <pc:sldMk cId="1049843196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6:17.291" v="4920"/>
        <pc:sldMkLst>
          <pc:docMk/>
          <pc:sldMk cId="226264442" sldId="297"/>
        </pc:sldMkLst>
        <pc:spChg chg="mod">
          <ac:chgData name="Long B Nguyen" userId="f59fb8f3-a021-417a-8bc1-65c8d471c621" providerId="ADAL" clId="{3F616429-CA07-8145-BE07-B7552942C56D}" dt="2019-09-07T14:23:52.239" v="1508" actId="20577"/>
          <ac:spMkLst>
            <pc:docMk/>
            <pc:sldMk cId="226264442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07T14:30:49.968" v="1595" actId="20577"/>
          <ac:spMkLst>
            <pc:docMk/>
            <pc:sldMk cId="226264442" sldId="29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6:43.013" v="4925"/>
        <pc:sldMkLst>
          <pc:docMk/>
          <pc:sldMk cId="1851907297" sldId="298"/>
        </pc:sldMkLst>
        <pc:spChg chg="mod">
          <ac:chgData name="Long B Nguyen" userId="f59fb8f3-a021-417a-8bc1-65c8d471c621" providerId="ADAL" clId="{3F616429-CA07-8145-BE07-B7552942C56D}" dt="2019-09-10T02:06:05.363" v="3311" actId="20577"/>
          <ac:spMkLst>
            <pc:docMk/>
            <pc:sldMk cId="1851907297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1:57:02.063" v="4928"/>
        <pc:sldMkLst>
          <pc:docMk/>
          <pc:sldMk cId="4186435068" sldId="299"/>
        </pc:sldMkLst>
        <pc:spChg chg="mod">
          <ac:chgData name="Long B Nguyen" userId="f59fb8f3-a021-417a-8bc1-65c8d471c621" providerId="ADAL" clId="{3F616429-CA07-8145-BE07-B7552942C56D}" dt="2019-09-07T18:56:58.451" v="2192" actId="20577"/>
          <ac:spMkLst>
            <pc:docMk/>
            <pc:sldMk cId="4186435068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0T02:17:31.651" v="3784" actId="113"/>
          <ac:spMkLst>
            <pc:docMk/>
            <pc:sldMk cId="4186435068" sldId="299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7:37.285" v="4933"/>
        <pc:sldMkLst>
          <pc:docMk/>
          <pc:sldMk cId="862557025" sldId="300"/>
        </pc:sldMkLst>
        <pc:spChg chg="mod">
          <ac:chgData name="Long B Nguyen" userId="f59fb8f3-a021-417a-8bc1-65c8d471c621" providerId="ADAL" clId="{3F616429-CA07-8145-BE07-B7552942C56D}" dt="2019-09-07T19:02:02.556" v="2461" actId="20577"/>
          <ac:spMkLst>
            <pc:docMk/>
            <pc:sldMk cId="862557025" sldId="300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12T11:57:37.285" v="4933"/>
          <ac:spMkLst>
            <pc:docMk/>
            <pc:sldMk cId="862557025" sldId="300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07:05.595" v="2806" actId="20577"/>
          <ac:spMkLst>
            <pc:docMk/>
            <pc:sldMk cId="862557025" sldId="300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3F616429-CA07-8145-BE07-B7552942C56D}" dt="2019-09-12T11:57:41.385" v="4934"/>
        <pc:sldMkLst>
          <pc:docMk/>
          <pc:sldMk cId="170290661" sldId="301"/>
        </pc:sldMkLst>
        <pc:spChg chg="mod">
          <ac:chgData name="Long B Nguyen" userId="f59fb8f3-a021-417a-8bc1-65c8d471c621" providerId="ADAL" clId="{3F616429-CA07-8145-BE07-B7552942C56D}" dt="2019-09-07T19:14:08.061" v="2834" actId="20577"/>
          <ac:spMkLst>
            <pc:docMk/>
            <pc:sldMk cId="170290661" sldId="301"/>
            <ac:spMk id="2" creationId="{AA3A228F-61D0-D949-A5E7-F83756230BF8}"/>
          </ac:spMkLst>
        </pc:spChg>
        <pc:spChg chg="del mod">
          <ac:chgData name="Long B Nguyen" userId="f59fb8f3-a021-417a-8bc1-65c8d471c621" providerId="ADAL" clId="{3F616429-CA07-8145-BE07-B7552942C56D}" dt="2019-09-07T19:15:13.645" v="2842" actId="478"/>
          <ac:spMkLst>
            <pc:docMk/>
            <pc:sldMk cId="170290661" sldId="301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17:25.031" v="2923" actId="20577"/>
          <ac:spMkLst>
            <pc:docMk/>
            <pc:sldMk cId="170290661" sldId="301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3F616429-CA07-8145-BE07-B7552942C56D}" dt="2019-09-12T11:57:52.963" v="4937"/>
        <pc:sldMkLst>
          <pc:docMk/>
          <pc:sldMk cId="2207534797" sldId="302"/>
        </pc:sldMkLst>
        <pc:spChg chg="mod">
          <ac:chgData name="Long B Nguyen" userId="f59fb8f3-a021-417a-8bc1-65c8d471c621" providerId="ADAL" clId="{3F616429-CA07-8145-BE07-B7552942C56D}" dt="2019-09-07T19:17:49.110" v="2945" actId="20577"/>
          <ac:spMkLst>
            <pc:docMk/>
            <pc:sldMk cId="2207534797" sldId="302"/>
            <ac:spMk id="2" creationId="{AA3A228F-61D0-D949-A5E7-F83756230BF8}"/>
          </ac:spMkLst>
        </pc:spChg>
        <pc:spChg chg="del">
          <ac:chgData name="Long B Nguyen" userId="f59fb8f3-a021-417a-8bc1-65c8d471c621" providerId="ADAL" clId="{3F616429-CA07-8145-BE07-B7552942C56D}" dt="2019-09-07T19:18:53.904" v="2975" actId="478"/>
          <ac:spMkLst>
            <pc:docMk/>
            <pc:sldMk cId="2207534797" sldId="302"/>
            <ac:spMk id="3" creationId="{89FC81C6-5951-4C46-A412-23C1C61FDBAF}"/>
          </ac:spMkLst>
        </pc:spChg>
        <pc:spChg chg="mod">
          <ac:chgData name="Long B Nguyen" userId="f59fb8f3-a021-417a-8bc1-65c8d471c621" providerId="ADAL" clId="{3F616429-CA07-8145-BE07-B7552942C56D}" dt="2019-09-07T19:20:42.687" v="3045" actId="20577"/>
          <ac:spMkLst>
            <pc:docMk/>
            <pc:sldMk cId="2207534797" sldId="302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3F616429-CA07-8145-BE07-B7552942C56D}" dt="2019-09-12T12:00:14.638" v="4990" actId="478"/>
        <pc:sldMkLst>
          <pc:docMk/>
          <pc:sldMk cId="2682965912" sldId="303"/>
        </pc:sldMkLst>
        <pc:spChg chg="del mod">
          <ac:chgData name="Long B Nguyen" userId="f59fb8f3-a021-417a-8bc1-65c8d471c621" providerId="ADAL" clId="{3F616429-CA07-8145-BE07-B7552942C56D}" dt="2019-09-12T12:00:12.950" v="4989" actId="478"/>
          <ac:spMkLst>
            <pc:docMk/>
            <pc:sldMk cId="2682965912" sldId="303"/>
            <ac:spMk id="3" creationId="{5FEBABCA-F4C8-1048-81D6-6BFA51446B1C}"/>
          </ac:spMkLst>
        </pc:spChg>
        <pc:spChg chg="mod">
          <ac:chgData name="Long B Nguyen" userId="f59fb8f3-a021-417a-8bc1-65c8d471c621" providerId="ADAL" clId="{3F616429-CA07-8145-BE07-B7552942C56D}" dt="2019-09-12T12:00:09.476" v="4988" actId="20577"/>
          <ac:spMkLst>
            <pc:docMk/>
            <pc:sldMk cId="2682965912" sldId="303"/>
            <ac:spMk id="9" creationId="{E3B2E017-30B2-884B-A113-B419A2ED51AD}"/>
          </ac:spMkLst>
        </pc:spChg>
        <pc:cxnChg chg="del">
          <ac:chgData name="Long B Nguyen" userId="f59fb8f3-a021-417a-8bc1-65c8d471c621" providerId="ADAL" clId="{3F616429-CA07-8145-BE07-B7552942C56D}" dt="2019-09-12T12:00:14.638" v="4990" actId="478"/>
          <ac:cxnSpMkLst>
            <pc:docMk/>
            <pc:sldMk cId="2682965912" sldId="303"/>
            <ac:cxnSpMk id="5" creationId="{FA2DFF0D-650A-334C-9422-0411CF348AB3}"/>
          </ac:cxnSpMkLst>
        </pc:cxnChg>
      </pc:sldChg>
      <pc:sldChg chg="modSp add">
        <pc:chgData name="Long B Nguyen" userId="f59fb8f3-a021-417a-8bc1-65c8d471c621" providerId="ADAL" clId="{3F616429-CA07-8145-BE07-B7552942C56D}" dt="2019-09-12T12:00:39.434" v="5025" actId="20577"/>
        <pc:sldMkLst>
          <pc:docMk/>
          <pc:sldMk cId="1668049367" sldId="304"/>
        </pc:sldMkLst>
        <pc:spChg chg="mod">
          <ac:chgData name="Long B Nguyen" userId="f59fb8f3-a021-417a-8bc1-65c8d471c621" providerId="ADAL" clId="{3F616429-CA07-8145-BE07-B7552942C56D}" dt="2019-09-12T12:00:39.434" v="5025" actId="20577"/>
          <ac:spMkLst>
            <pc:docMk/>
            <pc:sldMk cId="1668049367" sldId="30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3F616429-CA07-8145-BE07-B7552942C56D}" dt="2019-09-12T12:00:50.832" v="5042" actId="20577"/>
        <pc:sldMkLst>
          <pc:docMk/>
          <pc:sldMk cId="3231133164" sldId="305"/>
        </pc:sldMkLst>
        <pc:spChg chg="mod">
          <ac:chgData name="Long B Nguyen" userId="f59fb8f3-a021-417a-8bc1-65c8d471c621" providerId="ADAL" clId="{3F616429-CA07-8145-BE07-B7552942C56D}" dt="2019-09-12T12:00:50.832" v="5042" actId="20577"/>
          <ac:spMkLst>
            <pc:docMk/>
            <pc:sldMk cId="3231133164" sldId="30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3F616429-CA07-8145-BE07-B7552942C56D}" dt="2019-09-10T02:37:28.517" v="3921"/>
        <pc:sldMkLst>
          <pc:docMk/>
          <pc:sldMk cId="1160708038" sldId="306"/>
        </pc:sldMkLst>
      </pc:sldChg>
      <pc:sldChg chg="modSp add modAnim">
        <pc:chgData name="Long B Nguyen" userId="f59fb8f3-a021-417a-8bc1-65c8d471c621" providerId="ADAL" clId="{3F616429-CA07-8145-BE07-B7552942C56D}" dt="2019-09-12T11:56:53.307" v="4926"/>
        <pc:sldMkLst>
          <pc:docMk/>
          <pc:sldMk cId="2364609597" sldId="307"/>
        </pc:sldMkLst>
        <pc:spChg chg="mod">
          <ac:chgData name="Long B Nguyen" userId="f59fb8f3-a021-417a-8bc1-65c8d471c621" providerId="ADAL" clId="{3F616429-CA07-8145-BE07-B7552942C56D}" dt="2019-09-10T02:17:16.041" v="3782" actId="20577"/>
          <ac:spMkLst>
            <pc:docMk/>
            <pc:sldMk cId="2364609597" sldId="307"/>
            <ac:spMk id="9" creationId="{E3B2E017-30B2-884B-A113-B419A2ED51AD}"/>
          </ac:spMkLst>
        </pc:spChg>
      </pc:sldChg>
      <pc:sldChg chg="addSp delSp modSp add modAnim">
        <pc:chgData name="Long B Nguyen" userId="f59fb8f3-a021-417a-8bc1-65c8d471c621" providerId="ADAL" clId="{3F616429-CA07-8145-BE07-B7552942C56D}" dt="2019-09-12T11:50:05.741" v="4646"/>
        <pc:sldMkLst>
          <pc:docMk/>
          <pc:sldMk cId="1755375274" sldId="308"/>
        </pc:sldMkLst>
        <pc:spChg chg="mod">
          <ac:chgData name="Long B Nguyen" userId="f59fb8f3-a021-417a-8bc1-65c8d471c621" providerId="ADAL" clId="{3F616429-CA07-8145-BE07-B7552942C56D}" dt="2019-09-11T13:38:51.567" v="4076" actId="20577"/>
          <ac:spMkLst>
            <pc:docMk/>
            <pc:sldMk cId="1755375274" sldId="30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3F616429-CA07-8145-BE07-B7552942C56D}" dt="2019-09-12T11:44:05.446" v="4633"/>
          <ac:spMkLst>
            <pc:docMk/>
            <pc:sldMk cId="1755375274" sldId="308"/>
            <ac:spMk id="3" creationId="{C3E9A08D-FBB0-9444-8172-6A8AE76355D2}"/>
          </ac:spMkLst>
        </pc:spChg>
        <pc:spChg chg="add del mod">
          <ac:chgData name="Long B Nguyen" userId="f59fb8f3-a021-417a-8bc1-65c8d471c621" providerId="ADAL" clId="{3F616429-CA07-8145-BE07-B7552942C56D}" dt="2019-09-12T11:44:00.306" v="4631" actId="20577"/>
          <ac:spMkLst>
            <pc:docMk/>
            <pc:sldMk cId="1755375274" sldId="308"/>
            <ac:spMk id="4" creationId="{0D5EE39F-C599-F141-9492-48A030403CD7}"/>
          </ac:spMkLst>
        </pc:spChg>
        <pc:spChg chg="mod">
          <ac:chgData name="Long B Nguyen" userId="f59fb8f3-a021-417a-8bc1-65c8d471c621" providerId="ADAL" clId="{3F616429-CA07-8145-BE07-B7552942C56D}" dt="2019-09-12T11:43:26.452" v="4620" actId="20577"/>
          <ac:spMkLst>
            <pc:docMk/>
            <pc:sldMk cId="1755375274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2T12:14:15.124" v="5043" actId="20577"/>
        <pc:sldMkLst>
          <pc:docMk/>
          <pc:sldMk cId="1962761824" sldId="309"/>
        </pc:sldMkLst>
        <pc:spChg chg="mod">
          <ac:chgData name="Long B Nguyen" userId="f59fb8f3-a021-417a-8bc1-65c8d471c621" providerId="ADAL" clId="{3F616429-CA07-8145-BE07-B7552942C56D}" dt="2019-09-12T12:14:15.124" v="5043" actId="20577"/>
          <ac:spMkLst>
            <pc:docMk/>
            <pc:sldMk cId="1962761824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1T13:44:20.200" v="4603" actId="20577"/>
          <ac:spMkLst>
            <pc:docMk/>
            <pc:sldMk cId="1962761824" sldId="30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3F616429-CA07-8145-BE07-B7552942C56D}" dt="2019-09-16T17:24:37.384" v="5716" actId="20577"/>
        <pc:sldMkLst>
          <pc:docMk/>
          <pc:sldMk cId="1741514159" sldId="310"/>
        </pc:sldMkLst>
        <pc:spChg chg="mod">
          <ac:chgData name="Long B Nguyen" userId="f59fb8f3-a021-417a-8bc1-65c8d471c621" providerId="ADAL" clId="{3F616429-CA07-8145-BE07-B7552942C56D}" dt="2019-09-13T11:49:22.648" v="5047" actId="20577"/>
          <ac:spMkLst>
            <pc:docMk/>
            <pc:sldMk cId="1741514159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3F616429-CA07-8145-BE07-B7552942C56D}" dt="2019-09-16T17:24:37.384" v="5716" actId="20577"/>
          <ac:spMkLst>
            <pc:docMk/>
            <pc:sldMk cId="1741514159" sldId="31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3F616429-CA07-8145-BE07-B7552942C56D}" dt="2020-10-06T10:51:18.519" v="6219" actId="20577"/>
        <pc:sldMkLst>
          <pc:docMk/>
          <pc:sldMk cId="3505180768" sldId="433"/>
        </pc:sldMkLst>
        <pc:spChg chg="mod">
          <ac:chgData name="Long B Nguyen" userId="f59fb8f3-a021-417a-8bc1-65c8d471c621" providerId="ADAL" clId="{3F616429-CA07-8145-BE07-B7552942C56D}" dt="2020-10-06T10:49:55.570" v="6093" actId="1076"/>
          <ac:spMkLst>
            <pc:docMk/>
            <pc:sldMk cId="350518076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3F616429-CA07-8145-BE07-B7552942C56D}" dt="2020-10-06T10:51:18.519" v="6219" actId="20577"/>
          <ac:spMkLst>
            <pc:docMk/>
            <pc:sldMk cId="3505180768" sldId="433"/>
            <ac:spMk id="6147" creationId="{B9719AA9-1210-AD44-92F4-7B8E508762A1}"/>
          </ac:spMkLst>
        </pc:spChg>
      </pc:sldChg>
      <pc:sldChg chg="addSp modSp add mod modAnim">
        <pc:chgData name="Long B Nguyen" userId="f59fb8f3-a021-417a-8bc1-65c8d471c621" providerId="ADAL" clId="{3F616429-CA07-8145-BE07-B7552942C56D}" dt="2020-10-06T13:07:51.178" v="7145" actId="1076"/>
        <pc:sldMkLst>
          <pc:docMk/>
          <pc:sldMk cId="3419791525" sldId="434"/>
        </pc:sldMkLst>
        <pc:spChg chg="add mod">
          <ac:chgData name="Long B Nguyen" userId="f59fb8f3-a021-417a-8bc1-65c8d471c621" providerId="ADAL" clId="{3F616429-CA07-8145-BE07-B7552942C56D}" dt="2020-10-06T13:07:09.503" v="7140" actId="1036"/>
          <ac:spMkLst>
            <pc:docMk/>
            <pc:sldMk cId="3419791525" sldId="434"/>
            <ac:spMk id="2" creationId="{600D5CB3-625D-E342-9D51-0EE03B50A663}"/>
          </ac:spMkLst>
        </pc:spChg>
        <pc:spChg chg="add mod">
          <ac:chgData name="Long B Nguyen" userId="f59fb8f3-a021-417a-8bc1-65c8d471c621" providerId="ADAL" clId="{3F616429-CA07-8145-BE07-B7552942C56D}" dt="2020-10-06T13:07:09.503" v="7140" actId="1036"/>
          <ac:spMkLst>
            <pc:docMk/>
            <pc:sldMk cId="3419791525" sldId="434"/>
            <ac:spMk id="5" creationId="{0E173567-B84C-454D-BAF9-EF1407796310}"/>
          </ac:spMkLst>
        </pc:spChg>
        <pc:spChg chg="add mod">
          <ac:chgData name="Long B Nguyen" userId="f59fb8f3-a021-417a-8bc1-65c8d471c621" providerId="ADAL" clId="{3F616429-CA07-8145-BE07-B7552942C56D}" dt="2020-10-06T13:07:09.503" v="7140" actId="1036"/>
          <ac:spMkLst>
            <pc:docMk/>
            <pc:sldMk cId="3419791525" sldId="434"/>
            <ac:spMk id="6" creationId="{BE5E8063-F781-3D42-B800-13B2E2534261}"/>
          </ac:spMkLst>
        </pc:spChg>
        <pc:spChg chg="add mod">
          <ac:chgData name="Long B Nguyen" userId="f59fb8f3-a021-417a-8bc1-65c8d471c621" providerId="ADAL" clId="{3F616429-CA07-8145-BE07-B7552942C56D}" dt="2020-10-06T13:07:41.460" v="7143" actId="1076"/>
          <ac:spMkLst>
            <pc:docMk/>
            <pc:sldMk cId="3419791525" sldId="434"/>
            <ac:spMk id="7" creationId="{C3540662-C43E-CF41-97AB-6AE0B3E757AD}"/>
          </ac:spMkLst>
        </pc:spChg>
        <pc:spChg chg="add mod">
          <ac:chgData name="Long B Nguyen" userId="f59fb8f3-a021-417a-8bc1-65c8d471c621" providerId="ADAL" clId="{3F616429-CA07-8145-BE07-B7552942C56D}" dt="2020-10-06T13:07:47.901" v="7144" actId="1076"/>
          <ac:spMkLst>
            <pc:docMk/>
            <pc:sldMk cId="3419791525" sldId="434"/>
            <ac:spMk id="8" creationId="{013C43CA-42BE-F548-8077-CF3234BD4B20}"/>
          </ac:spMkLst>
        </pc:spChg>
        <pc:spChg chg="add mod">
          <ac:chgData name="Long B Nguyen" userId="f59fb8f3-a021-417a-8bc1-65c8d471c621" providerId="ADAL" clId="{3F616429-CA07-8145-BE07-B7552942C56D}" dt="2020-10-06T13:07:51.178" v="7145" actId="1076"/>
          <ac:spMkLst>
            <pc:docMk/>
            <pc:sldMk cId="3419791525" sldId="434"/>
            <ac:spMk id="9" creationId="{95934F45-DC5A-0544-9C2F-A9E2BDC9C68F}"/>
          </ac:spMkLst>
        </pc:spChg>
        <pc:spChg chg="mod">
          <ac:chgData name="Long B Nguyen" userId="f59fb8f3-a021-417a-8bc1-65c8d471c621" providerId="ADAL" clId="{3F616429-CA07-8145-BE07-B7552942C56D}" dt="2020-10-06T13:05:49.668" v="7115" actId="1076"/>
          <ac:spMkLst>
            <pc:docMk/>
            <pc:sldMk cId="3419791525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3F616429-CA07-8145-BE07-B7552942C56D}" dt="2020-10-06T13:05:52.713" v="7116" actId="14100"/>
          <ac:spMkLst>
            <pc:docMk/>
            <pc:sldMk cId="3419791525" sldId="434"/>
            <ac:spMk id="6147" creationId="{B9719AA9-1210-AD44-92F4-7B8E508762A1}"/>
          </ac:spMkLst>
        </pc:spChg>
      </pc:sldChg>
      <pc:sldChg chg="addSp delSp modSp add mod delAnim modAnim">
        <pc:chgData name="Long B Nguyen" userId="f59fb8f3-a021-417a-8bc1-65c8d471c621" providerId="ADAL" clId="{3F616429-CA07-8145-BE07-B7552942C56D}" dt="2020-10-06T13:14:31.234" v="7468" actId="207"/>
        <pc:sldMkLst>
          <pc:docMk/>
          <pc:sldMk cId="1727134459" sldId="435"/>
        </pc:sldMkLst>
        <pc:spChg chg="del">
          <ac:chgData name="Long B Nguyen" userId="f59fb8f3-a021-417a-8bc1-65c8d471c621" providerId="ADAL" clId="{3F616429-CA07-8145-BE07-B7552942C56D}" dt="2020-10-06T13:09:14.622" v="7147" actId="478"/>
          <ac:spMkLst>
            <pc:docMk/>
            <pc:sldMk cId="1727134459" sldId="435"/>
            <ac:spMk id="2" creationId="{600D5CB3-625D-E342-9D51-0EE03B50A663}"/>
          </ac:spMkLst>
        </pc:spChg>
        <pc:spChg chg="add del mod">
          <ac:chgData name="Long B Nguyen" userId="f59fb8f3-a021-417a-8bc1-65c8d471c621" providerId="ADAL" clId="{3F616429-CA07-8145-BE07-B7552942C56D}" dt="2020-10-06T13:13:20.449" v="7366"/>
          <ac:spMkLst>
            <pc:docMk/>
            <pc:sldMk cId="1727134459" sldId="435"/>
            <ac:spMk id="3" creationId="{57E0AED9-633B-4A44-8EF1-832C152CB5C5}"/>
          </ac:spMkLst>
        </pc:spChg>
        <pc:spChg chg="del">
          <ac:chgData name="Long B Nguyen" userId="f59fb8f3-a021-417a-8bc1-65c8d471c621" providerId="ADAL" clId="{3F616429-CA07-8145-BE07-B7552942C56D}" dt="2020-10-06T13:09:16.814" v="7148" actId="478"/>
          <ac:spMkLst>
            <pc:docMk/>
            <pc:sldMk cId="1727134459" sldId="435"/>
            <ac:spMk id="5" creationId="{0E173567-B84C-454D-BAF9-EF1407796310}"/>
          </ac:spMkLst>
        </pc:spChg>
        <pc:spChg chg="del">
          <ac:chgData name="Long B Nguyen" userId="f59fb8f3-a021-417a-8bc1-65c8d471c621" providerId="ADAL" clId="{3F616429-CA07-8145-BE07-B7552942C56D}" dt="2020-10-06T13:09:14.622" v="7147" actId="478"/>
          <ac:spMkLst>
            <pc:docMk/>
            <pc:sldMk cId="1727134459" sldId="435"/>
            <ac:spMk id="6" creationId="{BE5E8063-F781-3D42-B800-13B2E2534261}"/>
          </ac:spMkLst>
        </pc:spChg>
        <pc:spChg chg="del">
          <ac:chgData name="Long B Nguyen" userId="f59fb8f3-a021-417a-8bc1-65c8d471c621" providerId="ADAL" clId="{3F616429-CA07-8145-BE07-B7552942C56D}" dt="2020-10-06T13:09:14.622" v="7147" actId="478"/>
          <ac:spMkLst>
            <pc:docMk/>
            <pc:sldMk cId="1727134459" sldId="435"/>
            <ac:spMk id="7" creationId="{C3540662-C43E-CF41-97AB-6AE0B3E757AD}"/>
          </ac:spMkLst>
        </pc:spChg>
        <pc:spChg chg="del">
          <ac:chgData name="Long B Nguyen" userId="f59fb8f3-a021-417a-8bc1-65c8d471c621" providerId="ADAL" clId="{3F616429-CA07-8145-BE07-B7552942C56D}" dt="2020-10-06T13:09:14.622" v="7147" actId="478"/>
          <ac:spMkLst>
            <pc:docMk/>
            <pc:sldMk cId="1727134459" sldId="435"/>
            <ac:spMk id="8" creationId="{013C43CA-42BE-F548-8077-CF3234BD4B20}"/>
          </ac:spMkLst>
        </pc:spChg>
        <pc:spChg chg="del">
          <ac:chgData name="Long B Nguyen" userId="f59fb8f3-a021-417a-8bc1-65c8d471c621" providerId="ADAL" clId="{3F616429-CA07-8145-BE07-B7552942C56D}" dt="2020-10-06T13:09:14.622" v="7147" actId="478"/>
          <ac:spMkLst>
            <pc:docMk/>
            <pc:sldMk cId="1727134459" sldId="435"/>
            <ac:spMk id="9" creationId="{95934F45-DC5A-0544-9C2F-A9E2BDC9C68F}"/>
          </ac:spMkLst>
        </pc:spChg>
        <pc:spChg chg="mod">
          <ac:chgData name="Long B Nguyen" userId="f59fb8f3-a021-417a-8bc1-65c8d471c621" providerId="ADAL" clId="{3F616429-CA07-8145-BE07-B7552942C56D}" dt="2020-10-06T13:14:31.234" v="7468" actId="207"/>
          <ac:spMkLst>
            <pc:docMk/>
            <pc:sldMk cId="1727134459" sldId="435"/>
            <ac:spMk id="6147" creationId="{B9719AA9-1210-AD44-92F4-7B8E508762A1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delSld">
      <pc:chgData name="Long B Nguyen" userId="f59fb8f3-a021-417a-8bc1-65c8d471c621" providerId="ADAL" clId="{5BA4ED75-8AB8-EF4B-B40C-CAAFEBD8F6A0}" dt="2019-08-17T12:25:36.924" v="13" actId="2696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9DDF2-3FF5-4A4E-A90B-AD845FA4238B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91254-0247-F94B-8771-49F40F586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2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>
            <a:extLst>
              <a:ext uri="{FF2B5EF4-FFF2-40B4-BE49-F238E27FC236}">
                <a16:creationId xmlns:a16="http://schemas.microsoft.com/office/drawing/2014/main" id="{4D8C45DE-0EF1-314D-AF20-26F28FF35E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565FC9-5BCD-8B48-8234-8185107F0E17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9218" name="Rectangle 7">
            <a:extLst>
              <a:ext uri="{FF2B5EF4-FFF2-40B4-BE49-F238E27FC236}">
                <a16:creationId xmlns:a16="http://schemas.microsoft.com/office/drawing/2014/main" id="{85F5F447-F4A1-E449-900B-43AB2BF48FC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</a:pPr>
            <a:fld id="{384C80F2-5817-7641-8DED-0142FB7A837C}" type="slidenum">
              <a:rPr lang="en-US" altLang="en-US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FA42DEA6-6C99-FE44-AC79-60CC485F6D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0C4962E3-59EE-4641-A7AA-4387F3436B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cs typeface="+mn-cs"/>
              </a:rPr>
              <a:t>What is 8 % 20?  It's 8, but students often say 0.</a:t>
            </a:r>
          </a:p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417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055475" cy="97922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Syntax</a:t>
            </a:r>
          </a:p>
          <a:p>
            <a:pPr algn="l"/>
            <a:r>
              <a:rPr lang="en-US" sz="2400" b="1" dirty="0"/>
              <a:t>Operations and Variables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207858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Expressions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38539" y="1064351"/>
            <a:ext cx="8905461" cy="4442791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Find the exact change for 137 cents using quarters, dimes, nickels and cents. Use the least number of coins.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quarters? 137 / 25 = 5 quarters (Floor Division!)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137 % 25 = 12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dimes? 12 / 10 = 1 dime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12 % 10 = 2 cents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nickels? 2 / 5 = 0 nickels.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5 = 2 cents.  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How many pennies? 2 / 1 = 2 pennies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What’s leftover? 2 % 1= 0 cents.   Done!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5180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22413" y="107254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38539" y="800545"/>
            <a:ext cx="8905461" cy="4706598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Given a three-digit integer. Extract its the ones, tens and hundreds digits.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For example, if the integer is 352. Its ones digit is the 2, its tens digit is the 5 and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its hundreds digit is the 3.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print("ones:", number % 10)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print("tens:", number % 10)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number = number // 10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print(number)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 Modulo 10 (% 10) extracts the last digit. Floor division (// 10) discards the 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last digit. Later in another lecture, we will see how to generalize this to</a:t>
            </a:r>
          </a:p>
          <a:p>
            <a:pPr lvl="1">
              <a:spcBef>
                <a:spcPct val="0"/>
              </a:spcBef>
              <a:buClr>
                <a:schemeClr val="bg1"/>
              </a:buClr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any number of digits.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0D5CB3-625D-E342-9D51-0EE03B50A663}"/>
              </a:ext>
            </a:extLst>
          </p:cNvPr>
          <p:cNvSpPr txBox="1"/>
          <p:nvPr/>
        </p:nvSpPr>
        <p:spPr>
          <a:xfrm>
            <a:off x="4571999" y="2378003"/>
            <a:ext cx="3101009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ones: 2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173567-B84C-454D-BAF9-EF1407796310}"/>
              </a:ext>
            </a:extLst>
          </p:cNvPr>
          <p:cNvSpPr txBox="1"/>
          <p:nvPr/>
        </p:nvSpPr>
        <p:spPr>
          <a:xfrm>
            <a:off x="4571999" y="261984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35 (discards last digit)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E8063-F781-3D42-B800-13B2E2534261}"/>
              </a:ext>
            </a:extLst>
          </p:cNvPr>
          <p:cNvSpPr txBox="1"/>
          <p:nvPr/>
        </p:nvSpPr>
        <p:spPr>
          <a:xfrm>
            <a:off x="4565374" y="2905618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35 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40662-C43E-CF41-97AB-6AE0B3E757AD}"/>
              </a:ext>
            </a:extLst>
          </p:cNvPr>
          <p:cNvSpPr txBox="1"/>
          <p:nvPr/>
        </p:nvSpPr>
        <p:spPr>
          <a:xfrm>
            <a:off x="4558749" y="3213715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tens: 5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C43CA-42BE-F548-8077-CF3234BD4B20}"/>
              </a:ext>
            </a:extLst>
          </p:cNvPr>
          <p:cNvSpPr txBox="1"/>
          <p:nvPr/>
        </p:nvSpPr>
        <p:spPr>
          <a:xfrm>
            <a:off x="4538873" y="3521844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number = 3 (discards last digit) 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34F45-DC5A-0544-9C2F-A9E2BDC9C68F}"/>
              </a:ext>
            </a:extLst>
          </p:cNvPr>
          <p:cNvSpPr txBox="1"/>
          <p:nvPr/>
        </p:nvSpPr>
        <p:spPr>
          <a:xfrm>
            <a:off x="4565374" y="3807590"/>
            <a:ext cx="3723862" cy="616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Gill Sans MT" panose="020B0502020104020203" pitchFamily="34" charset="77"/>
              </a:rPr>
              <a:t># 3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915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853A8E3-2F89-8B46-BE50-89DDA81236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22413" y="107254"/>
            <a:ext cx="7886700" cy="69329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Extracting Digits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B9719AA9-1210-AD44-92F4-7B8E508762A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38539" y="800545"/>
            <a:ext cx="8905461" cy="4706598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Alternatively: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b="1" dirty="0"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number = 352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ones = number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tens = (number // 10) % 10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hundreds = number // 100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b="1" dirty="0">
                <a:latin typeface="Inconsolata Medium" panose="020B0609030003000000" pitchFamily="49" charset="77"/>
                <a:ea typeface="ＭＳ Ｐゴシック" panose="020B0600070205080204" pitchFamily="34" charset="-128"/>
              </a:rPr>
              <a:t>print("ones:", ones, "tens", tens, "hundreds:", hundreds)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Output: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ones: 2 tens: 5, hundreds: 3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Note: You will need the last couple of slides for </a:t>
            </a:r>
            <a:r>
              <a:rPr lang="en-US" altLang="en-US" sz="2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Replit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Classroom labs 2.x.</a:t>
            </a: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71344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Exponentiation and Negation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 ** 3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8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Negation is a </a:t>
            </a:r>
            <a:r>
              <a:rPr lang="en-US" sz="1900" b="1" dirty="0">
                <a:latin typeface="Gill Sans MT" panose="020B0502020104020203" pitchFamily="34" charset="77"/>
              </a:rPr>
              <a:t>unary operator</a:t>
            </a:r>
            <a:r>
              <a:rPr lang="en-US" sz="1900" dirty="0">
                <a:latin typeface="Gill Sans MT" panose="020B0502020104020203" pitchFamily="34" charset="77"/>
              </a:rPr>
              <a:t>. It applies to only one operand. Other operations such as +, -, *, /, //, % are </a:t>
            </a:r>
            <a:r>
              <a:rPr lang="en-US" sz="1900" b="1" dirty="0">
                <a:latin typeface="Gill Sans MT" panose="020B0502020104020203" pitchFamily="34" charset="77"/>
              </a:rPr>
              <a:t>binary operators</a:t>
            </a:r>
            <a:r>
              <a:rPr lang="en-US" sz="1900" dirty="0">
                <a:latin typeface="Gill Sans MT" panose="020B0502020104020203" pitchFamily="34" charset="77"/>
              </a:rPr>
              <a:t>, they apply to two operands.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--5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862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91B73BC-5A44-AA4B-8594-7E55B590EF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8855709"/>
              </p:ext>
            </p:extLst>
          </p:nvPr>
        </p:nvGraphicFramePr>
        <p:xfrm>
          <a:off x="1290415" y="1430574"/>
          <a:ext cx="5862414" cy="1988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247686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3466669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FDA34-E2B9-0847-B9D0-D4D6C167AC45}"/>
              </a:ext>
            </a:extLst>
          </p:cNvPr>
          <p:cNvSpPr txBox="1"/>
          <p:nvPr/>
        </p:nvSpPr>
        <p:spPr>
          <a:xfrm>
            <a:off x="569306" y="3816284"/>
            <a:ext cx="7707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Operators on the same row are applied left to right. Exponentiation, however, is </a:t>
            </a:r>
          </a:p>
          <a:p>
            <a:r>
              <a:rPr lang="en-US" sz="1800" dirty="0"/>
              <a:t>applied right to left. Expressions in parenthesis are evaluated first(PEMDAS). </a:t>
            </a:r>
          </a:p>
        </p:txBody>
      </p:sp>
    </p:spTree>
    <p:extLst>
      <p:ext uri="{BB962C8B-B14F-4D97-AF65-F5344CB8AC3E}">
        <p14:creationId xmlns:p14="http://schemas.microsoft.com/office/powerpoint/2010/main" val="426096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-2 ** 4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Out[3]: -16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7 – 4 * 5 % (1 + 2)</a:t>
            </a:r>
            <a:endParaRPr lang="en-US" sz="18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5 </a:t>
            </a:r>
          </a:p>
          <a:p>
            <a:pPr marL="0" indent="0" algn="ctr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7 - 4 * 5 % </a:t>
            </a:r>
            <a:r>
              <a:rPr lang="en-US" sz="20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(1 + 2)</a:t>
            </a:r>
            <a:endParaRPr lang="en-US" sz="1900" dirty="0">
              <a:solidFill>
                <a:srgbClr val="FF0000"/>
              </a:solidFill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4 * 5 </a:t>
            </a:r>
            <a:r>
              <a:rPr lang="en-US" sz="1900" b="1" dirty="0">
                <a:latin typeface="Inconsolata Medium" panose="020B0609030003000000" pitchFamily="49" charset="77"/>
              </a:rPr>
              <a:t>% 3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7 – 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20 % 3</a:t>
            </a:r>
          </a:p>
          <a:p>
            <a:pPr marL="0" indent="0" algn="ctr">
              <a:buNone/>
            </a:pPr>
            <a:r>
              <a:rPr lang="en-US" sz="19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7 – 2</a:t>
            </a:r>
          </a:p>
          <a:p>
            <a:pPr marL="0" indent="0" algn="ctr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5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4984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equals.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68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10 ==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False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&lt;=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3 != 7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Out[3]: True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6264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24702"/>
            <a:ext cx="8051725" cy="44902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above is "inclusive or".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747464"/>
              </p:ext>
            </p:extLst>
          </p:nvPr>
        </p:nvGraphicFramePr>
        <p:xfrm>
          <a:off x="608427" y="2950239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210203"/>
              </p:ext>
            </p:extLst>
          </p:nvPr>
        </p:nvGraphicFramePr>
        <p:xfrm>
          <a:off x="3162356" y="2950239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031249"/>
              </p:ext>
            </p:extLst>
          </p:nvPr>
        </p:nvGraphicFramePr>
        <p:xfrm>
          <a:off x="5815573" y="3315656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26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Out[2]: True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not 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Out[3]: False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190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Operations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Arithmetic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Comparison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Variables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Assignments and Augmented Assignments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User input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065222-B30B-7641-B102-F7E79C5B1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50914"/>
            <a:ext cx="7886700" cy="3996556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00E267-8A7A-3A4C-B842-FAFBF7A81F27}"/>
              </a:ext>
            </a:extLst>
          </p:cNvPr>
          <p:cNvGraphicFramePr>
            <a:graphicFrameLocks/>
          </p:cNvGraphicFramePr>
          <p:nvPr/>
        </p:nvGraphicFramePr>
        <p:xfrm>
          <a:off x="1768980" y="1281295"/>
          <a:ext cx="5862414" cy="384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808785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==,!=,&lt;,&gt;,&lt;=,&gt;=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1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708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operators have the highest precedence. Then comparison operators are followed by logical operators. The assignment operator is evaluated last.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+ 2 * 4 &lt; 14 or 3 ==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result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6460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4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864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It is an assignment: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 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correct!</a:t>
            </a:r>
            <a:endParaRPr lang="en-US" sz="2000" b="1" dirty="0">
              <a:solidFill>
                <a:srgbClr val="FF66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6255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64778"/>
            <a:ext cx="8051725" cy="44502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An </a:t>
            </a:r>
            <a:r>
              <a:rPr lang="en-US" sz="2000" b="1" dirty="0"/>
              <a:t>augmented assignment </a:t>
            </a:r>
            <a:r>
              <a:rPr lang="en-US" sz="2000" dirty="0"/>
              <a:t>combines an assignment statement with an operator to make the statement more concise.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   Shorthand				Equivalent version</a:t>
            </a:r>
            <a:endParaRPr lang="en-US" b="1" dirty="0"/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+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-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*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/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buNone/>
              <a:tabLst>
                <a:tab pos="4113213" algn="l"/>
              </a:tabLst>
              <a:defRPr/>
            </a:pP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%=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	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= </a:t>
            </a:r>
            <a:r>
              <a:rPr lang="en-US" b="1" dirty="0"/>
              <a:t>variable</a:t>
            </a:r>
            <a:r>
              <a:rPr lang="en-US" dirty="0">
                <a:latin typeface="Courier New" charset="0"/>
              </a:rPr>
              <a:t> % </a:t>
            </a:r>
            <a:r>
              <a:rPr lang="en-US" b="1" dirty="0"/>
              <a:t>value</a:t>
            </a:r>
            <a:r>
              <a:rPr lang="en-US" dirty="0">
                <a:latin typeface="Courier New" charset="0"/>
              </a:rPr>
              <a:t>;</a:t>
            </a:r>
          </a:p>
          <a:p>
            <a:pPr marL="742950" lvl="1" indent="-285750">
              <a:lnSpc>
                <a:spcPct val="60000"/>
              </a:lnSpc>
              <a:buNone/>
              <a:tabLst>
                <a:tab pos="4113213" algn="l"/>
              </a:tabLst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latin typeface="Inconsolata Medium" panose="020B0609030003000000" pitchFamily="49" charset="77"/>
              </a:rPr>
              <a:t>]: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8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+= 1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# equivalent to x = x + 1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18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Out[1]: 5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29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Augmented Assignment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*= 2 + 5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 *= number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 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     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number</a:t>
            </a:r>
            <a:endParaRPr lang="en-US" sz="2000" b="1" dirty="0">
              <a:solidFill>
                <a:srgbClr val="00B05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Out[1]: 25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53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to obtain information from the user. 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'Text entered:'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Text entered: hello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82965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(x)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(y)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68049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num1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num2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num2, </a:t>
            </a:r>
            <a:r>
              <a:rPr lang="en-US" sz="18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num1 + num2)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31133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848" y="1003610"/>
                <a:ext cx="8051725" cy="47113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900" dirty="0">
                    <a:latin typeface="Gill Sans MT" panose="020B0502020104020203" pitchFamily="34" charset="77"/>
                  </a:rPr>
                  <a:t>Write a program that asks the user to enter three test scores: name these variables test1, test2 and test3. Create three variables: average, variance and </a:t>
                </a:r>
                <a:r>
                  <a:rPr lang="en-US" sz="1900" dirty="0" err="1">
                    <a:latin typeface="Gill Sans MT" panose="020B0502020104020203" pitchFamily="34" charset="77"/>
                  </a:rPr>
                  <a:t>standard_deviation</a:t>
                </a:r>
                <a:r>
                  <a:rPr lang="en-US" sz="1900" dirty="0">
                    <a:latin typeface="Gill Sans MT" panose="020B0502020104020203" pitchFamily="34" charset="77"/>
                  </a:rPr>
                  <a:t> and compute their values.</a:t>
                </a:r>
              </a:p>
              <a:p>
                <a:pPr marL="0" indent="0">
                  <a:buNone/>
                </a:pPr>
                <a:r>
                  <a:rPr lang="en-US" sz="1900" dirty="0">
                    <a:latin typeface="Gill Sans MT" panose="020B0502020104020203" pitchFamily="34" charset="77"/>
                  </a:rPr>
                  <a:t>The program then prints out the average, variance and standard deviation. Your program should have a output EXACTLY as below:</a:t>
                </a:r>
                <a:endParaRPr lang="en-US" sz="1900" b="1" dirty="0"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Enter Test 1 score:78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Enter Test 2 score:80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Enter Test 3 score</a:t>
                </a:r>
                <a:r>
                  <a:rPr lang="en-US" sz="1900" b="1">
                    <a:latin typeface="Inconsolata Medium" panose="020B0609030003000000" pitchFamily="49" charset="77"/>
                  </a:rPr>
                  <a:t>:77</a:t>
                </a:r>
                <a:endParaRPr lang="en-US" sz="1900" b="1" dirty="0"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Average: 78.33333333333333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Variance: 1.5555555555555556</a:t>
                </a:r>
              </a:p>
              <a:p>
                <a:pPr marL="0" indent="0">
                  <a:buNone/>
                </a:pPr>
                <a:r>
                  <a:rPr lang="en-US" sz="1900" b="1" dirty="0">
                    <a:latin typeface="Inconsolata Medium" panose="020B0609030003000000" pitchFamily="49" charset="77"/>
                  </a:rPr>
                  <a:t>Standard Deviation: 1.247219128924647</a:t>
                </a:r>
              </a:p>
              <a:p>
                <a:pPr marL="0" indent="0">
                  <a:buNone/>
                </a:pPr>
                <a:endParaRPr lang="en-US" sz="1900" b="1" dirty="0"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altLang="en-US" sz="20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The variance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1 −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)</m:t>
                        </m:r>
                      </m:e>
                      <m:sup>
                        <m:r>
                          <a:rPr lang="en-US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 +</a:t>
                </a:r>
                <a14:m>
                  <m:oMath xmlns:m="http://schemas.openxmlformats.org/officeDocument/2006/math">
                    <m:r>
                      <a:rPr lang="en-US" altLang="en-US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</m:t>
                    </m:r>
                    <m:sSup>
                      <m:sSup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2 −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)</m:t>
                        </m:r>
                      </m:e>
                      <m:sup>
                        <m:r>
                          <a:rPr lang="en-US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en-US" sz="2000" dirty="0">
                        <a:solidFill>
                          <a:srgbClr val="FF0000"/>
                        </a:solidFill>
                        <a:ea typeface="ＭＳ Ｐゴシック" panose="020B0600070205080204" pitchFamily="34" charset="-128"/>
                      </a:rPr>
                      <m:t> +</m:t>
                    </m:r>
                    <m:r>
                      <m:rPr>
                        <m:nor/>
                      </m:rPr>
                      <a:rPr lang="en-US" altLang="en-US" sz="2000" i="0" dirty="0" smtClean="0">
                        <a:solidFill>
                          <a:srgbClr val="FF0000"/>
                        </a:solidFill>
                        <a:ea typeface="ＭＳ Ｐゴシック" panose="020B0600070205080204" pitchFamily="34" charset="-128"/>
                      </a:rPr>
                      <m:t> </m:t>
                    </m:r>
                    <m:sSup>
                      <m:sSupPr>
                        <m:ctrlP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test</m:t>
                        </m:r>
                        <m:r>
                          <m:rPr>
                            <m:nor/>
                          </m:rPr>
                          <a:rPr lang="en-US" altLang="en-US" sz="2000" i="0" dirty="0" smtClean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 − 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ave</m:t>
                        </m:r>
                        <m:r>
                          <m:rPr>
                            <m:nor/>
                          </m:rPr>
                          <a:rPr lang="en-US" altLang="en-US" sz="2000" dirty="0">
                            <a:solidFill>
                              <a:srgbClr val="FF0000"/>
                            </a:solidFill>
                            <a:ea typeface="ＭＳ Ｐゴシック" panose="020B0600070205080204" pitchFamily="34" charset="-128"/>
                          </a:rPr>
                          <m:t>)</m:t>
                        </m:r>
                      </m:e>
                      <m:sup>
                        <m:r>
                          <a:rPr lang="en-US" alt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2</m:t>
                        </m:r>
                      </m:sup>
                    </m:sSup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)/3</m:t>
                    </m:r>
                  </m:oMath>
                </a14:m>
                <a:endParaRPr lang="en-US" sz="2000" dirty="0">
                  <a:solidFill>
                    <a:srgbClr val="FF0000"/>
                  </a:solidFill>
                  <a:latin typeface="Inconsolata Medium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FF0000"/>
                    </a:solidFill>
                    <a:latin typeface="Inconsolata Medium" panose="020B0609030003000000" pitchFamily="49" charset="77"/>
                  </a:rPr>
                  <a:t>The standard deviation: square root of variance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848" y="1003610"/>
                <a:ext cx="8051725" cy="4711390"/>
              </a:xfrm>
              <a:blipFill>
                <a:blip r:embed="rId2"/>
                <a:stretch>
                  <a:fillRect l="-630" t="-1075" b="-3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514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Arithmetic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91F39-ED3A-DF40-A679-CCDEC7308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8" y="1027416"/>
            <a:ext cx="6917576" cy="456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4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</p:spTree>
    <p:extLst>
      <p:ext uri="{BB962C8B-B14F-4D97-AF65-F5344CB8AC3E}">
        <p14:creationId xmlns:p14="http://schemas.microsoft.com/office/powerpoint/2010/main" val="1728628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Mixing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Any expression that two floats produce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When an expression’s operands are an int and a float, Python automatically converts the int to a float.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17.0 – 10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17 – 10.0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7.0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5034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/>
              <a:t>True Division </a:t>
            </a:r>
            <a:r>
              <a:rPr lang="en-US" dirty="0"/>
              <a:t>vs Floor Division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/ is true division and the operator // returns floor division(round down after true divide).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23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// 9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-4 // 3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-2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6 / 5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1.2</a:t>
            </a: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6276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A9DB22-9F1D-6246-8ADC-4607FADFA3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76858" y="222710"/>
            <a:ext cx="7886700" cy="68964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/>
              <a:t>R</a:t>
            </a:r>
            <a:r>
              <a:rPr lang="en-US" dirty="0">
                <a:cs typeface="+mj-cs"/>
              </a:rPr>
              <a:t>emainder with </a:t>
            </a:r>
            <a:r>
              <a:rPr lang="en-US" dirty="0">
                <a:latin typeface="Courier New" charset="0"/>
                <a:cs typeface="+mj-cs"/>
              </a:rPr>
              <a:t>%</a:t>
            </a:r>
          </a:p>
        </p:txBody>
      </p:sp>
      <p:sp>
        <p:nvSpPr>
          <p:cNvPr id="379907" name="Rectangle 3">
            <a:extLst>
              <a:ext uri="{FF2B5EF4-FFF2-40B4-BE49-F238E27FC236}">
                <a16:creationId xmlns:a16="http://schemas.microsoft.com/office/drawing/2014/main" id="{DFD80859-C625-5B49-9869-2DFC8F837F0E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76857" y="1020418"/>
            <a:ext cx="8502099" cy="4694582"/>
          </a:xfrm>
        </p:spPr>
        <p:txBody>
          <a:bodyPr/>
          <a:lstStyle/>
          <a:p>
            <a:pPr marL="0" indent="0">
              <a:buNone/>
              <a:tabLst>
                <a:tab pos="1908893" algn="l"/>
                <a:tab pos="3999018" algn="l"/>
              </a:tabLst>
            </a:pPr>
            <a:r>
              <a:rPr lang="en-US" altLang="en-US" sz="1833" dirty="0"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sz="1833" dirty="0">
                <a:ea typeface="ＭＳ Ｐゴシック" panose="020B0600070205080204" pitchFamily="34" charset="-128"/>
              </a:rPr>
              <a:t> operator computes the remainder from floor division.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14 % 4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</a:p>
          <a:p>
            <a:pPr marL="533115" lvl="1" indent="-205044">
              <a:tabLst>
                <a:tab pos="1908893" algn="l"/>
                <a:tab pos="3999018" algn="l"/>
              </a:tabLst>
            </a:pP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218 % 5</a:t>
            </a:r>
            <a:r>
              <a:rPr lang="en-US" altLang="en-US" dirty="0">
                <a:ea typeface="ＭＳ Ｐゴシック" panose="020B0600070205080204" pitchFamily="34" charset="-128"/>
              </a:rPr>
              <a:t>	is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br>
              <a:rPr lang="en-US" altLang="en-US" sz="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3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43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4 ) 14              5 ) 218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20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</a:t>
            </a: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18</a:t>
            </a:r>
            <a:b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</a:t>
            </a:r>
            <a: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15</a:t>
            </a:r>
            <a:br>
              <a:rPr lang="en-US" altLang="en-US" sz="1667" u="sng" dirty="0">
                <a:latin typeface="Courier New" panose="02070309020205020404" pitchFamily="49" charset="0"/>
                <a:ea typeface="ＭＳ Ｐゴシック" panose="020B0600070205080204" pitchFamily="34" charset="-128"/>
              </a:rPr>
            </a:br>
            <a:r>
              <a:rPr lang="en-US" altLang="en-US" sz="1667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                 </a:t>
            </a:r>
            <a:r>
              <a:rPr lang="en-US" altLang="en-US" sz="1667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3</a:t>
            </a: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227533" indent="-227533">
              <a:buNone/>
              <a:tabLst>
                <a:tab pos="1908893" algn="l"/>
                <a:tab pos="3999018" algn="l"/>
              </a:tabLst>
            </a:pPr>
            <a:endParaRPr lang="en-US" altLang="en-US" sz="667" dirty="0">
              <a:ea typeface="ＭＳ Ｐゴシック" panose="020B0600070205080204" pitchFamily="34" charset="-128"/>
            </a:endParaRPr>
          </a:p>
          <a:p>
            <a:pPr marL="227533" indent="-227533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Applications of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%</a:t>
            </a:r>
            <a:r>
              <a:rPr lang="en-US" altLang="en-US" dirty="0">
                <a:ea typeface="ＭＳ Ｐゴシック" panose="020B0600070205080204" pitchFamily="34" charset="-128"/>
              </a:rPr>
              <a:t> operator: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digit of a number:</a:t>
            </a:r>
            <a:r>
              <a:rPr lang="en-US" altLang="en-US" i="1" dirty="0"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230857 % 10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Obtain last 4 digits: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658236489 % 10000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6489</a:t>
            </a:r>
          </a:p>
          <a:p>
            <a:pPr marL="533115" lvl="1" indent="-205044">
              <a:lnSpc>
                <a:spcPct val="110000"/>
              </a:lnSpc>
              <a:tabLst>
                <a:tab pos="1908893" algn="l"/>
                <a:tab pos="3999018" algn="l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See whether a number is odd:	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7 %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1</a:t>
            </a:r>
            <a:r>
              <a:rPr lang="en-US" altLang="en-US" dirty="0">
                <a:ea typeface="ＭＳ Ｐゴシック" panose="020B0600070205080204" pitchFamily="34" charset="-128"/>
              </a:rPr>
              <a:t>, 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42 % 2</a:t>
            </a:r>
            <a:r>
              <a:rPr lang="en-US" altLang="en-US" dirty="0">
                <a:ea typeface="ＭＳ Ｐゴシック" panose="020B0600070205080204" pitchFamily="34" charset="-128"/>
              </a:rPr>
              <a:t> is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377274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9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Modulo Operator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operator % returns the modulus which is the remainder after floor division. 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18 % 5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3 % 9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800" b="1" dirty="0">
                <a:latin typeface="Inconsolata Medium" panose="020B0609030003000000" pitchFamily="49" charset="77"/>
              </a:rPr>
              <a:t>]: 125 % 10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[2]: 5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-17 % 10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3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latin typeface="Inconsolata Medium" panose="020B0609030003000000" pitchFamily="49" charset="77"/>
              </a:rPr>
              <a:t>[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800" b="1" dirty="0">
                <a:latin typeface="Inconsolata Medium" panose="020B0609030003000000" pitchFamily="49" charset="77"/>
              </a:rPr>
              <a:t>]: 17 % -10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Out [3]: -3</a:t>
            </a: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EE39F-C599-F141-9492-48A030403CD7}"/>
              </a:ext>
            </a:extLst>
          </p:cNvPr>
          <p:cNvSpPr txBox="1"/>
          <p:nvPr/>
        </p:nvSpPr>
        <p:spPr>
          <a:xfrm>
            <a:off x="4010619" y="2393592"/>
            <a:ext cx="3794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Note: This is different than Java, which gives the remainder after integer division. But the two are the same for positive operands.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5537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floor/modulo division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Floor division allows us to extract the integer part of the division while the modulo operator extracts the remainder part of the division. Consider the question: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How many weeks and days are there in 25 days? 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3 weeks plus 4 days.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25 //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# extracting number of weeks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3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25 %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# extracting number of days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4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1422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Why the modulo operator is useful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If today is a Tuesday, which day is 43 days from today?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Answer: 43 divided by 7 is 6 with a remainder of 1. Thus it will be Wednesday. 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43 %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[1]: 1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Even/odd: A number x is even if x % 2 == 0 and odd if 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x % 2 !=0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6216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7625</TotalTime>
  <Words>2042</Words>
  <Application>Microsoft Macintosh PowerPoint</Application>
  <PresentationFormat>On-screen Show (16:10)</PresentationFormat>
  <Paragraphs>417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Cambria Math</vt:lpstr>
      <vt:lpstr>Courier New</vt:lpstr>
      <vt:lpstr>Gill Sans MT</vt:lpstr>
      <vt:lpstr>Inconsolata Medium</vt:lpstr>
      <vt:lpstr>Menlo</vt:lpstr>
      <vt:lpstr>Times New Roman</vt:lpstr>
      <vt:lpstr>Office Theme</vt:lpstr>
      <vt:lpstr>Introduction to Python</vt:lpstr>
      <vt:lpstr>Topics</vt:lpstr>
      <vt:lpstr>Arithmetic Operations</vt:lpstr>
      <vt:lpstr>Mixing Types</vt:lpstr>
      <vt:lpstr>True Division vs Floor Division</vt:lpstr>
      <vt:lpstr>Remainder with %</vt:lpstr>
      <vt:lpstr>Modulo Operator</vt:lpstr>
      <vt:lpstr>Why floor/modulo division is useful</vt:lpstr>
      <vt:lpstr>Why the modulo operator is useful</vt:lpstr>
      <vt:lpstr>Expressions</vt:lpstr>
      <vt:lpstr>Extracting Digits</vt:lpstr>
      <vt:lpstr>Extracting Digits</vt:lpstr>
      <vt:lpstr>Exponentiation and Negation</vt:lpstr>
      <vt:lpstr>Operator Precedence</vt:lpstr>
      <vt:lpstr>Operator Precedence</vt:lpstr>
      <vt:lpstr>Comparison Operators</vt:lpstr>
      <vt:lpstr>Comparison Operators</vt:lpstr>
      <vt:lpstr>Boolean Operations</vt:lpstr>
      <vt:lpstr>Boolean Operations</vt:lpstr>
      <vt:lpstr>Operator Precedence</vt:lpstr>
      <vt:lpstr>Boolean Operations</vt:lpstr>
      <vt:lpstr>Variables</vt:lpstr>
      <vt:lpstr>= is not equality</vt:lpstr>
      <vt:lpstr>Augmented Assignment</vt:lpstr>
      <vt:lpstr>Augmented Assignment</vt:lpstr>
      <vt:lpstr>Input</vt:lpstr>
      <vt:lpstr>Input</vt:lpstr>
      <vt:lpstr>Input</vt:lpstr>
      <vt:lpstr>Lab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2019-09-13T11:57:54Z</cp:lastPrinted>
  <dcterms:created xsi:type="dcterms:W3CDTF">2019-05-29T16:38:51Z</dcterms:created>
  <dcterms:modified xsi:type="dcterms:W3CDTF">2020-10-06T13:14:34Z</dcterms:modified>
</cp:coreProperties>
</file>