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545" r:id="rId4"/>
    <p:sldId id="556" r:id="rId5"/>
    <p:sldId id="257" r:id="rId6"/>
    <p:sldId id="555" r:id="rId7"/>
    <p:sldId id="342" r:id="rId8"/>
    <p:sldId id="341" r:id="rId9"/>
    <p:sldId id="339" r:id="rId10"/>
    <p:sldId id="340" r:id="rId11"/>
    <p:sldId id="547" r:id="rId12"/>
    <p:sldId id="324" r:id="rId13"/>
    <p:sldId id="328" r:id="rId14"/>
    <p:sldId id="333" r:id="rId15"/>
    <p:sldId id="335" r:id="rId16"/>
    <p:sldId id="548" r:id="rId17"/>
    <p:sldId id="332" r:id="rId18"/>
    <p:sldId id="336" r:id="rId19"/>
    <p:sldId id="321" r:id="rId20"/>
    <p:sldId id="331" r:id="rId21"/>
    <p:sldId id="334" r:id="rId22"/>
    <p:sldId id="346" r:id="rId23"/>
    <p:sldId id="347" r:id="rId24"/>
    <p:sldId id="348" r:id="rId25"/>
    <p:sldId id="351" r:id="rId26"/>
    <p:sldId id="349" r:id="rId27"/>
    <p:sldId id="350" r:id="rId28"/>
    <p:sldId id="553" r:id="rId29"/>
    <p:sldId id="337" r:id="rId30"/>
    <p:sldId id="338" r:id="rId31"/>
    <p:sldId id="549" r:id="rId32"/>
    <p:sldId id="551" r:id="rId33"/>
    <p:sldId id="546" r:id="rId34"/>
    <p:sldId id="554" r:id="rId35"/>
    <p:sldId id="284" r:id="rId36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2DF25-63F7-764C-A9B1-5CAE69E0622F}" v="414" dt="2021-03-11T14:02:51.5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41"/>
    <p:restoredTop sz="90539"/>
  </p:normalViewPr>
  <p:slideViewPr>
    <p:cSldViewPr snapToGrid="0" snapToObjects="1">
      <p:cViewPr varScale="1">
        <p:scale>
          <a:sx n="120" d="100"/>
          <a:sy n="120" d="100"/>
        </p:scale>
        <p:origin x="19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19T12:47:14.779" v="13175" actId="20577"/>
      <pc:docMkLst>
        <pc:docMk/>
      </pc:docMkLst>
      <pc:sldChg chg="modSp">
        <pc:chgData name="Long B Nguyen" userId="f59fb8f3-a021-417a-8bc1-65c8d471c621" providerId="ADAL" clId="{59CB9C7B-CBC7-E549-B176-97F9C29CB310}" dt="2019-11-14T13:12:40.926" v="12956" actId="1076"/>
        <pc:sldMkLst>
          <pc:docMk/>
          <pc:sldMk cId="4247104139" sldId="256"/>
        </pc:sldMkLst>
        <pc:spChg chg="mod">
          <ac:chgData name="Long B Nguyen" userId="f59fb8f3-a021-417a-8bc1-65c8d471c621" providerId="ADAL" clId="{59CB9C7B-CBC7-E549-B176-97F9C29CB310}" dt="2019-11-14T13:12:40.926" v="12956" actId="1076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59CB9C7B-CBC7-E549-B176-97F9C29CB310}" dt="2019-11-14T12:40:42.660" v="12558"/>
        <pc:sldMkLst>
          <pc:docMk/>
          <pc:sldMk cId="278045358" sldId="257"/>
        </pc:sldMkLst>
        <pc:spChg chg="mod">
          <ac:chgData name="Long B Nguyen" userId="f59fb8f3-a021-417a-8bc1-65c8d471c621" providerId="ADAL" clId="{59CB9C7B-CBC7-E549-B176-97F9C29CB310}" dt="2019-11-12T01:11:38.632" v="9417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49:37.520" v="1203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2T15:11:32.112" v="11690" actId="20577"/>
        <pc:sldMkLst>
          <pc:docMk/>
          <pc:sldMk cId="1438711869" sldId="284"/>
        </pc:sldMkLst>
        <pc:spChg chg="mod">
          <ac:chgData name="Long B Nguyen" userId="f59fb8f3-a021-417a-8bc1-65c8d471c621" providerId="ADAL" clId="{59CB9C7B-CBC7-E549-B176-97F9C29CB310}" dt="2019-11-12T15:11:32.112" v="11690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3T15:48:40.306" v="11995" actId="20577"/>
        <pc:sldMkLst>
          <pc:docMk/>
          <pc:sldMk cId="131840209" sldId="286"/>
        </pc:sldMkLst>
        <pc:spChg chg="mod">
          <ac:chgData name="Long B Nguyen" userId="f59fb8f3-a021-417a-8bc1-65c8d471c621" providerId="ADAL" clId="{59CB9C7B-CBC7-E549-B176-97F9C29CB310}" dt="2019-11-13T15:48:40.306" v="1199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addSp delSp modSp">
        <pc:chgData name="Long B Nguyen" userId="f59fb8f3-a021-417a-8bc1-65c8d471c621" providerId="ADAL" clId="{59CB9C7B-CBC7-E549-B176-97F9C29CB310}" dt="2019-11-10T19:22:00.946" v="8903" actId="20577"/>
        <pc:sldMkLst>
          <pc:docMk/>
          <pc:sldMk cId="3036972376" sldId="321"/>
        </pc:sldMkLst>
        <pc:spChg chg="add del mod">
          <ac:chgData name="Long B Nguyen" userId="f59fb8f3-a021-417a-8bc1-65c8d471c621" providerId="ADAL" clId="{59CB9C7B-CBC7-E549-B176-97F9C29CB310}" dt="2019-11-05T13:54:02.337" v="1287"/>
          <ac:spMkLst>
            <pc:docMk/>
            <pc:sldMk cId="3036972376" sldId="321"/>
            <ac:spMk id="3" creationId="{24F99C46-A32E-3148-9B44-9521E1A1E87B}"/>
          </ac:spMkLst>
        </pc:spChg>
        <pc:spChg chg="add mod">
          <ac:chgData name="Long B Nguyen" userId="f59fb8f3-a021-417a-8bc1-65c8d471c621" providerId="ADAL" clId="{59CB9C7B-CBC7-E549-B176-97F9C29CB310}" dt="2019-11-10T19:22:00.946" v="8903" actId="20577"/>
          <ac:spMkLst>
            <pc:docMk/>
            <pc:sldMk cId="3036972376" sldId="321"/>
            <ac:spMk id="4" creationId="{8659479A-1929-8C41-9815-9AEA66125320}"/>
          </ac:spMkLst>
        </pc:spChg>
        <pc:spChg chg="mod">
          <ac:chgData name="Long B Nguyen" userId="f59fb8f3-a021-417a-8bc1-65c8d471c621" providerId="ADAL" clId="{59CB9C7B-CBC7-E549-B176-97F9C29CB310}" dt="2019-11-04T19:50:37.380" v="66" actId="20577"/>
          <ac:spMkLst>
            <pc:docMk/>
            <pc:sldMk cId="3036972376" sldId="321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59CB9C7B-CBC7-E549-B176-97F9C29CB310}" dt="2019-11-05T13:54:02.337" v="1287"/>
          <ac:cxnSpMkLst>
            <pc:docMk/>
            <pc:sldMk cId="3036972376" sldId="321"/>
            <ac:cxnSpMk id="5" creationId="{4DB27AD3-BE1D-8F44-BD28-286CB0C4F16D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3:00:38.436" v="12869" actId="20577"/>
        <pc:sldMkLst>
          <pc:docMk/>
          <pc:sldMk cId="3329169435" sldId="324"/>
        </pc:sldMkLst>
        <pc:spChg chg="mod">
          <ac:chgData name="Long B Nguyen" userId="f59fb8f3-a021-417a-8bc1-65c8d471c621" providerId="ADAL" clId="{59CB9C7B-CBC7-E549-B176-97F9C29CB310}" dt="2019-11-10T19:19:28.717" v="8860" actId="20577"/>
          <ac:spMkLst>
            <pc:docMk/>
            <pc:sldMk cId="3329169435" sldId="324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4:36:53.122" v="9544" actId="20577"/>
          <ac:spMkLst>
            <pc:docMk/>
            <pc:sldMk cId="3329169435" sldId="324"/>
            <ac:spMk id="3" creationId="{A1DFF59C-0607-DD47-93E1-3B5DBC7CB72D}"/>
          </ac:spMkLst>
        </pc:spChg>
        <pc:spChg chg="add mod">
          <ac:chgData name="Long B Nguyen" userId="f59fb8f3-a021-417a-8bc1-65c8d471c621" providerId="ADAL" clId="{59CB9C7B-CBC7-E549-B176-97F9C29CB310}" dt="2019-11-12T14:53:54.886" v="10799" actId="20577"/>
          <ac:spMkLst>
            <pc:docMk/>
            <pc:sldMk cId="3329169435" sldId="324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14T13:00:38.436" v="12869" actId="20577"/>
          <ac:spMkLst>
            <pc:docMk/>
            <pc:sldMk cId="3329169435" sldId="324"/>
            <ac:spMk id="9" creationId="{E3B2E017-30B2-884B-A113-B419A2ED51AD}"/>
          </ac:spMkLst>
        </pc:spChg>
        <pc:spChg chg="add mod">
          <ac:chgData name="Long B Nguyen" userId="f59fb8f3-a021-417a-8bc1-65c8d471c621" providerId="ADAL" clId="{59CB9C7B-CBC7-E549-B176-97F9C29CB310}" dt="2019-11-12T14:54:40.604" v="10805" actId="113"/>
          <ac:spMkLst>
            <pc:docMk/>
            <pc:sldMk cId="3329169435" sldId="324"/>
            <ac:spMk id="14" creationId="{5EDF072F-75BE-8741-9067-D2D254F08E47}"/>
          </ac:spMkLst>
        </pc:spChg>
        <pc:cxnChg chg="add mod">
          <ac:chgData name="Long B Nguyen" userId="f59fb8f3-a021-417a-8bc1-65c8d471c621" providerId="ADAL" clId="{59CB9C7B-CBC7-E549-B176-97F9C29CB310}" dt="2019-11-12T14:54:15.245" v="10800" actId="14100"/>
          <ac:cxnSpMkLst>
            <pc:docMk/>
            <pc:sldMk cId="3329169435" sldId="324"/>
            <ac:cxnSpMk id="4" creationId="{A46F3D1F-4E4F-FA42-90BE-0487CC045C6E}"/>
          </ac:cxnSpMkLst>
        </pc:cxn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2T14:54:28.685" v="10803" actId="14100"/>
          <ac:cxnSpMkLst>
            <pc:docMk/>
            <pc:sldMk cId="3329169435" sldId="324"/>
            <ac:cxnSpMk id="15" creationId="{F7544DEB-4070-1144-B42C-B2D00FB2B589}"/>
          </ac:cxnSpMkLst>
        </pc:cxnChg>
      </pc:sldChg>
      <pc:sldChg chg="addSp delSp modSp add delAnim modAnim">
        <pc:chgData name="Long B Nguyen" userId="f59fb8f3-a021-417a-8bc1-65c8d471c621" providerId="ADAL" clId="{59CB9C7B-CBC7-E549-B176-97F9C29CB310}" dt="2019-11-14T12:43:23.402" v="12581"/>
        <pc:sldMkLst>
          <pc:docMk/>
          <pc:sldMk cId="1776864183" sldId="328"/>
        </pc:sldMkLst>
        <pc:spChg chg="mod">
          <ac:chgData name="Long B Nguyen" userId="f59fb8f3-a021-417a-8bc1-65c8d471c621" providerId="ADAL" clId="{59CB9C7B-CBC7-E549-B176-97F9C29CB310}" dt="2019-11-12T15:14:06.124" v="11712" actId="20577"/>
          <ac:spMkLst>
            <pc:docMk/>
            <pc:sldMk cId="1776864183" sldId="328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5:15:01.451" v="11782" actId="255"/>
          <ac:spMkLst>
            <pc:docMk/>
            <pc:sldMk cId="1776864183" sldId="328"/>
            <ac:spMk id="4" creationId="{FED0F1E3-82CD-B346-A913-A640D9993422}"/>
          </ac:spMkLst>
        </pc:spChg>
        <pc:spChg chg="del">
          <ac:chgData name="Long B Nguyen" userId="f59fb8f3-a021-417a-8bc1-65c8d471c621" providerId="ADAL" clId="{59CB9C7B-CBC7-E549-B176-97F9C29CB310}" dt="2019-11-12T15:14:09.609" v="11713" actId="478"/>
          <ac:spMkLst>
            <pc:docMk/>
            <pc:sldMk cId="1776864183" sldId="328"/>
            <ac:spMk id="8" creationId="{D57AD83D-A164-2C46-A5D9-850FF63C92FB}"/>
          </ac:spMkLst>
        </pc:spChg>
        <pc:spChg chg="add mod">
          <ac:chgData name="Long B Nguyen" userId="f59fb8f3-a021-417a-8bc1-65c8d471c621" providerId="ADAL" clId="{59CB9C7B-CBC7-E549-B176-97F9C29CB310}" dt="2019-11-12T15:17:48.107" v="11936" actId="1076"/>
          <ac:spMkLst>
            <pc:docMk/>
            <pc:sldMk cId="1776864183" sldId="328"/>
            <ac:spMk id="12" creationId="{9E2D0245-4E8B-0243-AE9F-4DE1A924CAF4}"/>
          </ac:spMkLst>
        </pc:spChg>
        <pc:spChg chg="del">
          <ac:chgData name="Long B Nguyen" userId="f59fb8f3-a021-417a-8bc1-65c8d471c621" providerId="ADAL" clId="{59CB9C7B-CBC7-E549-B176-97F9C29CB310}" dt="2019-11-12T15:14:25.270" v="11719" actId="478"/>
          <ac:spMkLst>
            <pc:docMk/>
            <pc:sldMk cId="1776864183" sldId="328"/>
            <ac:spMk id="15" creationId="{785021ED-C20D-0141-8AF2-FBA30E60D3E6}"/>
          </ac:spMkLst>
        </pc:spChg>
        <pc:spChg chg="del">
          <ac:chgData name="Long B Nguyen" userId="f59fb8f3-a021-417a-8bc1-65c8d471c621" providerId="ADAL" clId="{59CB9C7B-CBC7-E549-B176-97F9C29CB310}" dt="2019-11-12T15:14:22.851" v="11718" actId="478"/>
          <ac:spMkLst>
            <pc:docMk/>
            <pc:sldMk cId="1776864183" sldId="328"/>
            <ac:spMk id="16" creationId="{2C3068F1-27B1-8745-AC00-F5D5109130CF}"/>
          </ac:spMkLst>
        </pc:spChg>
        <pc:spChg chg="add mod">
          <ac:chgData name="Long B Nguyen" userId="f59fb8f3-a021-417a-8bc1-65c8d471c621" providerId="ADAL" clId="{59CB9C7B-CBC7-E549-B176-97F9C29CB310}" dt="2019-11-12T15:17:53.168" v="11938" actId="1076"/>
          <ac:spMkLst>
            <pc:docMk/>
            <pc:sldMk cId="1776864183" sldId="328"/>
            <ac:spMk id="18" creationId="{7116D9A5-60C1-8D4E-997E-2550DA5CAD84}"/>
          </ac:spMkLst>
        </pc:spChg>
        <pc:spChg chg="add mod">
          <ac:chgData name="Long B Nguyen" userId="f59fb8f3-a021-417a-8bc1-65c8d471c621" providerId="ADAL" clId="{59CB9C7B-CBC7-E549-B176-97F9C29CB310}" dt="2019-11-12T15:18:20.491" v="11962" actId="1076"/>
          <ac:spMkLst>
            <pc:docMk/>
            <pc:sldMk cId="1776864183" sldId="328"/>
            <ac:spMk id="22" creationId="{0E62641D-9476-0F48-9611-7021ACF92407}"/>
          </ac:spMkLst>
        </pc:spChg>
        <pc:graphicFrameChg chg="mod modGraphic">
          <ac:chgData name="Long B Nguyen" userId="f59fb8f3-a021-417a-8bc1-65c8d471c621" providerId="ADAL" clId="{59CB9C7B-CBC7-E549-B176-97F9C29CB310}" dt="2019-11-12T15:18:38.395" v="11977" actId="20577"/>
          <ac:graphicFrameMkLst>
            <pc:docMk/>
            <pc:sldMk cId="1776864183" sldId="328"/>
            <ac:graphicFrameMk id="3" creationId="{9AFC970E-3FBA-F843-9AA5-DEA44EAA51C8}"/>
          </ac:graphicFrameMkLst>
        </pc:graphicFrameChg>
        <pc:graphicFrameChg chg="del">
          <ac:chgData name="Long B Nguyen" userId="f59fb8f3-a021-417a-8bc1-65c8d471c621" providerId="ADAL" clId="{59CB9C7B-CBC7-E549-B176-97F9C29CB310}" dt="2019-11-12T15:14:13.755" v="11714" actId="478"/>
          <ac:graphicFrameMkLst>
            <pc:docMk/>
            <pc:sldMk cId="1776864183" sldId="328"/>
            <ac:graphicFrameMk id="5" creationId="{A202C015-BB96-FC4D-B798-E01CEEDE818A}"/>
          </ac:graphicFrameMkLst>
        </pc:graphicFrameChg>
        <pc:graphicFrameChg chg="del modGraphic">
          <ac:chgData name="Long B Nguyen" userId="f59fb8f3-a021-417a-8bc1-65c8d471c621" providerId="ADAL" clId="{59CB9C7B-CBC7-E549-B176-97F9C29CB310}" dt="2019-11-12T15:14:20.723" v="11717" actId="478"/>
          <ac:graphicFrameMkLst>
            <pc:docMk/>
            <pc:sldMk cId="1776864183" sldId="328"/>
            <ac:graphicFrameMk id="6" creationId="{CD4D97C6-774B-044C-9810-2CE615865126}"/>
          </ac:graphicFrameMkLst>
        </pc:graphicFrameChg>
        <pc:cxnChg chg="del">
          <ac:chgData name="Long B Nguyen" userId="f59fb8f3-a021-417a-8bc1-65c8d471c621" providerId="ADAL" clId="{59CB9C7B-CBC7-E549-B176-97F9C29CB310}" dt="2019-11-12T15:14:13.755" v="11714" actId="478"/>
          <ac:cxnSpMkLst>
            <pc:docMk/>
            <pc:sldMk cId="1776864183" sldId="328"/>
            <ac:cxnSpMk id="7" creationId="{0957043E-1F8C-8543-A3F1-31C9D596FC1F}"/>
          </ac:cxnSpMkLst>
        </pc:cxnChg>
        <pc:cxnChg chg="del">
          <ac:chgData name="Long B Nguyen" userId="f59fb8f3-a021-417a-8bc1-65c8d471c621" providerId="ADAL" clId="{59CB9C7B-CBC7-E549-B176-97F9C29CB310}" dt="2019-11-12T15:14:16.300" v="11715" actId="478"/>
          <ac:cxnSpMkLst>
            <pc:docMk/>
            <pc:sldMk cId="1776864183" sldId="328"/>
            <ac:cxnSpMk id="11" creationId="{EF130512-CDDF-C947-9F4C-970628FD5926}"/>
          </ac:cxnSpMkLst>
        </pc:cxnChg>
        <pc:cxnChg chg="add mod">
          <ac:chgData name="Long B Nguyen" userId="f59fb8f3-a021-417a-8bc1-65c8d471c621" providerId="ADAL" clId="{59CB9C7B-CBC7-E549-B176-97F9C29CB310}" dt="2019-11-12T15:17:50.325" v="11937" actId="14100"/>
          <ac:cxnSpMkLst>
            <pc:docMk/>
            <pc:sldMk cId="1776864183" sldId="328"/>
            <ac:cxnSpMk id="13" creationId="{8BC38A77-D77A-B949-95AE-18A25DC3C3F5}"/>
          </ac:cxnSpMkLst>
        </pc:cxnChg>
        <pc:cxnChg chg="add del mod">
          <ac:chgData name="Long B Nguyen" userId="f59fb8f3-a021-417a-8bc1-65c8d471c621" providerId="ADAL" clId="{59CB9C7B-CBC7-E549-B176-97F9C29CB310}" dt="2019-11-12T15:17:38.758" v="11908" actId="478"/>
          <ac:cxnSpMkLst>
            <pc:docMk/>
            <pc:sldMk cId="1776864183" sldId="328"/>
            <ac:cxnSpMk id="17" creationId="{F92AA7AF-571E-0D4A-BBBB-FE7856A0832F}"/>
          </ac:cxnSpMkLst>
        </pc:cxnChg>
        <pc:cxnChg chg="add mod">
          <ac:chgData name="Long B Nguyen" userId="f59fb8f3-a021-417a-8bc1-65c8d471c621" providerId="ADAL" clId="{59CB9C7B-CBC7-E549-B176-97F9C29CB310}" dt="2019-11-12T15:17:45.207" v="11935" actId="1037"/>
          <ac:cxnSpMkLst>
            <pc:docMk/>
            <pc:sldMk cId="1776864183" sldId="328"/>
            <ac:cxnSpMk id="20" creationId="{2FFEFA06-1569-2D46-A3A4-72572FB3A0DD}"/>
          </ac:cxnSpMkLst>
        </pc:cxnChg>
        <pc:cxnChg chg="add mod">
          <ac:chgData name="Long B Nguyen" userId="f59fb8f3-a021-417a-8bc1-65c8d471c621" providerId="ADAL" clId="{59CB9C7B-CBC7-E549-B176-97F9C29CB310}" dt="2019-11-12T15:18:16.030" v="11961" actId="14100"/>
          <ac:cxnSpMkLst>
            <pc:docMk/>
            <pc:sldMk cId="1776864183" sldId="328"/>
            <ac:cxnSpMk id="23" creationId="{DF859B50-AEDB-5C4C-BD6F-2305261149EE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2:51:19.338" v="12789"/>
        <pc:sldMkLst>
          <pc:docMk/>
          <pc:sldMk cId="1403592009" sldId="331"/>
        </pc:sldMkLst>
        <pc:spChg chg="add mod">
          <ac:chgData name="Long B Nguyen" userId="f59fb8f3-a021-417a-8bc1-65c8d471c621" providerId="ADAL" clId="{59CB9C7B-CBC7-E549-B176-97F9C29CB310}" dt="2019-11-12T00:48:36.243" v="9287" actId="1076"/>
          <ac:spMkLst>
            <pc:docMk/>
            <pc:sldMk cId="1403592009" sldId="331"/>
            <ac:spMk id="4" creationId="{557F7968-AE4D-9746-81FE-F79B57BD6EFE}"/>
          </ac:spMkLst>
        </pc:spChg>
        <pc:spChg chg="add mod">
          <ac:chgData name="Long B Nguyen" userId="f59fb8f3-a021-417a-8bc1-65c8d471c621" providerId="ADAL" clId="{59CB9C7B-CBC7-E549-B176-97F9C29CB310}" dt="2019-11-12T00:48:25.450" v="9284" actId="1076"/>
          <ac:spMkLst>
            <pc:docMk/>
            <pc:sldMk cId="1403592009" sldId="331"/>
            <ac:spMk id="6" creationId="{95DF8A1A-4837-3C40-9A2C-4A5FFE885A41}"/>
          </ac:spMkLst>
        </pc:spChg>
        <pc:spChg chg="mod">
          <ac:chgData name="Long B Nguyen" userId="f59fb8f3-a021-417a-8bc1-65c8d471c621" providerId="ADAL" clId="{59CB9C7B-CBC7-E549-B176-97F9C29CB310}" dt="2019-11-12T00:46:34.030" v="9046" actId="207"/>
          <ac:spMkLst>
            <pc:docMk/>
            <pc:sldMk cId="1403592009" sldId="331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12T00:48:45.586" v="9289" actId="14100"/>
          <ac:cxnSpMkLst>
            <pc:docMk/>
            <pc:sldMk cId="1403592009" sldId="331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12T00:48:32.563" v="92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addSp modSp add modAnim">
        <pc:chgData name="Long B Nguyen" userId="f59fb8f3-a021-417a-8bc1-65c8d471c621" providerId="ADAL" clId="{59CB9C7B-CBC7-E549-B176-97F9C29CB310}" dt="2019-11-14T12:50:48.962" v="12785"/>
        <pc:sldMkLst>
          <pc:docMk/>
          <pc:sldMk cId="1776526477" sldId="332"/>
        </pc:sldMkLst>
        <pc:spChg chg="mod">
          <ac:chgData name="Long B Nguyen" userId="f59fb8f3-a021-417a-8bc1-65c8d471c621" providerId="ADAL" clId="{59CB9C7B-CBC7-E549-B176-97F9C29CB310}" dt="2019-11-06T17:40:28.615" v="1921" actId="1076"/>
          <ac:spMkLst>
            <pc:docMk/>
            <pc:sldMk cId="1776526477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4T12:49:55.911" v="12769" actId="1076"/>
          <ac:spMkLst>
            <pc:docMk/>
            <pc:sldMk cId="1776526477" sldId="332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14T12:50:26.552" v="12783" actId="20577"/>
          <ac:spMkLst>
            <pc:docMk/>
            <pc:sldMk cId="1776526477" sldId="332"/>
            <ac:spMk id="6" creationId="{933C1516-15E0-6241-839C-CC896EC7C958}"/>
          </ac:spMkLst>
        </pc:spChg>
        <pc:spChg chg="mod">
          <ac:chgData name="Long B Nguyen" userId="f59fb8f3-a021-417a-8bc1-65c8d471c621" providerId="ADAL" clId="{59CB9C7B-CBC7-E549-B176-97F9C29CB310}" dt="2019-11-06T17:41:05.504" v="1934" actId="20577"/>
          <ac:spMkLst>
            <pc:docMk/>
            <pc:sldMk cId="1776526477" sldId="332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06T17:41:10.033" v="1935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add modAnim">
        <pc:chgData name="Long B Nguyen" userId="f59fb8f3-a021-417a-8bc1-65c8d471c621" providerId="ADAL" clId="{59CB9C7B-CBC7-E549-B176-97F9C29CB310}" dt="2019-11-14T13:02:05.813" v="12882"/>
        <pc:sldMkLst>
          <pc:docMk/>
          <pc:sldMk cId="3768911574" sldId="333"/>
        </pc:sldMkLst>
        <pc:spChg chg="del">
          <ac:chgData name="Long B Nguyen" userId="f59fb8f3-a021-417a-8bc1-65c8d471c621" providerId="ADAL" clId="{59CB9C7B-CBC7-E549-B176-97F9C29CB310}" dt="2019-11-05T13:39:00.362" v="509" actId="478"/>
          <ac:spMkLst>
            <pc:docMk/>
            <pc:sldMk cId="3768911574" sldId="333"/>
            <ac:spMk id="3" creationId="{A1DFF59C-0607-DD47-93E1-3B5DBC7CB72D}"/>
          </ac:spMkLst>
        </pc:spChg>
        <pc:spChg chg="del">
          <ac:chgData name="Long B Nguyen" userId="f59fb8f3-a021-417a-8bc1-65c8d471c621" providerId="ADAL" clId="{59CB9C7B-CBC7-E549-B176-97F9C29CB310}" dt="2019-11-05T13:39:12.947" v="513" actId="478"/>
          <ac:spMkLst>
            <pc:docMk/>
            <pc:sldMk cId="3768911574" sldId="333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05T13:44:18.384" v="791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4T12:45:21.882" v="12589" actId="20577"/>
          <ac:spMkLst>
            <pc:docMk/>
            <pc:sldMk cId="3768911574" sldId="333"/>
            <ac:spMk id="14" creationId="{5EDF072F-75BE-8741-9067-D2D254F08E47}"/>
          </ac:spMkLst>
        </pc:spChg>
        <pc:spChg chg="add mod">
          <ac:chgData name="Long B Nguyen" userId="f59fb8f3-a021-417a-8bc1-65c8d471c621" providerId="ADAL" clId="{59CB9C7B-CBC7-E549-B176-97F9C29CB310}" dt="2019-11-14T12:45:25.993" v="12592" actId="20577"/>
          <ac:spMkLst>
            <pc:docMk/>
            <pc:sldMk cId="3768911574" sldId="333"/>
            <ac:spMk id="16" creationId="{5A9C07C4-A578-9340-813C-79D04F7B9BE1}"/>
          </ac:spMkLst>
        </pc:spChg>
        <pc:spChg chg="add mod">
          <ac:chgData name="Long B Nguyen" userId="f59fb8f3-a021-417a-8bc1-65c8d471c621" providerId="ADAL" clId="{59CB9C7B-CBC7-E549-B176-97F9C29CB310}" dt="2019-11-14T12:46:25.792" v="12667" actId="1076"/>
          <ac:spMkLst>
            <pc:docMk/>
            <pc:sldMk cId="3768911574" sldId="333"/>
            <ac:spMk id="17" creationId="{A0DA8034-18BF-A04B-95E1-E02483E3609C}"/>
          </ac:spMkLst>
        </pc:spChg>
        <pc:spChg chg="add mod">
          <ac:chgData name="Long B Nguyen" userId="f59fb8f3-a021-417a-8bc1-65c8d471c621" providerId="ADAL" clId="{59CB9C7B-CBC7-E549-B176-97F9C29CB310}" dt="2019-11-14T12:45:11.008" v="12586" actId="20577"/>
          <ac:spMkLst>
            <pc:docMk/>
            <pc:sldMk cId="3768911574" sldId="333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5T13:39:02.337" v="510" actId="478"/>
          <ac:cxnSpMkLst>
            <pc:docMk/>
            <pc:sldMk cId="3768911574" sldId="333"/>
            <ac:cxnSpMk id="4" creationId="{A46F3D1F-4E4F-FA42-90BE-0487CC045C6E}"/>
          </ac:cxnSpMkLst>
        </pc:cxnChg>
        <pc:cxnChg chg="del">
          <ac:chgData name="Long B Nguyen" userId="f59fb8f3-a021-417a-8bc1-65c8d471c621" providerId="ADAL" clId="{59CB9C7B-CBC7-E549-B176-97F9C29CB310}" dt="2019-11-05T13:39:12.947" v="513" actId="478"/>
          <ac:cxnSpMkLst>
            <pc:docMk/>
            <pc:sldMk cId="3768911574" sldId="333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0T19:21:05.339" v="8892" actId="1037"/>
          <ac:cxnSpMkLst>
            <pc:docMk/>
            <pc:sldMk cId="3768911574" sldId="333"/>
            <ac:cxnSpMk id="10" creationId="{78689255-3173-164C-A63E-73DEF65651F2}"/>
          </ac:cxnSpMkLst>
        </pc:cxnChg>
        <pc:cxnChg chg="add mod">
          <ac:chgData name="Long B Nguyen" userId="f59fb8f3-a021-417a-8bc1-65c8d471c621" providerId="ADAL" clId="{59CB9C7B-CBC7-E549-B176-97F9C29CB310}" dt="2019-11-05T13:39:49.663" v="528" actId="14100"/>
          <ac:cxnSpMkLst>
            <pc:docMk/>
            <pc:sldMk cId="3768911574" sldId="333"/>
            <ac:cxnSpMk id="12" creationId="{CC48B4CD-941B-0741-BFA8-B9998C524923}"/>
          </ac:cxnSpMkLst>
        </pc:cxnChg>
        <pc:cxnChg chg="add mod">
          <ac:chgData name="Long B Nguyen" userId="f59fb8f3-a021-417a-8bc1-65c8d471c621" providerId="ADAL" clId="{59CB9C7B-CBC7-E549-B176-97F9C29CB310}" dt="2019-11-05T13:39:43.740" v="525" actId="14100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59CB9C7B-CBC7-E549-B176-97F9C29CB310}" dt="2019-11-05T13:39:24.362" v="520" actId="692"/>
          <ac:cxnSpMkLst>
            <pc:docMk/>
            <pc:sldMk cId="3768911574" sldId="333"/>
            <ac:cxnSpMk id="15" creationId="{F7544DEB-4070-1144-B42C-B2D00FB2B589}"/>
          </ac:cxnSpMkLst>
        </pc:cxnChg>
        <pc:cxnChg chg="add mod">
          <ac:chgData name="Long B Nguyen" userId="f59fb8f3-a021-417a-8bc1-65c8d471c621" providerId="ADAL" clId="{59CB9C7B-CBC7-E549-B176-97F9C29CB310}" dt="2019-11-05T13:45:56.060" v="830" actId="14100"/>
          <ac:cxnSpMkLst>
            <pc:docMk/>
            <pc:sldMk cId="3768911574" sldId="333"/>
            <ac:cxnSpMk id="18" creationId="{0455C446-0CB9-7542-A5E5-DF0CA973519D}"/>
          </ac:cxnSpMkLst>
        </pc:cxnChg>
        <pc:cxnChg chg="add mod">
          <ac:chgData name="Long B Nguyen" userId="f59fb8f3-a021-417a-8bc1-65c8d471c621" providerId="ADAL" clId="{59CB9C7B-CBC7-E549-B176-97F9C29CB310}" dt="2019-11-14T12:46:41.528" v="12671" actId="14100"/>
          <ac:cxnSpMkLst>
            <pc:docMk/>
            <pc:sldMk cId="3768911574" sldId="333"/>
            <ac:cxnSpMk id="19" creationId="{A6C5B7ED-9686-3549-A3DD-5DD0CF6E8DE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12T00:58:03.638" v="9374" actId="20577"/>
        <pc:sldMkLst>
          <pc:docMk/>
          <pc:sldMk cId="1520390356" sldId="334"/>
        </pc:sldMkLst>
        <pc:spChg chg="del">
          <ac:chgData name="Long B Nguyen" userId="f59fb8f3-a021-417a-8bc1-65c8d471c621" providerId="ADAL" clId="{59CB9C7B-CBC7-E549-B176-97F9C29CB310}" dt="2019-11-06T17:31:26.918" v="1461" actId="478"/>
          <ac:spMkLst>
            <pc:docMk/>
            <pc:sldMk cId="1520390356" sldId="334"/>
            <ac:spMk id="4" creationId="{557F7968-AE4D-9746-81FE-F79B57BD6EFE}"/>
          </ac:spMkLst>
        </pc:spChg>
        <pc:spChg chg="mod">
          <ac:chgData name="Long B Nguyen" userId="f59fb8f3-a021-417a-8bc1-65c8d471c621" providerId="ADAL" clId="{59CB9C7B-CBC7-E549-B176-97F9C29CB310}" dt="2019-11-12T00:58:03.638" v="9374" actId="20577"/>
          <ac:spMkLst>
            <pc:docMk/>
            <pc:sldMk cId="1520390356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30:58.532" v="1457" actId="14100"/>
          <ac:cxnSpMkLst>
            <pc:docMk/>
            <pc:sldMk cId="1520390356" sldId="334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06T17:31:06.805" v="1460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delSp modSp add modAnim">
        <pc:chgData name="Long B Nguyen" userId="f59fb8f3-a021-417a-8bc1-65c8d471c621" providerId="ADAL" clId="{59CB9C7B-CBC7-E549-B176-97F9C29CB310}" dt="2019-11-14T12:48:46.852" v="12698" actId="20577"/>
        <pc:sldMkLst>
          <pc:docMk/>
          <pc:sldMk cId="1370301937" sldId="335"/>
        </pc:sldMkLst>
        <pc:spChg chg="del">
          <ac:chgData name="Long B Nguyen" userId="f59fb8f3-a021-417a-8bc1-65c8d471c621" providerId="ADAL" clId="{59CB9C7B-CBC7-E549-B176-97F9C29CB310}" dt="2019-11-06T17:36:49.176" v="1782" actId="478"/>
          <ac:spMkLst>
            <pc:docMk/>
            <pc:sldMk cId="1370301937" sldId="335"/>
            <ac:spMk id="14" creationId="{5EDF072F-75BE-8741-9067-D2D254F08E47}"/>
          </ac:spMkLst>
        </pc:spChg>
        <pc:spChg chg="mod">
          <ac:chgData name="Long B Nguyen" userId="f59fb8f3-a021-417a-8bc1-65c8d471c621" providerId="ADAL" clId="{59CB9C7B-CBC7-E549-B176-97F9C29CB310}" dt="2019-11-14T12:48:46.852" v="12698" actId="20577"/>
          <ac:spMkLst>
            <pc:docMk/>
            <pc:sldMk cId="1370301937" sldId="335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59CB9C7B-CBC7-E549-B176-97F9C29CB310}" dt="2019-11-06T17:36:41.962" v="1781" actId="478"/>
          <ac:cxnSpMkLst>
            <pc:docMk/>
            <pc:sldMk cId="1370301937" sldId="335"/>
            <ac:cxnSpMk id="15" creationId="{F7544DEB-4070-1144-B42C-B2D00FB2B589}"/>
          </ac:cxnSpMkLst>
        </pc:cxnChg>
        <pc:cxnChg chg="del">
          <ac:chgData name="Long B Nguyen" userId="f59fb8f3-a021-417a-8bc1-65c8d471c621" providerId="ADAL" clId="{59CB9C7B-CBC7-E549-B176-97F9C29CB310}" dt="2019-11-06T17:36:40.542" v="1780" actId="478"/>
          <ac:cxnSpMkLst>
            <pc:docMk/>
            <pc:sldMk cId="1370301937" sldId="335"/>
            <ac:cxnSpMk id="18" creationId="{0455C446-0CB9-7542-A5E5-DF0CA973519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06T17:41:57.400" v="1984" actId="255"/>
        <pc:sldMkLst>
          <pc:docMk/>
          <pc:sldMk cId="649473723" sldId="336"/>
        </pc:sldMkLst>
        <pc:spChg chg="del">
          <ac:chgData name="Long B Nguyen" userId="f59fb8f3-a021-417a-8bc1-65c8d471c621" providerId="ADAL" clId="{59CB9C7B-CBC7-E549-B176-97F9C29CB310}" dt="2019-11-06T17:41:40.395" v="1977" actId="478"/>
          <ac:spMkLst>
            <pc:docMk/>
            <pc:sldMk cId="649473723" sldId="336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06T17:41:57.400" v="1984" actId="255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59CB9C7B-CBC7-E549-B176-97F9C29CB310}" dt="2019-11-06T17:40:57.398" v="1930" actId="20577"/>
          <ac:spMkLst>
            <pc:docMk/>
            <pc:sldMk cId="649473723" sldId="336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40:49.393" v="1926" actId="14100"/>
          <ac:cxnSpMkLst>
            <pc:docMk/>
            <pc:sldMk cId="649473723" sldId="336"/>
            <ac:cxnSpMk id="5" creationId="{2ACA8F3D-2AEE-0146-8A7F-D08353AD1C3A}"/>
          </ac:cxnSpMkLst>
        </pc:cxnChg>
      </pc:sldChg>
      <pc:sldChg chg="modSp add modAnim">
        <pc:chgData name="Long B Nguyen" userId="f59fb8f3-a021-417a-8bc1-65c8d471c621" providerId="ADAL" clId="{59CB9C7B-CBC7-E549-B176-97F9C29CB310}" dt="2019-11-14T12:57:06.015" v="12816"/>
        <pc:sldMkLst>
          <pc:docMk/>
          <pc:sldMk cId="1454819895" sldId="337"/>
        </pc:sldMkLst>
        <pc:spChg chg="mod">
          <ac:chgData name="Long B Nguyen" userId="f59fb8f3-a021-417a-8bc1-65c8d471c621" providerId="ADAL" clId="{59CB9C7B-CBC7-E549-B176-97F9C29CB310}" dt="2019-11-12T00:45:18.003" v="9033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7:17.150" v="12819"/>
        <pc:sldMkLst>
          <pc:docMk/>
          <pc:sldMk cId="3761802647" sldId="338"/>
        </pc:sldMkLst>
        <pc:spChg chg="mod">
          <ac:chgData name="Long B Nguyen" userId="f59fb8f3-a021-417a-8bc1-65c8d471c621" providerId="ADAL" clId="{59CB9C7B-CBC7-E549-B176-97F9C29CB310}" dt="2019-11-12T00:50:29.296" v="9342" actId="20577"/>
          <ac:spMkLst>
            <pc:docMk/>
            <pc:sldMk cId="3761802647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27.577" v="12568"/>
        <pc:sldMkLst>
          <pc:docMk/>
          <pc:sldMk cId="2700872664" sldId="339"/>
        </pc:sldMkLst>
        <pc:spChg chg="mod">
          <ac:chgData name="Long B Nguyen" userId="f59fb8f3-a021-417a-8bc1-65c8d471c621" providerId="ADAL" clId="{59CB9C7B-CBC7-E549-B176-97F9C29CB310}" dt="2019-11-10T19:18:36.909" v="8819" actId="20577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0:38.623" v="10523" actId="20577"/>
          <ac:spMkLst>
            <pc:docMk/>
            <pc:sldMk cId="2700872664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0:08.319" v="12834"/>
        <pc:sldMkLst>
          <pc:docMk/>
          <pc:sldMk cId="2044636910" sldId="340"/>
        </pc:sldMkLst>
        <pc:spChg chg="mod">
          <ac:chgData name="Long B Nguyen" userId="f59fb8f3-a021-417a-8bc1-65c8d471c621" providerId="ADAL" clId="{59CB9C7B-CBC7-E549-B176-97F9C29CB310}" dt="2019-11-10T19:19:14.943" v="8840" actId="20577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1:01:37.390" v="9406" actId="20577"/>
          <ac:spMkLst>
            <pc:docMk/>
            <pc:sldMk cId="2044636910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05.691" v="12564"/>
        <pc:sldMkLst>
          <pc:docMk/>
          <pc:sldMk cId="2849583976" sldId="341"/>
        </pc:sldMkLst>
        <pc:spChg chg="mod">
          <ac:chgData name="Long B Nguyen" userId="f59fb8f3-a021-417a-8bc1-65c8d471c621" providerId="ADAL" clId="{59CB9C7B-CBC7-E549-B176-97F9C29CB310}" dt="2019-11-13T15:50:19.846" v="12040" actId="20577"/>
          <ac:spMkLst>
            <pc:docMk/>
            <pc:sldMk cId="2849583976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0:58.843" v="12562"/>
        <pc:sldMkLst>
          <pc:docMk/>
          <pc:sldMk cId="1097937752" sldId="342"/>
        </pc:sldMkLst>
        <pc:spChg chg="mod">
          <ac:chgData name="Long B Nguyen" userId="f59fb8f3-a021-417a-8bc1-65c8d471c621" providerId="ADAL" clId="{59CB9C7B-CBC7-E549-B176-97F9C29CB310}" dt="2019-11-10T19:18:08.769" v="8792" actId="20577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50:02.213" v="12038" actId="114"/>
          <ac:spMkLst>
            <pc:docMk/>
            <pc:sldMk cId="109793775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1:56.869" v="12795"/>
        <pc:sldMkLst>
          <pc:docMk/>
          <pc:sldMk cId="2946703032" sldId="346"/>
        </pc:sldMkLst>
        <pc:spChg chg="mod">
          <ac:chgData name="Long B Nguyen" userId="f59fb8f3-a021-417a-8bc1-65c8d471c621" providerId="ADAL" clId="{59CB9C7B-CBC7-E549-B176-97F9C29CB310}" dt="2019-11-12T00:56:32.031" v="9344" actId="14100"/>
          <ac:spMkLst>
            <pc:docMk/>
            <pc:sldMk cId="294670303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0:23.500" v="11132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0T19:16:44.615" v="8779" actId="1076"/>
          <ac:spMkLst>
            <pc:docMk/>
            <pc:sldMk cId="2946703032" sldId="346"/>
            <ac:spMk id="10" creationId="{9947108E-12E8-044F-805D-DC505E96834C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2:03.644" v="12797"/>
        <pc:sldMkLst>
          <pc:docMk/>
          <pc:sldMk cId="3861312264" sldId="347"/>
        </pc:sldMkLst>
        <pc:spChg chg="mod">
          <ac:chgData name="Long B Nguyen" userId="f59fb8f3-a021-417a-8bc1-65c8d471c621" providerId="ADAL" clId="{59CB9C7B-CBC7-E549-B176-97F9C29CB310}" dt="2019-11-10T18:41:18.297" v="6968" actId="20577"/>
          <ac:spMkLst>
            <pc:docMk/>
            <pc:sldMk cId="386131226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0:43:16.595" v="9017" actId="20577"/>
          <ac:spMkLst>
            <pc:docMk/>
            <pc:sldMk cId="3861312264" sldId="347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0T18:40:13.153" v="6927" actId="478"/>
          <ac:spMkLst>
            <pc:docMk/>
            <pc:sldMk cId="3861312264" sldId="347"/>
            <ac:spMk id="10" creationId="{9947108E-12E8-044F-805D-DC505E96834C}"/>
          </ac:spMkLst>
        </pc:spChg>
      </pc:sldChg>
      <pc:sldChg chg="addSp delSp modSp add modAnim">
        <pc:chgData name="Long B Nguyen" userId="f59fb8f3-a021-417a-8bc1-65c8d471c621" providerId="ADAL" clId="{59CB9C7B-CBC7-E549-B176-97F9C29CB310}" dt="2019-11-14T13:12:01.541" v="12955" actId="20577"/>
        <pc:sldMkLst>
          <pc:docMk/>
          <pc:sldMk cId="4152312606" sldId="348"/>
        </pc:sldMkLst>
        <pc:spChg chg="add mod">
          <ac:chgData name="Long B Nguyen" userId="f59fb8f3-a021-417a-8bc1-65c8d471c621" providerId="ADAL" clId="{59CB9C7B-CBC7-E549-B176-97F9C29CB310}" dt="2019-11-14T13:12:01.541" v="12955" actId="20577"/>
          <ac:spMkLst>
            <pc:docMk/>
            <pc:sldMk cId="4152312606" sldId="348"/>
            <ac:spMk id="3" creationId="{74672431-8FFA-904A-BC8A-F824A588FCDD}"/>
          </ac:spMkLst>
        </pc:spChg>
        <pc:spChg chg="add del mod">
          <ac:chgData name="Long B Nguyen" userId="f59fb8f3-a021-417a-8bc1-65c8d471c621" providerId="ADAL" clId="{59CB9C7B-CBC7-E549-B176-97F9C29CB310}" dt="2019-11-10T19:00:18.499" v="7687" actId="478"/>
          <ac:spMkLst>
            <pc:docMk/>
            <pc:sldMk cId="4152312606" sldId="348"/>
            <ac:spMk id="3" creationId="{ABB60266-6ED5-534D-8933-CA03ABF66C15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4" creationId="{AFC1027A-A2B6-B44B-9245-2E5D826BC5DB}"/>
          </ac:spMkLst>
        </pc:spChg>
        <pc:spChg chg="add mod">
          <ac:chgData name="Long B Nguyen" userId="f59fb8f3-a021-417a-8bc1-65c8d471c621" providerId="ADAL" clId="{59CB9C7B-CBC7-E549-B176-97F9C29CB310}" dt="2019-11-10T19:11:32.585" v="8514" actId="207"/>
          <ac:spMkLst>
            <pc:docMk/>
            <pc:sldMk cId="4152312606" sldId="348"/>
            <ac:spMk id="5" creationId="{BABC40CC-AD73-DE40-9706-D1FABABD38CB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6" creationId="{DA0DFD29-B861-3643-8A1F-6A851B97825B}"/>
          </ac:spMkLst>
        </pc:spChg>
        <pc:spChg chg="add mod">
          <ac:chgData name="Long B Nguyen" userId="f59fb8f3-a021-417a-8bc1-65c8d471c621" providerId="ADAL" clId="{59CB9C7B-CBC7-E549-B176-97F9C29CB310}" dt="2019-11-10T19:10:20.645" v="8414" actId="255"/>
          <ac:spMkLst>
            <pc:docMk/>
            <pc:sldMk cId="4152312606" sldId="348"/>
            <ac:spMk id="7" creationId="{7FA88EF5-A7E3-4B42-AC10-E3709C51AEBA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8" creationId="{9678D9F0-77F4-7A43-B46C-EBDB97CE2005}"/>
          </ac:spMkLst>
        </pc:spChg>
        <pc:spChg chg="mod">
          <ac:chgData name="Long B Nguyen" userId="f59fb8f3-a021-417a-8bc1-65c8d471c621" providerId="ADAL" clId="{59CB9C7B-CBC7-E549-B176-97F9C29CB310}" dt="2019-11-12T00:43:34.297" v="9020" actId="20577"/>
          <ac:spMkLst>
            <pc:docMk/>
            <pc:sldMk cId="415231260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7:01.353" v="12891" actId="20577"/>
        <pc:sldMkLst>
          <pc:docMk/>
          <pc:sldMk cId="2239308720" sldId="349"/>
        </pc:sldMkLst>
        <pc:spChg chg="mod">
          <ac:chgData name="Long B Nguyen" userId="f59fb8f3-a021-417a-8bc1-65c8d471c621" providerId="ADAL" clId="{59CB9C7B-CBC7-E549-B176-97F9C29CB310}" dt="2019-11-14T13:07:01.353" v="12891" actId="20577"/>
          <ac:spMkLst>
            <pc:docMk/>
            <pc:sldMk cId="2239308720" sldId="349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2:50.729" v="8607" actId="20577"/>
          <ac:spMkLst>
            <pc:docMk/>
            <pc:sldMk cId="2239308720" sldId="349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1:23.207" v="8508" actId="20577"/>
          <ac:spMkLst>
            <pc:docMk/>
            <pc:sldMk cId="2239308720" sldId="34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6:28.365" v="12807"/>
        <pc:sldMkLst>
          <pc:docMk/>
          <pc:sldMk cId="1532134668" sldId="350"/>
        </pc:sldMkLst>
        <pc:spChg chg="mod">
          <ac:chgData name="Long B Nguyen" userId="f59fb8f3-a021-417a-8bc1-65c8d471c621" providerId="ADAL" clId="{59CB9C7B-CBC7-E549-B176-97F9C29CB310}" dt="2019-11-10T19:13:39.293" v="8668" actId="20577"/>
          <ac:spMkLst>
            <pc:docMk/>
            <pc:sldMk cId="1532134668" sldId="350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4:01.220" v="8681" actId="1076"/>
          <ac:spMkLst>
            <pc:docMk/>
            <pc:sldMk cId="1532134668" sldId="350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3:22.858" v="8649" actId="20577"/>
          <ac:spMkLst>
            <pc:docMk/>
            <pc:sldMk cId="1532134668" sldId="350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59CB9C7B-CBC7-E549-B176-97F9C29CB310}" dt="2019-11-14T12:55:27.111" v="12804"/>
        <pc:sldMkLst>
          <pc:docMk/>
          <pc:sldMk cId="3420249496" sldId="351"/>
        </pc:sldMkLst>
      </pc:sldChg>
      <pc:sldChg chg="modSp add modAnim">
        <pc:chgData name="Long B Nguyen" userId="f59fb8f3-a021-417a-8bc1-65c8d471c621" providerId="ADAL" clId="{59CB9C7B-CBC7-E549-B176-97F9C29CB310}" dt="2019-11-14T12:40:25.058" v="12554"/>
        <pc:sldMkLst>
          <pc:docMk/>
          <pc:sldMk cId="2101795491" sldId="545"/>
        </pc:sldMkLst>
        <pc:spChg chg="mod">
          <ac:chgData name="Long B Nguyen" userId="f59fb8f3-a021-417a-8bc1-65c8d471c621" providerId="ADAL" clId="{59CB9C7B-CBC7-E549-B176-97F9C29CB310}" dt="2019-11-12T00:41:44.199" v="8972" actId="20577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add modAnim">
        <pc:chgData name="Long B Nguyen" userId="f59fb8f3-a021-417a-8bc1-65c8d471c621" providerId="ADAL" clId="{59CB9C7B-CBC7-E549-B176-97F9C29CB310}" dt="2019-11-12T15:20:09.141" v="11989" actId="20577"/>
        <pc:sldMkLst>
          <pc:docMk/>
          <pc:sldMk cId="1854861563" sldId="546"/>
        </pc:sldMkLst>
        <pc:spChg chg="mod">
          <ac:chgData name="Long B Nguyen" userId="f59fb8f3-a021-417a-8bc1-65c8d471c621" providerId="ADAL" clId="{59CB9C7B-CBC7-E549-B176-97F9C29CB310}" dt="2019-11-12T01:38:55.875" v="9475" actId="20577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20:09.141" v="11989" actId="20577"/>
          <ac:spMkLst>
            <pc:docMk/>
            <pc:sldMk cId="1854861563" sldId="5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2:09.435" v="12575"/>
        <pc:sldMkLst>
          <pc:docMk/>
          <pc:sldMk cId="906346442" sldId="547"/>
        </pc:sldMkLst>
        <pc:spChg chg="mod">
          <ac:chgData name="Long B Nguyen" userId="f59fb8f3-a021-417a-8bc1-65c8d471c621" providerId="ADAL" clId="{59CB9C7B-CBC7-E549-B176-97F9C29CB310}" dt="2019-11-12T14:52:49.478" v="10756" actId="20577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7:25.508" v="10934" actId="20577"/>
          <ac:spMkLst>
            <pc:docMk/>
            <pc:sldMk cId="906346442" sldId="5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9:01.182" v="12701"/>
        <pc:sldMkLst>
          <pc:docMk/>
          <pc:sldMk cId="2079192273" sldId="548"/>
        </pc:sldMkLst>
        <pc:spChg chg="mod">
          <ac:chgData name="Long B Nguyen" userId="f59fb8f3-a021-417a-8bc1-65c8d471c621" providerId="ADAL" clId="{59CB9C7B-CBC7-E549-B176-97F9C29CB310}" dt="2019-11-12T14:56:52.237" v="10880" actId="20577"/>
          <ac:spMkLst>
            <pc:docMk/>
            <pc:sldMk cId="2079192273" sldId="548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8:49.833" v="11089" actId="20577"/>
          <ac:spMkLst>
            <pc:docMk/>
            <pc:sldMk cId="2079192273" sldId="548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7:41.484" v="12822"/>
        <pc:sldMkLst>
          <pc:docMk/>
          <pc:sldMk cId="1299838656" sldId="549"/>
        </pc:sldMkLst>
        <pc:spChg chg="mod">
          <ac:chgData name="Long B Nguyen" userId="f59fb8f3-a021-417a-8bc1-65c8d471c621" providerId="ADAL" clId="{59CB9C7B-CBC7-E549-B176-97F9C29CB310}" dt="2019-11-12T15:10:57.849" v="11689" actId="20577"/>
          <ac:spMkLst>
            <pc:docMk/>
            <pc:sldMk cId="1299838656" sldId="54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5:29.135" v="11446" actId="20577"/>
          <ac:spMkLst>
            <pc:docMk/>
            <pc:sldMk cId="1299838656" sldId="549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2T14:59:58.015" v="11128" actId="478"/>
          <ac:spMkLst>
            <pc:docMk/>
            <pc:sldMk cId="1299838656" sldId="549"/>
            <ac:spMk id="10" creationId="{9947108E-12E8-044F-805D-DC505E96834C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8:19.218" v="12827"/>
        <pc:sldMkLst>
          <pc:docMk/>
          <pc:sldMk cId="2820908233" sldId="551"/>
        </pc:sldMkLst>
        <pc:spChg chg="mod">
          <ac:chgData name="Long B Nguyen" userId="f59fb8f3-a021-417a-8bc1-65c8d471c621" providerId="ADAL" clId="{59CB9C7B-CBC7-E549-B176-97F9C29CB310}" dt="2019-11-12T15:08:09.321" v="11682" actId="20577"/>
          <ac:spMkLst>
            <pc:docMk/>
            <pc:sldMk cId="2820908233" sldId="551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8:50.392" v="11688" actId="207"/>
          <ac:spMkLst>
            <pc:docMk/>
            <pc:sldMk cId="2820908233" sldId="551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59CB9C7B-CBC7-E549-B176-97F9C29CB310}" dt="2019-11-19T12:45:40.186" v="12957" actId="2696"/>
        <pc:sldMkLst>
          <pc:docMk/>
          <pc:sldMk cId="1559918550" sldId="552"/>
        </pc:sldMkLst>
      </pc:sldChg>
      <pc:sldChg chg="modSp add modAnim">
        <pc:chgData name="Long B Nguyen" userId="f59fb8f3-a021-417a-8bc1-65c8d471c621" providerId="ADAL" clId="{59CB9C7B-CBC7-E549-B176-97F9C29CB310}" dt="2019-11-14T12:56:42.041" v="12810"/>
        <pc:sldMkLst>
          <pc:docMk/>
          <pc:sldMk cId="1358728332" sldId="553"/>
        </pc:sldMkLst>
        <pc:spChg chg="mod">
          <ac:chgData name="Long B Nguyen" userId="f59fb8f3-a021-417a-8bc1-65c8d471c621" providerId="ADAL" clId="{59CB9C7B-CBC7-E549-B176-97F9C29CB310}" dt="2019-11-13T15:57:03.762" v="12061" actId="20577"/>
          <ac:spMkLst>
            <pc:docMk/>
            <pc:sldMk cId="1358728332" sldId="553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6:02:48.086" v="12552" actId="255"/>
          <ac:spMkLst>
            <pc:docMk/>
            <pc:sldMk cId="1358728332" sldId="55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9T12:47:14.779" v="13175" actId="20577"/>
        <pc:sldMkLst>
          <pc:docMk/>
          <pc:sldMk cId="3027756854" sldId="554"/>
        </pc:sldMkLst>
        <pc:spChg chg="mod">
          <ac:chgData name="Long B Nguyen" userId="f59fb8f3-a021-417a-8bc1-65c8d471c621" providerId="ADAL" clId="{59CB9C7B-CBC7-E549-B176-97F9C29CB310}" dt="2019-11-19T12:47:14.779" v="13175" actId="20577"/>
          <ac:spMkLst>
            <pc:docMk/>
            <pc:sldMk cId="3027756854" sldId="55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CA2DF25-63F7-764C-A9B1-5CAE69E0622F}"/>
    <pc:docChg chg="undo custSel addSld delSld modSld">
      <pc:chgData name="Long B Nguyen" userId="f59fb8f3-a021-417a-8bc1-65c8d471c621" providerId="ADAL" clId="{0CA2DF25-63F7-764C-A9B1-5CAE69E0622F}" dt="2021-03-11T14:04:17.913" v="1281" actId="14100"/>
      <pc:docMkLst>
        <pc:docMk/>
      </pc:docMkLst>
      <pc:sldChg chg="del">
        <pc:chgData name="Long B Nguyen" userId="f59fb8f3-a021-417a-8bc1-65c8d471c621" providerId="ADAL" clId="{0CA2DF25-63F7-764C-A9B1-5CAE69E0622F}" dt="2021-03-11T11:50:12.431" v="862" actId="2696"/>
        <pc:sldMkLst>
          <pc:docMk/>
          <pc:sldMk cId="278045358" sldId="257"/>
        </pc:sldMkLst>
      </pc:sldChg>
      <pc:sldChg chg="modSp add mod modAnim">
        <pc:chgData name="Long B Nguyen" userId="f59fb8f3-a021-417a-8bc1-65c8d471c621" providerId="ADAL" clId="{0CA2DF25-63F7-764C-A9B1-5CAE69E0622F}" dt="2021-03-11T13:59:51.369" v="1233" actId="20577"/>
        <pc:sldMkLst>
          <pc:docMk/>
          <pc:sldMk cId="3098356658" sldId="257"/>
        </pc:sldMkLst>
        <pc:spChg chg="mod">
          <ac:chgData name="Long B Nguyen" userId="f59fb8f3-a021-417a-8bc1-65c8d471c621" providerId="ADAL" clId="{0CA2DF25-63F7-764C-A9B1-5CAE69E0622F}" dt="2021-03-11T11:50:17.860" v="864" actId="1076"/>
          <ac:spMkLst>
            <pc:docMk/>
            <pc:sldMk cId="30983566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3:59:51.369" v="1233" actId="20577"/>
          <ac:spMkLst>
            <pc:docMk/>
            <pc:sldMk cId="3098356658" sldId="257"/>
            <ac:spMk id="9" creationId="{E3B2E017-30B2-884B-A113-B419A2ED51AD}"/>
          </ac:spMkLst>
        </pc:spChg>
      </pc:sldChg>
      <pc:sldChg chg="addSp delSp modSp mod">
        <pc:chgData name="Long B Nguyen" userId="f59fb8f3-a021-417a-8bc1-65c8d471c621" providerId="ADAL" clId="{0CA2DF25-63F7-764C-A9B1-5CAE69E0622F}" dt="2021-03-11T11:54:30.782" v="1099"/>
        <pc:sldMkLst>
          <pc:docMk/>
          <pc:sldMk cId="3768911574" sldId="333"/>
        </pc:sldMkLst>
        <pc:spChg chg="add del mod">
          <ac:chgData name="Long B Nguyen" userId="f59fb8f3-a021-417a-8bc1-65c8d471c621" providerId="ADAL" clId="{0CA2DF25-63F7-764C-A9B1-5CAE69E0622F}" dt="2021-03-11T11:54:30.782" v="1099"/>
          <ac:spMkLst>
            <pc:docMk/>
            <pc:sldMk cId="3768911574" sldId="333"/>
            <ac:spMk id="3" creationId="{42AB63FA-AA1F-494E-8C39-6E8F82903207}"/>
          </ac:spMkLst>
        </pc:spChg>
      </pc:sldChg>
      <pc:sldChg chg="modSp mod">
        <pc:chgData name="Long B Nguyen" userId="f59fb8f3-a021-417a-8bc1-65c8d471c621" providerId="ADAL" clId="{0CA2DF25-63F7-764C-A9B1-5CAE69E0622F}" dt="2021-03-11T11:41:15.150" v="6" actId="14100"/>
        <pc:sldMkLst>
          <pc:docMk/>
          <pc:sldMk cId="2700872664" sldId="339"/>
        </pc:sldMkLst>
        <pc:spChg chg="mod">
          <ac:chgData name="Long B Nguyen" userId="f59fb8f3-a021-417a-8bc1-65c8d471c621" providerId="ADAL" clId="{0CA2DF25-63F7-764C-A9B1-5CAE69E0622F}" dt="2021-03-11T11:41:13.059" v="5" actId="1076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1:41:15.150" v="6" actId="14100"/>
          <ac:spMkLst>
            <pc:docMk/>
            <pc:sldMk cId="2700872664" sldId="33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CA2DF25-63F7-764C-A9B1-5CAE69E0622F}" dt="2021-03-11T11:41:22.878" v="8" actId="14100"/>
        <pc:sldMkLst>
          <pc:docMk/>
          <pc:sldMk cId="2044636910" sldId="340"/>
        </pc:sldMkLst>
        <pc:spChg chg="mod">
          <ac:chgData name="Long B Nguyen" userId="f59fb8f3-a021-417a-8bc1-65c8d471c621" providerId="ADAL" clId="{0CA2DF25-63F7-764C-A9B1-5CAE69E0622F}" dt="2021-03-11T11:41:20.353" v="7" actId="1076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1:41:22.878" v="8" actId="14100"/>
          <ac:spMkLst>
            <pc:docMk/>
            <pc:sldMk cId="2044636910" sldId="34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CA2DF25-63F7-764C-A9B1-5CAE69E0622F}" dt="2021-03-11T14:03:06.538" v="1279" actId="14100"/>
        <pc:sldMkLst>
          <pc:docMk/>
          <pc:sldMk cId="2849583976" sldId="341"/>
        </pc:sldMkLst>
        <pc:spChg chg="mod">
          <ac:chgData name="Long B Nguyen" userId="f59fb8f3-a021-417a-8bc1-65c8d471c621" providerId="ADAL" clId="{0CA2DF25-63F7-764C-A9B1-5CAE69E0622F}" dt="2021-03-11T14:03:00.707" v="1277" actId="1076"/>
          <ac:spMkLst>
            <pc:docMk/>
            <pc:sldMk cId="2849583976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4:03:06.538" v="1279" actId="14100"/>
          <ac:spMkLst>
            <pc:docMk/>
            <pc:sldMk cId="2849583976" sldId="34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0CA2DF25-63F7-764C-A9B1-5CAE69E0622F}" dt="2021-03-11T14:02:51.555" v="1276" actId="20577"/>
        <pc:sldMkLst>
          <pc:docMk/>
          <pc:sldMk cId="1097937752" sldId="342"/>
        </pc:sldMkLst>
        <pc:spChg chg="mod">
          <ac:chgData name="Long B Nguyen" userId="f59fb8f3-a021-417a-8bc1-65c8d471c621" providerId="ADAL" clId="{0CA2DF25-63F7-764C-A9B1-5CAE69E0622F}" dt="2021-03-11T11:40:57.534" v="3" actId="1076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4:02:51.555" v="1276" actId="20577"/>
          <ac:spMkLst>
            <pc:docMk/>
            <pc:sldMk cId="1097937752" sldId="342"/>
            <ac:spMk id="9" creationId="{E3B2E017-30B2-884B-A113-B419A2ED51AD}"/>
          </ac:spMkLst>
        </pc:spChg>
      </pc:sldChg>
      <pc:sldChg chg="addSp delSp modSp mod modAnim">
        <pc:chgData name="Long B Nguyen" userId="f59fb8f3-a021-417a-8bc1-65c8d471c621" providerId="ADAL" clId="{0CA2DF25-63F7-764C-A9B1-5CAE69E0622F}" dt="2021-03-11T14:02:33.129" v="1275"/>
        <pc:sldMkLst>
          <pc:docMk/>
          <pc:sldMk cId="2101795491" sldId="545"/>
        </pc:sldMkLst>
        <pc:spChg chg="add mod">
          <ac:chgData name="Long B Nguyen" userId="f59fb8f3-a021-417a-8bc1-65c8d471c621" providerId="ADAL" clId="{0CA2DF25-63F7-764C-A9B1-5CAE69E0622F}" dt="2021-03-11T14:02:12.382" v="1270" actId="14100"/>
          <ac:spMkLst>
            <pc:docMk/>
            <pc:sldMk cId="2101795491" sldId="545"/>
            <ac:spMk id="3" creationId="{8BA9D0DA-1D67-ED43-A19F-6557EAD9C067}"/>
          </ac:spMkLst>
        </pc:spChg>
        <pc:spChg chg="mod">
          <ac:chgData name="Long B Nguyen" userId="f59fb8f3-a021-417a-8bc1-65c8d471c621" providerId="ADAL" clId="{0CA2DF25-63F7-764C-A9B1-5CAE69E0622F}" dt="2021-03-11T14:01:55.857" v="1264" actId="1076"/>
          <ac:spMkLst>
            <pc:docMk/>
            <pc:sldMk cId="2101795491" sldId="545"/>
            <ac:spMk id="23554" creationId="{4A410BF0-5019-0D40-8CE7-D9E5FEAB56F9}"/>
          </ac:spMkLst>
        </pc:spChg>
        <pc:spChg chg="del mod">
          <ac:chgData name="Long B Nguyen" userId="f59fb8f3-a021-417a-8bc1-65c8d471c621" providerId="ADAL" clId="{0CA2DF25-63F7-764C-A9B1-5CAE69E0622F}" dt="2021-03-11T11:44:41.228" v="55" actId="478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mod">
        <pc:chgData name="Long B Nguyen" userId="f59fb8f3-a021-417a-8bc1-65c8d471c621" providerId="ADAL" clId="{0CA2DF25-63F7-764C-A9B1-5CAE69E0622F}" dt="2021-03-11T14:04:17.913" v="1281" actId="14100"/>
        <pc:sldMkLst>
          <pc:docMk/>
          <pc:sldMk cId="1854861563" sldId="546"/>
        </pc:sldMkLst>
        <pc:spChg chg="mod">
          <ac:chgData name="Long B Nguyen" userId="f59fb8f3-a021-417a-8bc1-65c8d471c621" providerId="ADAL" clId="{0CA2DF25-63F7-764C-A9B1-5CAE69E0622F}" dt="2021-03-11T14:04:13.968" v="1280" actId="1076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4:04:17.913" v="1281" actId="14100"/>
          <ac:spMkLst>
            <pc:docMk/>
            <pc:sldMk cId="1854861563" sldId="54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CA2DF25-63F7-764C-A9B1-5CAE69E0622F}" dt="2021-03-11T11:41:42.346" v="10" actId="14100"/>
        <pc:sldMkLst>
          <pc:docMk/>
          <pc:sldMk cId="906346442" sldId="547"/>
        </pc:sldMkLst>
        <pc:spChg chg="mod">
          <ac:chgData name="Long B Nguyen" userId="f59fb8f3-a021-417a-8bc1-65c8d471c621" providerId="ADAL" clId="{0CA2DF25-63F7-764C-A9B1-5CAE69E0622F}" dt="2021-03-11T11:41:39.930" v="9" actId="1076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0CA2DF25-63F7-764C-A9B1-5CAE69E0622F}" dt="2021-03-11T11:41:42.346" v="10" actId="14100"/>
          <ac:spMkLst>
            <pc:docMk/>
            <pc:sldMk cId="906346442" sldId="54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0CA2DF25-63F7-764C-A9B1-5CAE69E0622F}" dt="2021-03-11T11:50:00.900" v="861" actId="20577"/>
        <pc:sldMkLst>
          <pc:docMk/>
          <pc:sldMk cId="1226276962" sldId="555"/>
        </pc:sldMkLst>
        <pc:spChg chg="mod">
          <ac:chgData name="Long B Nguyen" userId="f59fb8f3-a021-417a-8bc1-65c8d471c621" providerId="ADAL" clId="{0CA2DF25-63F7-764C-A9B1-5CAE69E0622F}" dt="2021-03-11T11:50:00.900" v="861" actId="20577"/>
          <ac:spMkLst>
            <pc:docMk/>
            <pc:sldMk cId="1226276962" sldId="555"/>
            <ac:spMk id="27650" creationId="{CDDBD0B0-F30B-EE40-92BE-F8B3992FD62C}"/>
          </ac:spMkLst>
        </pc:spChg>
      </pc:sldChg>
      <pc:sldChg chg="addSp modSp add mod modAnim">
        <pc:chgData name="Long B Nguyen" userId="f59fb8f3-a021-417a-8bc1-65c8d471c621" providerId="ADAL" clId="{0CA2DF25-63F7-764C-A9B1-5CAE69E0622F}" dt="2021-03-11T14:01:45.803" v="1263" actId="20577"/>
        <pc:sldMkLst>
          <pc:docMk/>
          <pc:sldMk cId="290283863" sldId="556"/>
        </pc:sldMkLst>
        <pc:spChg chg="mod">
          <ac:chgData name="Long B Nguyen" userId="f59fb8f3-a021-417a-8bc1-65c8d471c621" providerId="ADAL" clId="{0CA2DF25-63F7-764C-A9B1-5CAE69E0622F}" dt="2021-03-11T14:01:45.803" v="1263" actId="20577"/>
          <ac:spMkLst>
            <pc:docMk/>
            <pc:sldMk cId="290283863" sldId="556"/>
            <ac:spMk id="2" creationId="{AA3A228F-61D0-D949-A5E7-F83756230BF8}"/>
          </ac:spMkLst>
        </pc:spChg>
        <pc:spChg chg="add mod">
          <ac:chgData name="Long B Nguyen" userId="f59fb8f3-a021-417a-8bc1-65c8d471c621" providerId="ADAL" clId="{0CA2DF25-63F7-764C-A9B1-5CAE69E0622F}" dt="2021-03-11T11:55:25.131" v="1169" actId="1076"/>
          <ac:spMkLst>
            <pc:docMk/>
            <pc:sldMk cId="290283863" sldId="556"/>
            <ac:spMk id="4" creationId="{337D7E28-6576-C043-832E-2CDC9179B6E0}"/>
          </ac:spMkLst>
        </pc:spChg>
        <pc:spChg chg="mod">
          <ac:chgData name="Long B Nguyen" userId="f59fb8f3-a021-417a-8bc1-65c8d471c621" providerId="ADAL" clId="{0CA2DF25-63F7-764C-A9B1-5CAE69E0622F}" dt="2021-03-11T11:52:56.906" v="1087" actId="20577"/>
          <ac:spMkLst>
            <pc:docMk/>
            <pc:sldMk cId="290283863" sldId="556"/>
            <ac:spMk id="9" creationId="{E3B2E017-30B2-884B-A113-B419A2ED51AD}"/>
          </ac:spMkLst>
        </pc:spChg>
        <pc:cxnChg chg="add mod">
          <ac:chgData name="Long B Nguyen" userId="f59fb8f3-a021-417a-8bc1-65c8d471c621" providerId="ADAL" clId="{0CA2DF25-63F7-764C-A9B1-5CAE69E0622F}" dt="2021-03-11T11:54:45.038" v="1112" actId="14100"/>
          <ac:cxnSpMkLst>
            <pc:docMk/>
            <pc:sldMk cId="290283863" sldId="556"/>
            <ac:cxnSpMk id="5" creationId="{574B46E1-76CC-9549-A9EA-426276DA9BB1}"/>
          </ac:cxnSpMkLst>
        </pc:cxnChg>
        <pc:cxnChg chg="add mod">
          <ac:chgData name="Long B Nguyen" userId="f59fb8f3-a021-417a-8bc1-65c8d471c621" providerId="ADAL" clId="{0CA2DF25-63F7-764C-A9B1-5CAE69E0622F}" dt="2021-03-11T11:54:52.111" v="1115" actId="14100"/>
          <ac:cxnSpMkLst>
            <pc:docMk/>
            <pc:sldMk cId="290283863" sldId="556"/>
            <ac:cxnSpMk id="7" creationId="{127FB062-DB15-4646-AE2B-FEAD356A26B0}"/>
          </ac:cxnSpMkLst>
        </pc:cxnChg>
        <pc:cxnChg chg="add mod">
          <ac:chgData name="Long B Nguyen" userId="f59fb8f3-a021-417a-8bc1-65c8d471c621" providerId="ADAL" clId="{0CA2DF25-63F7-764C-A9B1-5CAE69E0622F}" dt="2021-03-11T11:55:28.148" v="1170" actId="14100"/>
          <ac:cxnSpMkLst>
            <pc:docMk/>
            <pc:sldMk cId="290283863" sldId="556"/>
            <ac:cxnSpMk id="10" creationId="{A7554D4B-A0AA-934D-95C7-A5055505D0B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LongNguyen18/ImportModulesPyth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3854"/>
            <a:ext cx="5381296" cy="100231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Object-Oriented Programming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98" y="162227"/>
            <a:ext cx="7053542" cy="683886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846113"/>
            <a:ext cx="8326023" cy="455651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Your game might have more than one classes. Each class can have many objects of that class or type.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Classes</a:t>
            </a:r>
            <a:r>
              <a:rPr lang="en-US" altLang="en-US" sz="2000" dirty="0">
                <a:ea typeface="ＭＳ Ｐゴシック" panose="020B0600070205080204" pitchFamily="34" charset="-128"/>
              </a:rPr>
              <a:t>: Character, Boss, Tile, Bullet.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Objects: 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You may have one player object from the Character class. 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Several Boss objects, one for each level.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A set of Tile objects for the the platforms on which the game objects walk. 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Many Bullet objects are created as Character or Boss objects shoot. </a:t>
            </a:r>
          </a:p>
        </p:txBody>
      </p:sp>
    </p:spTree>
    <p:extLst>
      <p:ext uri="{BB962C8B-B14F-4D97-AF65-F5344CB8AC3E}">
        <p14:creationId xmlns:p14="http://schemas.microsoft.com/office/powerpoint/2010/main" val="204463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48" y="152702"/>
            <a:ext cx="7053542" cy="683886"/>
          </a:xfrm>
        </p:spPr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6" y="933451"/>
            <a:ext cx="8278398" cy="4469182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InaiMathi" pitchFamily="2" charset="0"/>
              </a:rPr>
              <a:t>A class is declared with the keyword class followed by the class name.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0E84B5"/>
                </a:solidFill>
                <a:latin typeface="Inconsolata" panose="020B0609030003000000" pitchFamily="49" charset="77"/>
              </a:rPr>
              <a:t>ClassName</a:t>
            </a:r>
            <a:r>
              <a:rPr lang="en-US" sz="20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To create and initialize our instance variables, we need to define a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special method</a:t>
            </a:r>
            <a:r>
              <a:rPr lang="en-US" altLang="en-US" sz="2000" dirty="0">
                <a:ea typeface="ＭＳ Ｐゴシック" panose="020B0600070205080204" pitchFamily="34" charset="-128"/>
              </a:rPr>
              <a:t> called __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__(double underscore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 or "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dunder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"). This method is sometimes called 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constructor.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34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The Character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44008"/>
            <a:ext cx="8051725" cy="41586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InaiMathi" pitchFamily="2" charset="0"/>
              </a:rPr>
              <a:t>An example of a class. </a:t>
            </a:r>
          </a:p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i_name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i_x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</a:t>
            </a:r>
            <a:endParaRPr lang="en-US" sz="1900" b="1" dirty="0">
              <a:latin typeface="Inconsolata" panose="020B0609030003000000" pitchFamily="49" charset="77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6F3D1F-4E4F-FA42-90BE-0487CC045C6E}"/>
              </a:ext>
            </a:extLst>
          </p:cNvPr>
          <p:cNvCxnSpPr>
            <a:cxnSpLocks/>
          </p:cNvCxnSpPr>
          <p:nvPr/>
        </p:nvCxnSpPr>
        <p:spPr>
          <a:xfrm flipH="1">
            <a:off x="2628900" y="2179083"/>
            <a:ext cx="1037247" cy="5556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1DFF59C-0607-DD47-93E1-3B5DBC7CB72D}"/>
              </a:ext>
            </a:extLst>
          </p:cNvPr>
          <p:cNvSpPr txBox="1"/>
          <p:nvPr/>
        </p:nvSpPr>
        <p:spPr>
          <a:xfrm>
            <a:off x="3666146" y="1608524"/>
            <a:ext cx="5546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Constructor: 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 is a </a:t>
            </a:r>
            <a:r>
              <a:rPr lang="en-US" sz="1800" b="1" dirty="0">
                <a:solidFill>
                  <a:srgbClr val="FF0000"/>
                </a:solidFill>
              </a:rPr>
              <a:t>special method </a:t>
            </a:r>
            <a:r>
              <a:rPr lang="en-US" sz="1800" dirty="0">
                <a:solidFill>
                  <a:srgbClr val="FF0000"/>
                </a:solidFill>
              </a:rPr>
              <a:t>that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creates and initializes the instance variables(or attributes)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(pronounced "</a:t>
            </a:r>
            <a:r>
              <a:rPr lang="en-US" sz="1800" dirty="0" err="1">
                <a:solidFill>
                  <a:srgbClr val="FF0000"/>
                </a:solidFill>
              </a:rPr>
              <a:t>dunder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" (double underscore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8B594-C488-9F41-BC3D-B12A7562F3F7}"/>
              </a:ext>
            </a:extLst>
          </p:cNvPr>
          <p:cNvSpPr txBox="1"/>
          <p:nvPr/>
        </p:nvSpPr>
        <p:spPr>
          <a:xfrm>
            <a:off x="0" y="3626835"/>
            <a:ext cx="1811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instance variables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or instance attributes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(use self with dot notation)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A59FBC-12F0-5C49-8BA8-983F96E9EE0E}"/>
              </a:ext>
            </a:extLst>
          </p:cNvPr>
          <p:cNvCxnSpPr>
            <a:cxnSpLocks/>
          </p:cNvCxnSpPr>
          <p:nvPr/>
        </p:nvCxnSpPr>
        <p:spPr>
          <a:xfrm flipV="1">
            <a:off x="941123" y="3278998"/>
            <a:ext cx="870585" cy="258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DF072F-75BE-8741-9067-D2D254F08E47}"/>
              </a:ext>
            </a:extLst>
          </p:cNvPr>
          <p:cNvSpPr txBox="1"/>
          <p:nvPr/>
        </p:nvSpPr>
        <p:spPr>
          <a:xfrm>
            <a:off x="4974091" y="3289696"/>
            <a:ext cx="4238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</a:t>
            </a:r>
            <a:r>
              <a:rPr lang="en-US" sz="1800" b="1" dirty="0">
                <a:solidFill>
                  <a:srgbClr val="FF0000"/>
                </a:solidFill>
              </a:rPr>
              <a:t>self </a:t>
            </a:r>
            <a:r>
              <a:rPr lang="en-US" sz="1800" dirty="0">
                <a:solidFill>
                  <a:srgbClr val="FF0000"/>
                </a:solidFill>
              </a:rPr>
              <a:t>parameter is automatically set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to reference the newly created object. It can use another name but "</a:t>
            </a:r>
            <a:r>
              <a:rPr lang="en-US" sz="1800" b="1" dirty="0">
                <a:solidFill>
                  <a:srgbClr val="FF0000"/>
                </a:solidFill>
              </a:rPr>
              <a:t>self</a:t>
            </a:r>
            <a:r>
              <a:rPr lang="en-US" sz="1800" dirty="0">
                <a:solidFill>
                  <a:srgbClr val="FF0000"/>
                </a:solidFill>
              </a:rPr>
              <a:t>" is the convention.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544DEB-4070-1144-B42C-B2D00FB2B589}"/>
              </a:ext>
            </a:extLst>
          </p:cNvPr>
          <p:cNvCxnSpPr>
            <a:cxnSpLocks/>
          </p:cNvCxnSpPr>
          <p:nvPr/>
        </p:nvCxnSpPr>
        <p:spPr>
          <a:xfrm flipH="1" flipV="1">
            <a:off x="3524250" y="2980222"/>
            <a:ext cx="1611773" cy="170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16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 Class Diagram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AFC970E-3FBA-F843-9AA5-DEA44EAA5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953736"/>
              </p:ext>
            </p:extLst>
          </p:nvPr>
        </p:nvGraphicFramePr>
        <p:xfrm>
          <a:off x="4968182" y="2518714"/>
          <a:ext cx="2654647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4647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207985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name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__</a:t>
                      </a:r>
                      <a:r>
                        <a:rPr lang="en-US" sz="16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init</a:t>
                      </a:r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__(self, name, x, speed)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move(self)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ED0F1E3-82CD-B346-A913-A640D9993422}"/>
              </a:ext>
            </a:extLst>
          </p:cNvPr>
          <p:cNvSpPr txBox="1"/>
          <p:nvPr/>
        </p:nvSpPr>
        <p:spPr>
          <a:xfrm>
            <a:off x="483848" y="1150913"/>
            <a:ext cx="6068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Here's a class diagram that can help you visualize a class.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2D0245-4E8B-0243-AE9F-4DE1A924CAF4}"/>
              </a:ext>
            </a:extLst>
          </p:cNvPr>
          <p:cNvSpPr txBox="1"/>
          <p:nvPr/>
        </p:nvSpPr>
        <p:spPr>
          <a:xfrm>
            <a:off x="2678423" y="2143452"/>
            <a:ext cx="13596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name of class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C38A77-D77A-B949-95AE-18A25DC3C3F5}"/>
              </a:ext>
            </a:extLst>
          </p:cNvPr>
          <p:cNvCxnSpPr>
            <a:cxnSpLocks/>
          </p:cNvCxnSpPr>
          <p:nvPr/>
        </p:nvCxnSpPr>
        <p:spPr>
          <a:xfrm>
            <a:off x="4010619" y="2497395"/>
            <a:ext cx="847131" cy="2619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16D9A5-60C1-8D4E-997E-2550DA5CAD84}"/>
              </a:ext>
            </a:extLst>
          </p:cNvPr>
          <p:cNvSpPr txBox="1"/>
          <p:nvPr/>
        </p:nvSpPr>
        <p:spPr>
          <a:xfrm>
            <a:off x="1206162" y="2851338"/>
            <a:ext cx="290015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attributes or instance variables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FEFA06-1569-2D46-A3A4-72572FB3A0DD}"/>
              </a:ext>
            </a:extLst>
          </p:cNvPr>
          <p:cNvCxnSpPr>
            <a:cxnSpLocks/>
          </p:cNvCxnSpPr>
          <p:nvPr/>
        </p:nvCxnSpPr>
        <p:spPr>
          <a:xfrm>
            <a:off x="4166294" y="3077707"/>
            <a:ext cx="681931" cy="1769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E62641D-9476-0F48-9611-7021ACF92407}"/>
              </a:ext>
            </a:extLst>
          </p:cNvPr>
          <p:cNvSpPr txBox="1"/>
          <p:nvPr/>
        </p:nvSpPr>
        <p:spPr>
          <a:xfrm>
            <a:off x="2222283" y="3443767"/>
            <a:ext cx="17283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instance methods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859B50-AEDB-5C4C-BD6F-2305261149EE}"/>
              </a:ext>
            </a:extLst>
          </p:cNvPr>
          <p:cNvCxnSpPr>
            <a:cxnSpLocks/>
          </p:cNvCxnSpPr>
          <p:nvPr/>
        </p:nvCxnSpPr>
        <p:spPr>
          <a:xfrm>
            <a:off x="4010619" y="3705751"/>
            <a:ext cx="837606" cy="1709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86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51034"/>
            <a:ext cx="8051725" cy="4351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i_name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i_x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main</a:t>
            </a:r>
            <a:r>
              <a:rPr lang="en-US" sz="1900" b="1" dirty="0">
                <a:latin typeface="Inconsolata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accessing attributes,  10 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070A0"/>
                </a:solidFill>
                <a:latin typeface="Inconsolata" panose="020B0609030003000000" pitchFamily="49" charset="77"/>
              </a:rPr>
              <a:t>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 = 15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modifying an instance attribute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15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main()	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F072F-75BE-8741-9067-D2D254F08E47}"/>
              </a:ext>
            </a:extLst>
          </p:cNvPr>
          <p:cNvSpPr txBox="1"/>
          <p:nvPr/>
        </p:nvSpPr>
        <p:spPr>
          <a:xfrm>
            <a:off x="2756594" y="527266"/>
            <a:ext cx="3509294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2) The self parameter is now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pointing to the newly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created Character object or instance.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544DEB-4070-1144-B42C-B2D00FB2B589}"/>
              </a:ext>
            </a:extLst>
          </p:cNvPr>
          <p:cNvCxnSpPr>
            <a:cxnSpLocks/>
          </p:cNvCxnSpPr>
          <p:nvPr/>
        </p:nvCxnSpPr>
        <p:spPr>
          <a:xfrm flipV="1">
            <a:off x="3349951" y="1751888"/>
            <a:ext cx="401653" cy="1794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48B4CD-941B-0741-BFA8-B9998C524923}"/>
              </a:ext>
            </a:extLst>
          </p:cNvPr>
          <p:cNvCxnSpPr>
            <a:cxnSpLocks/>
          </p:cNvCxnSpPr>
          <p:nvPr/>
        </p:nvCxnSpPr>
        <p:spPr>
          <a:xfrm flipV="1">
            <a:off x="4232994" y="1751888"/>
            <a:ext cx="525590" cy="1794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1D278B-4055-D447-8A45-9C9C2EE370C7}"/>
              </a:ext>
            </a:extLst>
          </p:cNvPr>
          <p:cNvCxnSpPr>
            <a:cxnSpLocks/>
          </p:cNvCxnSpPr>
          <p:nvPr/>
        </p:nvCxnSpPr>
        <p:spPr>
          <a:xfrm flipV="1">
            <a:off x="4666004" y="1734921"/>
            <a:ext cx="888762" cy="17175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55C446-0CB9-7542-A5E5-DF0CA973519D}"/>
              </a:ext>
            </a:extLst>
          </p:cNvPr>
          <p:cNvCxnSpPr>
            <a:cxnSpLocks/>
          </p:cNvCxnSpPr>
          <p:nvPr/>
        </p:nvCxnSpPr>
        <p:spPr>
          <a:xfrm flipV="1">
            <a:off x="2166347" y="1751888"/>
            <a:ext cx="833227" cy="18957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A61694-4FC5-7F46-9DC1-78F5E8AD77B0}"/>
              </a:ext>
            </a:extLst>
          </p:cNvPr>
          <p:cNvSpPr txBox="1"/>
          <p:nvPr/>
        </p:nvSpPr>
        <p:spPr>
          <a:xfrm>
            <a:off x="5290438" y="2857500"/>
            <a:ext cx="389234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1) An object is first created in memory.</a:t>
            </a:r>
          </a:p>
          <a:p>
            <a:r>
              <a:rPr lang="en-US" sz="1700" dirty="0">
                <a:solidFill>
                  <a:srgbClr val="FF0000"/>
                </a:solidFill>
              </a:rPr>
              <a:t>Then __</a:t>
            </a:r>
            <a:r>
              <a:rPr lang="en-US" sz="1700" dirty="0" err="1">
                <a:solidFill>
                  <a:srgbClr val="FF0000"/>
                </a:solidFill>
              </a:rPr>
              <a:t>init</a:t>
            </a:r>
            <a:r>
              <a:rPr lang="en-US" sz="1700" dirty="0">
                <a:solidFill>
                  <a:srgbClr val="FF0000"/>
                </a:solidFill>
              </a:rPr>
              <a:t>__ is called and the address of</a:t>
            </a:r>
          </a:p>
          <a:p>
            <a:r>
              <a:rPr lang="en-US" sz="1700" dirty="0">
                <a:solidFill>
                  <a:srgbClr val="FF0000"/>
                </a:solidFill>
              </a:rPr>
              <a:t>this object is sent to self.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689255-3173-164C-A63E-73DEF65651F2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630988" y="3296082"/>
            <a:ext cx="659450" cy="3206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9C07C4-A578-9340-813C-79D04F7B9BE1}"/>
              </a:ext>
            </a:extLst>
          </p:cNvPr>
          <p:cNvSpPr txBox="1"/>
          <p:nvPr/>
        </p:nvSpPr>
        <p:spPr>
          <a:xfrm>
            <a:off x="5606804" y="1818200"/>
            <a:ext cx="3690882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3) The self reference is then used to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create and initialize the other attributes</a:t>
            </a:r>
          </a:p>
          <a:p>
            <a:r>
              <a:rPr lang="en-US" sz="1700" dirty="0">
                <a:solidFill>
                  <a:srgbClr val="FF0000"/>
                </a:solidFill>
              </a:rPr>
              <a:t>or variables of the object.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DA8034-18BF-A04B-95E1-E02483E3609C}"/>
              </a:ext>
            </a:extLst>
          </p:cNvPr>
          <p:cNvSpPr txBox="1"/>
          <p:nvPr/>
        </p:nvSpPr>
        <p:spPr>
          <a:xfrm>
            <a:off x="82999" y="1751888"/>
            <a:ext cx="137722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4) The address or</a:t>
            </a:r>
          </a:p>
          <a:p>
            <a:r>
              <a:rPr lang="en-US" sz="1700" dirty="0">
                <a:solidFill>
                  <a:srgbClr val="FF0000"/>
                </a:solidFill>
              </a:rPr>
              <a:t>reference of the object</a:t>
            </a:r>
          </a:p>
          <a:p>
            <a:r>
              <a:rPr lang="en-US" sz="1700" dirty="0">
                <a:solidFill>
                  <a:srgbClr val="FF0000"/>
                </a:solidFill>
              </a:rPr>
              <a:t>is returned.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C5B7ED-9686-3549-A3DD-5DD0CF6E8DED}"/>
              </a:ext>
            </a:extLst>
          </p:cNvPr>
          <p:cNvCxnSpPr>
            <a:cxnSpLocks/>
          </p:cNvCxnSpPr>
          <p:nvPr/>
        </p:nvCxnSpPr>
        <p:spPr>
          <a:xfrm>
            <a:off x="1156521" y="2649197"/>
            <a:ext cx="579099" cy="10268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91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51034"/>
            <a:ext cx="8051725" cy="4351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i_name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i_x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main</a:t>
            </a:r>
            <a:r>
              <a:rPr lang="en-US" sz="1900" b="1" dirty="0">
                <a:latin typeface="Inconsolata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accessing attributes,  10 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070A0"/>
                </a:solidFill>
                <a:latin typeface="Inconsolata" panose="020B0609030003000000" pitchFamily="49" charset="77"/>
              </a:rPr>
              <a:t>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 = 15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modifying an instance attribute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15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main()		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A61694-4FC5-7F46-9DC1-78F5E8AD77B0}"/>
              </a:ext>
            </a:extLst>
          </p:cNvPr>
          <p:cNvSpPr txBox="1"/>
          <p:nvPr/>
        </p:nvSpPr>
        <p:spPr>
          <a:xfrm>
            <a:off x="4572000" y="1920151"/>
            <a:ext cx="4400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1) Character is a </a:t>
            </a:r>
            <a:r>
              <a:rPr lang="en-US" sz="1800" b="1" dirty="0">
                <a:solidFill>
                  <a:srgbClr val="FF0000"/>
                </a:solidFill>
              </a:rPr>
              <a:t>class </a:t>
            </a:r>
            <a:r>
              <a:rPr lang="en-US" sz="1800" dirty="0">
                <a:solidFill>
                  <a:srgbClr val="FF0000"/>
                </a:solidFill>
              </a:rPr>
              <a:t>or</a:t>
            </a:r>
            <a:r>
              <a:rPr lang="en-US" sz="1800" b="1" dirty="0">
                <a:solidFill>
                  <a:srgbClr val="FF0000"/>
                </a:solidFill>
              </a:rPr>
              <a:t> type</a:t>
            </a:r>
            <a:r>
              <a:rPr lang="en-US" sz="1800" dirty="0">
                <a:solidFill>
                  <a:srgbClr val="FF0000"/>
                </a:solidFill>
              </a:rPr>
              <a:t>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2) p is an </a:t>
            </a:r>
            <a:r>
              <a:rPr lang="en-US" sz="1800" b="1" dirty="0">
                <a:solidFill>
                  <a:srgbClr val="FF0000"/>
                </a:solidFill>
              </a:rPr>
              <a:t>instance</a:t>
            </a:r>
            <a:r>
              <a:rPr lang="en-US" sz="1800" dirty="0">
                <a:solidFill>
                  <a:srgbClr val="FF0000"/>
                </a:solidFill>
              </a:rPr>
              <a:t> of the Character class.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3) p is an </a:t>
            </a:r>
            <a:r>
              <a:rPr lang="en-US" sz="1800" b="1" dirty="0">
                <a:solidFill>
                  <a:srgbClr val="FF0000"/>
                </a:solidFill>
              </a:rPr>
              <a:t>object</a:t>
            </a:r>
            <a:r>
              <a:rPr lang="en-US" sz="1800" dirty="0">
                <a:solidFill>
                  <a:srgbClr val="FF0000"/>
                </a:solidFill>
              </a:rPr>
              <a:t> of the Character class.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4) name, x and speed are </a:t>
            </a:r>
            <a:r>
              <a:rPr lang="en-US" sz="1800" b="1" dirty="0">
                <a:solidFill>
                  <a:srgbClr val="FF0000"/>
                </a:solidFill>
              </a:rPr>
              <a:t>attributes</a:t>
            </a:r>
            <a:r>
              <a:rPr lang="en-US" sz="1800" dirty="0">
                <a:solidFill>
                  <a:srgbClr val="FF0000"/>
                </a:solidFill>
              </a:rPr>
              <a:t> of the object.</a:t>
            </a:r>
          </a:p>
        </p:txBody>
      </p:sp>
    </p:spTree>
    <p:extLst>
      <p:ext uri="{BB962C8B-B14F-4D97-AF65-F5344CB8AC3E}">
        <p14:creationId xmlns:p14="http://schemas.microsoft.com/office/powerpoint/2010/main" val="137030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 vs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307805"/>
            <a:ext cx="8051725" cy="4094827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A function defined inside of a class is called a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method(instance method).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We saw that __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__ is one example of a method.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The first parameter of an instance method refers to the instance or object being manipulated. By convention, we use "self" for this first parameter.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Note: In addition to instance methods, Python supports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class methods </a:t>
            </a:r>
            <a:r>
              <a:rPr lang="en-US" altLang="en-US" sz="20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static methods</a:t>
            </a:r>
            <a:r>
              <a:rPr lang="en-US" altLang="en-US" sz="2000" dirty="0">
                <a:ea typeface="ＭＳ Ｐゴシック" panose="020B0600070205080204" pitchFamily="34" charset="-128"/>
              </a:rPr>
              <a:t>. We won't discuss these for now.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919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98832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82718"/>
            <a:ext cx="8051725" cy="4832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…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move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FF0000"/>
                </a:solidFill>
                <a:latin typeface="Inconsolata" panose="020B0609030003000000" pitchFamily="49" charset="77"/>
              </a:rPr>
              <a:t>self</a:t>
            </a:r>
            <a:r>
              <a:rPr lang="en-US" sz="19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+=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self.speed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main</a:t>
            </a:r>
            <a:r>
              <a:rPr lang="en-US" sz="1900" b="1" dirty="0">
                <a:latin typeface="Inconsolata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</a:t>
            </a:r>
            <a:r>
              <a:rPr lang="en-US" sz="19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.move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</a:t>
            </a:r>
            <a:r>
              <a:rPr lang="en-US" sz="2000" b="1" dirty="0">
                <a:solidFill>
                  <a:srgbClr val="4070A0"/>
                </a:solidFill>
                <a:latin typeface="Inconsolata" panose="020B0609030003000000" pitchFamily="49" charset="77"/>
              </a:rPr>
              <a:t># 14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	e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2000" b="1" dirty="0">
                <a:latin typeface="Inconsolata" panose="020B0609030003000000" pitchFamily="49" charset="77"/>
              </a:rPr>
              <a:t> Character(“Sarah”, 100, -5)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070A0"/>
                </a:solidFill>
                <a:latin typeface="Inconsolata" panose="020B0609030003000000" pitchFamily="49" charset="77"/>
              </a:rPr>
              <a:t>	</a:t>
            </a:r>
            <a:r>
              <a:rPr lang="en-US" sz="20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e.move</a:t>
            </a: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	print(</a:t>
            </a:r>
            <a:r>
              <a:rPr lang="en-US" sz="20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e.x</a:t>
            </a: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20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95</a:t>
            </a:r>
            <a:endParaRPr lang="en-US" sz="1900" b="1" dirty="0">
              <a:solidFill>
                <a:srgbClr val="4070A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main()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6D76A-BB4F-8A4D-AB4B-A968E4D75F6C}"/>
              </a:ext>
            </a:extLst>
          </p:cNvPr>
          <p:cNvSpPr txBox="1"/>
          <p:nvPr/>
        </p:nvSpPr>
        <p:spPr>
          <a:xfrm>
            <a:off x="4960043" y="1642791"/>
            <a:ext cx="37175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move() is an </a:t>
            </a:r>
            <a:r>
              <a:rPr lang="en-US" sz="1800" b="1" dirty="0">
                <a:solidFill>
                  <a:srgbClr val="FF0000"/>
                </a:solidFill>
              </a:rPr>
              <a:t>instance method</a:t>
            </a:r>
            <a:r>
              <a:rPr lang="en-US" sz="1800" dirty="0">
                <a:solidFill>
                  <a:srgbClr val="FF0000"/>
                </a:solidFill>
              </a:rPr>
              <a:t>. The first parameter of a method(self) refers to the instance being manipulated.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In this case, p is being moved.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CA8F3D-2AEE-0146-8A7F-D08353AD1C3A}"/>
              </a:ext>
            </a:extLst>
          </p:cNvPr>
          <p:cNvCxnSpPr>
            <a:cxnSpLocks/>
          </p:cNvCxnSpPr>
          <p:nvPr/>
        </p:nvCxnSpPr>
        <p:spPr>
          <a:xfrm flipV="1">
            <a:off x="1459699" y="2317898"/>
            <a:ext cx="1060217" cy="13129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33C1516-15E0-6241-839C-CC896EC7C958}"/>
              </a:ext>
            </a:extLst>
          </p:cNvPr>
          <p:cNvSpPr txBox="1"/>
          <p:nvPr/>
        </p:nvSpPr>
        <p:spPr>
          <a:xfrm>
            <a:off x="5493345" y="3639831"/>
            <a:ext cx="3393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We have seen this notation before. For example: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a = [1, 2 ,3]</a:t>
            </a:r>
          </a:p>
          <a:p>
            <a:r>
              <a:rPr lang="en-US" sz="1800" dirty="0" err="1">
                <a:solidFill>
                  <a:srgbClr val="FF0000"/>
                </a:solidFill>
              </a:rPr>
              <a:t>a.pop</a:t>
            </a:r>
            <a:r>
              <a:rPr lang="en-US" sz="1800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7652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98832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82718"/>
            <a:ext cx="8051725" cy="4832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…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move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FF0000"/>
                </a:solidFill>
                <a:latin typeface="Inconsolata" panose="020B0609030003000000" pitchFamily="49" charset="77"/>
              </a:rPr>
              <a:t>self</a:t>
            </a:r>
            <a:r>
              <a:rPr lang="en-US" sz="19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+=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self.speed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main</a:t>
            </a:r>
            <a:r>
              <a:rPr lang="en-US" sz="1900" b="1" dirty="0">
                <a:latin typeface="Inconsolata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p.move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print(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</a:t>
            </a:r>
            <a:r>
              <a:rPr lang="en-US" sz="2000" b="1" dirty="0">
                <a:solidFill>
                  <a:srgbClr val="4070A0"/>
                </a:solidFill>
                <a:latin typeface="Inconsolata" panose="020B0609030003000000" pitchFamily="49" charset="77"/>
              </a:rPr>
              <a:t># 14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	e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2000" b="1" dirty="0">
                <a:latin typeface="Inconsolata" panose="020B0609030003000000" pitchFamily="49" charset="77"/>
              </a:rPr>
              <a:t> Character(“Sarah”, 100, -5)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070A0"/>
                </a:solidFill>
                <a:latin typeface="Inconsolata" panose="020B0609030003000000" pitchFamily="49" charset="77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e</a:t>
            </a:r>
            <a:r>
              <a:rPr lang="en-US" sz="20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.move</a:t>
            </a: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	print(</a:t>
            </a:r>
            <a:r>
              <a:rPr lang="en-US" sz="20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e.x</a:t>
            </a:r>
            <a:r>
              <a:rPr lang="en-US" sz="2000" b="1" dirty="0">
                <a:solidFill>
                  <a:srgbClr val="004BD7"/>
                </a:solidFill>
                <a:latin typeface="Inconsolata" panose="020B0609030003000000" pitchFamily="49" charset="77"/>
              </a:rPr>
              <a:t>)</a:t>
            </a:r>
            <a:r>
              <a:rPr lang="en-US" sz="2000" b="1" dirty="0">
                <a:solidFill>
                  <a:srgbClr val="4070A0"/>
                </a:solidFill>
                <a:latin typeface="Inconsolata" panose="020B0609030003000000" pitchFamily="49" charset="77"/>
              </a:rPr>
              <a:t>  # 95</a:t>
            </a:r>
            <a:endParaRPr lang="en-US" sz="1900" b="1" dirty="0">
              <a:solidFill>
                <a:srgbClr val="4070A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main()		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CA8F3D-2AEE-0146-8A7F-D08353AD1C3A}"/>
              </a:ext>
            </a:extLst>
          </p:cNvPr>
          <p:cNvCxnSpPr>
            <a:cxnSpLocks/>
          </p:cNvCxnSpPr>
          <p:nvPr/>
        </p:nvCxnSpPr>
        <p:spPr>
          <a:xfrm flipV="1">
            <a:off x="1385271" y="2296633"/>
            <a:ext cx="1113380" cy="23078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401C64-AC9A-004F-A248-696EF36A106F}"/>
              </a:ext>
            </a:extLst>
          </p:cNvPr>
          <p:cNvSpPr txBox="1"/>
          <p:nvPr/>
        </p:nvSpPr>
        <p:spPr>
          <a:xfrm>
            <a:off x="5048914" y="3450556"/>
            <a:ext cx="3717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 this case, e is being moved. </a:t>
            </a:r>
          </a:p>
        </p:txBody>
      </p:sp>
    </p:spTree>
    <p:extLst>
      <p:ext uri="{BB962C8B-B14F-4D97-AF65-F5344CB8AC3E}">
        <p14:creationId xmlns:p14="http://schemas.microsoft.com/office/powerpoint/2010/main" val="649473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game2.py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9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9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i_name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i_x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i_speed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move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</a:t>
            </a:r>
            <a:r>
              <a:rPr lang="en-US" sz="19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+=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latin typeface="Inconsolata" panose="020B0609030003000000" pitchFamily="49" charset="77"/>
              </a:rPr>
              <a:t>self.speed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" panose="020B0609030003000000" pitchFamily="49" charset="77"/>
              </a:rPr>
              <a:t>def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" panose="020B0609030003000000" pitchFamily="49" charset="77"/>
              </a:rPr>
              <a:t>main</a:t>
            </a:r>
            <a:r>
              <a:rPr lang="en-US" sz="1900" b="1" dirty="0">
                <a:latin typeface="Inconsolata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p1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Character(“Jack”, 10, 4)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p2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900" b="1" dirty="0">
                <a:latin typeface="Inconsolata" panose="020B0609030003000000" pitchFamily="49" charset="77"/>
              </a:rPr>
              <a:t> Character(“Jill”, 20, -3)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p1.move() </a:t>
            </a:r>
            <a:r>
              <a:rPr lang="en-US" sz="1800" b="1" dirty="0">
                <a:solidFill>
                  <a:srgbClr val="4070A0"/>
                </a:solidFill>
                <a:latin typeface="Inconsolata" panose="020B0609030003000000" pitchFamily="49" charset="77"/>
              </a:rPr>
              <a:t># p1.x = 14</a:t>
            </a:r>
            <a:endParaRPr lang="en-US" sz="1900" b="1" dirty="0">
              <a:solidFill>
                <a:srgbClr val="004BD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" panose="020B0609030003000000" pitchFamily="49" charset="77"/>
              </a:rPr>
              <a:t>	p2.move() </a:t>
            </a:r>
            <a:r>
              <a:rPr lang="en-US" sz="1800" b="1" dirty="0">
                <a:solidFill>
                  <a:srgbClr val="4070A0"/>
                </a:solidFill>
                <a:latin typeface="Inconsolata" panose="020B0609030003000000" pitchFamily="49" charset="77"/>
              </a:rPr>
              <a:t># p2.x = 17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main()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9479A-1929-8C41-9815-9AEA66125320}"/>
              </a:ext>
            </a:extLst>
          </p:cNvPr>
          <p:cNvSpPr txBox="1"/>
          <p:nvPr/>
        </p:nvSpPr>
        <p:spPr>
          <a:xfrm>
            <a:off x="4950520" y="2580689"/>
            <a:ext cx="35905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utility of writing a class is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that we can create many objects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or instances of that class.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This code for this example creates 2</a:t>
            </a:r>
          </a:p>
          <a:p>
            <a:r>
              <a:rPr lang="en-US" sz="1800" dirty="0">
                <a:solidFill>
                  <a:srgbClr val="FF0000"/>
                </a:solidFill>
              </a:rPr>
              <a:t>Character objects.</a:t>
            </a:r>
          </a:p>
        </p:txBody>
      </p:sp>
    </p:spTree>
    <p:extLst>
      <p:ext uri="{BB962C8B-B14F-4D97-AF65-F5344CB8AC3E}">
        <p14:creationId xmlns:p14="http://schemas.microsoft.com/office/powerpoint/2010/main" val="303697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Classes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Class vs Object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__</a:t>
            </a:r>
            <a:r>
              <a:rPr lang="en-US" dirty="0" err="1">
                <a:latin typeface="Gill Sans MT" panose="020B0502020104020203" pitchFamily="34" charset="77"/>
              </a:rPr>
              <a:t>init</a:t>
            </a:r>
            <a:r>
              <a:rPr lang="en-US" dirty="0">
                <a:latin typeface="Gill Sans MT" panose="020B0502020104020203" pitchFamily="34" charset="77"/>
              </a:rPr>
              <a:t>__(</a:t>
            </a:r>
            <a:r>
              <a:rPr lang="en-US" dirty="0" err="1">
                <a:latin typeface="Gill Sans MT" panose="020B0502020104020203" pitchFamily="34" charset="77"/>
              </a:rPr>
              <a:t>dunder</a:t>
            </a:r>
            <a:r>
              <a:rPr lang="en-US" dirty="0">
                <a:latin typeface="Gill Sans MT" panose="020B0502020104020203" pitchFamily="34" charset="77"/>
              </a:rPr>
              <a:t> </a:t>
            </a:r>
            <a:r>
              <a:rPr lang="en-US" dirty="0" err="1">
                <a:latin typeface="Gill Sans MT" panose="020B0502020104020203" pitchFamily="34" charset="77"/>
              </a:rPr>
              <a:t>init</a:t>
            </a:r>
            <a:r>
              <a:rPr lang="en-US" dirty="0">
                <a:latin typeface="Gill Sans MT" panose="020B0502020104020203" pitchFamily="34" charset="77"/>
              </a:rPr>
              <a:t>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Functions vs Methods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self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Importing modules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game3.py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417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Inconsolata" panose="020B0609030003000000" pitchFamily="49" charset="77"/>
              </a:rPr>
              <a:t>import random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6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6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600" b="1" dirty="0">
                <a:latin typeface="Inconsolata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600" b="1" dirty="0">
                <a:latin typeface="Inconsolata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self.name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 err="1">
                <a:latin typeface="Inconsolata" panose="020B0609030003000000" pitchFamily="49" charset="77"/>
              </a:rPr>
              <a:t>i_name</a:t>
            </a:r>
            <a:endParaRPr lang="en-US" sz="16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 err="1">
                <a:latin typeface="Inconsolata" panose="020B0609030003000000" pitchFamily="49" charset="77"/>
              </a:rPr>
              <a:t>i_x</a:t>
            </a:r>
            <a:endParaRPr lang="en-US" sz="16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070A0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self.speed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 err="1">
                <a:latin typeface="Inconsolata" panose="020B0609030003000000" pitchFamily="49" charset="77"/>
              </a:rPr>
              <a:t>i_speed</a:t>
            </a:r>
            <a:endParaRPr lang="en-US" sz="16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move</a:t>
            </a:r>
            <a:r>
              <a:rPr lang="en-US" sz="1600" b="1" dirty="0">
                <a:latin typeface="Inconsolata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</a:t>
            </a:r>
            <a:r>
              <a:rPr lang="en-US" sz="16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self.x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+=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 err="1">
                <a:latin typeface="Inconsolata" panose="020B0609030003000000" pitchFamily="49" charset="77"/>
              </a:rPr>
              <a:t>self.speed</a:t>
            </a: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def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main</a:t>
            </a:r>
            <a:r>
              <a:rPr lang="en-US" sz="1600" b="1" dirty="0">
                <a:latin typeface="Inconsolata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enemies</a:t>
            </a:r>
            <a:r>
              <a:rPr lang="en-US" sz="1600" b="1" dirty="0">
                <a:latin typeface="Inconsolata" panose="020B0609030003000000" pitchFamily="49" charset="77"/>
              </a:rPr>
              <a:t> = []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for i in range(10):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	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x</a:t>
            </a:r>
            <a:r>
              <a:rPr lang="en-US" sz="1600" b="1" dirty="0">
                <a:latin typeface="Inconsolata" panose="020B0609030003000000" pitchFamily="49" charset="77"/>
              </a:rPr>
              <a:t> = </a:t>
            </a:r>
            <a:r>
              <a:rPr lang="en-US" sz="1600" b="1" dirty="0" err="1">
                <a:latin typeface="Inconsolata" panose="020B0609030003000000" pitchFamily="49" charset="77"/>
              </a:rPr>
              <a:t>random.randrange</a:t>
            </a:r>
            <a:r>
              <a:rPr lang="en-US" sz="1600" b="1" dirty="0">
                <a:latin typeface="Inconsolata" panose="020B0609030003000000" pitchFamily="49" charset="77"/>
              </a:rPr>
              <a:t>(0, 800)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latin typeface="Inconsolata" panose="020B0609030003000000" pitchFamily="49" charset="77"/>
              </a:rPr>
              <a:t>enemies.append</a:t>
            </a:r>
            <a:r>
              <a:rPr lang="en-US" sz="1600" b="1" dirty="0">
                <a:latin typeface="Inconsolata" panose="020B0609030003000000" pitchFamily="49" charset="77"/>
              </a:rPr>
              <a:t>(Character(“</a:t>
            </a:r>
            <a:r>
              <a:rPr lang="en-US" sz="1600" b="1" dirty="0" err="1">
                <a:latin typeface="Inconsolata" panose="020B0609030003000000" pitchFamily="49" charset="77"/>
              </a:rPr>
              <a:t>Goomba</a:t>
            </a:r>
            <a:r>
              <a:rPr lang="en-US" sz="1600" b="1" dirty="0">
                <a:latin typeface="Inconsolata" panose="020B0609030003000000" pitchFamily="49" charset="77"/>
              </a:rPr>
              <a:t>”, x, 5))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main()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F7968-AE4D-9746-81FE-F79B57BD6EFE}"/>
              </a:ext>
            </a:extLst>
          </p:cNvPr>
          <p:cNvSpPr txBox="1"/>
          <p:nvPr/>
        </p:nvSpPr>
        <p:spPr>
          <a:xfrm>
            <a:off x="5429081" y="3494711"/>
            <a:ext cx="3444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We can even create any number of</a:t>
            </a:r>
          </a:p>
          <a:p>
            <a:r>
              <a:rPr lang="en-US" sz="1800" dirty="0">
                <a:solidFill>
                  <a:srgbClr val="FF0000"/>
                </a:solidFill>
              </a:rPr>
              <a:t>randomized objects.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34FE02-600C-2A44-BC16-F394E2FB5293}"/>
              </a:ext>
            </a:extLst>
          </p:cNvPr>
          <p:cNvCxnSpPr>
            <a:cxnSpLocks/>
          </p:cNvCxnSpPr>
          <p:nvPr/>
        </p:nvCxnSpPr>
        <p:spPr>
          <a:xfrm flipH="1">
            <a:off x="5429081" y="4093310"/>
            <a:ext cx="1091361" cy="7063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5DF8A1A-4837-3C40-9A2C-4A5FFE885A41}"/>
              </a:ext>
            </a:extLst>
          </p:cNvPr>
          <p:cNvSpPr txBox="1"/>
          <p:nvPr/>
        </p:nvSpPr>
        <p:spPr>
          <a:xfrm>
            <a:off x="4393294" y="2401498"/>
            <a:ext cx="3212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randrange</a:t>
            </a:r>
            <a:r>
              <a:rPr lang="en-US" sz="1800" dirty="0">
                <a:solidFill>
                  <a:srgbClr val="FF0000"/>
                </a:solidFill>
              </a:rPr>
              <a:t>(a, b) generates a random integer from a(included) to b(not included).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885A45-616A-744B-A4F0-146A3737FC47}"/>
              </a:ext>
            </a:extLst>
          </p:cNvPr>
          <p:cNvCxnSpPr>
            <a:cxnSpLocks/>
          </p:cNvCxnSpPr>
          <p:nvPr/>
        </p:nvCxnSpPr>
        <p:spPr>
          <a:xfrm flipH="1">
            <a:off x="3837062" y="3319353"/>
            <a:ext cx="734938" cy="12001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59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game3.py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4174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E84B5"/>
                </a:solidFill>
                <a:latin typeface="Inconsolata" panose="020B0609030003000000" pitchFamily="49" charset="77"/>
              </a:rPr>
              <a:t>Character</a:t>
            </a:r>
            <a:r>
              <a:rPr lang="en-US" sz="1600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600" b="1" dirty="0" err="1">
                <a:solidFill>
                  <a:srgbClr val="06287E"/>
                </a:solidFill>
                <a:latin typeface="Inconsolata" panose="020B0609030003000000" pitchFamily="49" charset="77"/>
              </a:rPr>
              <a:t>init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__</a:t>
            </a:r>
            <a:r>
              <a:rPr lang="en-US" sz="1600" b="1" dirty="0">
                <a:latin typeface="Inconsolata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i_name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i_x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i_speed</a:t>
            </a:r>
            <a:r>
              <a:rPr lang="en-US" sz="1600" b="1" dirty="0">
                <a:latin typeface="Inconsolata" panose="020B0609030003000000" pitchFamily="49" charset="77"/>
              </a:rPr>
              <a:t>): 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…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move</a:t>
            </a:r>
            <a:r>
              <a:rPr lang="en-US" sz="1600" b="1" dirty="0">
                <a:latin typeface="Inconsolata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</a:t>
            </a:r>
            <a:r>
              <a:rPr lang="en-US" sz="1600" b="1" dirty="0">
                <a:latin typeface="Inconsolata" panose="020B0609030003000000" pitchFamily="49" charset="77"/>
              </a:rPr>
              <a:t>): 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def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shoot</a:t>
            </a:r>
            <a:r>
              <a:rPr lang="en-US" sz="1600" b="1" dirty="0">
                <a:latin typeface="Inconsolata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self, target</a:t>
            </a:r>
            <a:r>
              <a:rPr lang="en-US" sz="1600" b="1" dirty="0">
                <a:latin typeface="Inconsolata" panose="020B0609030003000000" pitchFamily="49" charset="77"/>
              </a:rPr>
              <a:t>): …</a:t>
            </a:r>
          </a:p>
          <a:p>
            <a:pPr marL="0" indent="0">
              <a:buNone/>
            </a:pPr>
            <a:endParaRPr lang="en-US" sz="16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def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" panose="020B0609030003000000" pitchFamily="49" charset="77"/>
              </a:rPr>
              <a:t>main</a:t>
            </a:r>
            <a:r>
              <a:rPr lang="en-US" sz="1600" b="1" dirty="0">
                <a:latin typeface="Inconsolata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p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600" b="1" dirty="0">
                <a:latin typeface="Inconsolata" panose="020B0609030003000000" pitchFamily="49" charset="77"/>
              </a:rPr>
              <a:t> Character(“Mario”, 10, 4)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e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" panose="020B0609030003000000" pitchFamily="49" charset="77"/>
              </a:rPr>
              <a:t>=</a:t>
            </a:r>
            <a:r>
              <a:rPr lang="en-US" sz="1600" b="1" dirty="0">
                <a:latin typeface="Inconsolata" panose="020B0609030003000000" pitchFamily="49" charset="77"/>
              </a:rPr>
              <a:t> Character(“Bowser”, 20, -3)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	</a:t>
            </a:r>
            <a:r>
              <a:rPr lang="en-US" sz="1600" b="1" dirty="0" err="1">
                <a:solidFill>
                  <a:srgbClr val="004BD7"/>
                </a:solidFill>
                <a:latin typeface="Inconsolata" panose="020B0609030003000000" pitchFamily="49" charset="77"/>
              </a:rPr>
              <a:t>e.shoot</a:t>
            </a:r>
            <a:r>
              <a:rPr lang="en-US" sz="1600" b="1" dirty="0">
                <a:solidFill>
                  <a:srgbClr val="004BD7"/>
                </a:solidFill>
                <a:latin typeface="Inconsolata" panose="020B0609030003000000" pitchFamily="49" charset="77"/>
              </a:rPr>
              <a:t>(p) </a:t>
            </a:r>
            <a:r>
              <a:rPr lang="en-US" sz="1400" b="1" dirty="0">
                <a:solidFill>
                  <a:srgbClr val="4070A0"/>
                </a:solidFill>
                <a:latin typeface="Inconsolata" panose="020B0609030003000000" pitchFamily="49" charset="77"/>
              </a:rPr>
              <a:t># p1.x = 14</a:t>
            </a:r>
          </a:p>
          <a:p>
            <a:pPr marL="0" indent="0">
              <a:buNone/>
            </a:pPr>
            <a:r>
              <a:rPr lang="en-US" sz="1600" b="1" dirty="0">
                <a:latin typeface="Inconsolata" panose="020B0609030003000000" pitchFamily="49" charset="77"/>
              </a:rPr>
              <a:t>main()		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34FE02-600C-2A44-BC16-F394E2FB5293}"/>
              </a:ext>
            </a:extLst>
          </p:cNvPr>
          <p:cNvCxnSpPr>
            <a:cxnSpLocks/>
          </p:cNvCxnSpPr>
          <p:nvPr/>
        </p:nvCxnSpPr>
        <p:spPr>
          <a:xfrm flipV="1">
            <a:off x="1341690" y="2580689"/>
            <a:ext cx="1076770" cy="13332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DE529A-64EB-0A40-B575-D437D32FAB41}"/>
              </a:ext>
            </a:extLst>
          </p:cNvPr>
          <p:cNvCxnSpPr>
            <a:cxnSpLocks/>
          </p:cNvCxnSpPr>
          <p:nvPr/>
        </p:nvCxnSpPr>
        <p:spPr>
          <a:xfrm flipV="1">
            <a:off x="2178799" y="2563528"/>
            <a:ext cx="820396" cy="13504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390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535672"/>
          </a:xfrm>
        </p:spPr>
        <p:txBody>
          <a:bodyPr/>
          <a:lstStyle/>
          <a:p>
            <a:r>
              <a:rPr lang="en-US" dirty="0"/>
              <a:t>Python Program Template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19125"/>
            <a:ext cx="8051725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main.py</a:t>
            </a:r>
            <a:endParaRPr lang="en-US" sz="1600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" panose="020B0609030003000000" pitchFamily="49" charset="77"/>
              </a:rPr>
              <a:t># declare and initialize global variables with file scope</a:t>
            </a: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…</a:t>
            </a:r>
            <a:endParaRPr lang="en-US" sz="16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" panose="020B0609030003000000" pitchFamily="49" charset="77"/>
              </a:rPr>
              <a:t># function definitions</a:t>
            </a: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func1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	…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func2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	…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" panose="020B0609030003000000" pitchFamily="49" charset="77"/>
              </a:rPr>
              <a:t># class definitions</a:t>
            </a: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MyClass1: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MyClass2: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…</a:t>
            </a:r>
            <a:endParaRPr lang="en-US" sz="16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main()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7108E-12E8-044F-805D-DC505E96834C}"/>
              </a:ext>
            </a:extLst>
          </p:cNvPr>
          <p:cNvSpPr txBox="1"/>
          <p:nvPr/>
        </p:nvSpPr>
        <p:spPr>
          <a:xfrm>
            <a:off x="3266310" y="2513649"/>
            <a:ext cx="54876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If our program has a small number of functions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and classes, we can define all of them above main()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and the entire code can be implemented in </a:t>
            </a:r>
            <a:r>
              <a:rPr lang="en-US" sz="2000" dirty="0" err="1">
                <a:solidFill>
                  <a:srgbClr val="FF0000"/>
                </a:solidFill>
              </a:rPr>
              <a:t>main.py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70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97307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 more complex program may require many functions, classes. We may wish to organize them into different </a:t>
            </a:r>
            <a:r>
              <a:rPr lang="en-US" sz="2000" b="1" dirty="0">
                <a:latin typeface="Gill Sans MT" panose="020B0502020104020203" pitchFamily="34" charset="77"/>
              </a:rPr>
              <a:t>modules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 </a:t>
            </a:r>
            <a:r>
              <a:rPr lang="en-US" sz="2000" b="1" dirty="0">
                <a:latin typeface="Gill Sans MT" panose="020B0502020104020203" pitchFamily="34" charset="77"/>
              </a:rPr>
              <a:t>module</a:t>
            </a:r>
            <a:r>
              <a:rPr lang="en-US" sz="2000" dirty="0">
                <a:latin typeface="Gill Sans MT" panose="020B0502020104020203" pitchFamily="34" charset="77"/>
              </a:rPr>
              <a:t> is a .</a:t>
            </a:r>
            <a:r>
              <a:rPr lang="en-US" sz="2000" dirty="0" err="1">
                <a:latin typeface="Gill Sans MT" panose="020B0502020104020203" pitchFamily="34" charset="77"/>
              </a:rPr>
              <a:t>py</a:t>
            </a:r>
            <a:r>
              <a:rPr lang="en-US" sz="2000" dirty="0">
                <a:latin typeface="Gill Sans MT" panose="020B0502020104020203" pitchFamily="34" charset="77"/>
              </a:rPr>
              <a:t> file that contains code, including variable, function and class definitions.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Gill Sans MT" panose="020B0502020104020203" pitchFamily="34" charset="77"/>
              </a:rPr>
              <a:t>Importing</a:t>
            </a:r>
            <a:r>
              <a:rPr lang="en-US" sz="2000" dirty="0">
                <a:latin typeface="Gill Sans MT" panose="020B0502020104020203" pitchFamily="34" charset="77"/>
              </a:rPr>
              <a:t> a module will execute all of its statements. The objects defined in the imported module is now available in the current module. Let's see how this is done.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6131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statement </a:t>
            </a:r>
            <a:r>
              <a:rPr lang="en-US" sz="2000" b="1" dirty="0">
                <a:latin typeface="Gill Sans MT" panose="020B0502020104020203" pitchFamily="34" charset="77"/>
              </a:rPr>
              <a:t>import</a:t>
            </a:r>
            <a:r>
              <a:rPr lang="en-US" sz="2000" dirty="0">
                <a:latin typeface="Gill Sans MT" panose="020B0502020104020203" pitchFamily="34" charset="77"/>
              </a:rPr>
              <a:t> can be used to import the entire module. All of the code from </a:t>
            </a:r>
            <a:r>
              <a:rPr lang="en-US" sz="2000" dirty="0" err="1">
                <a:latin typeface="Gill Sans MT" panose="020B0502020104020203" pitchFamily="34" charset="77"/>
              </a:rPr>
              <a:t>helper.py</a:t>
            </a:r>
            <a:r>
              <a:rPr lang="en-US" sz="2000" dirty="0">
                <a:latin typeface="Gill Sans MT" panose="020B0502020104020203" pitchFamily="34" charset="77"/>
              </a:rPr>
              <a:t> is executed. </a:t>
            </a: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970411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import helper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helper.a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1800" b="1" dirty="0" err="1">
                <a:latin typeface="Inconsolata" panose="020B0609030003000000" pitchFamily="49" charset="77"/>
              </a:rPr>
              <a:t>helper.lst.append</a:t>
            </a:r>
            <a:r>
              <a:rPr lang="en-US" sz="1800" b="1" dirty="0">
                <a:latin typeface="Inconsolata" panose="020B0609030003000000" pitchFamily="49" charset="77"/>
              </a:rPr>
              <a:t>("hello")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helper.lst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helper.add</a:t>
            </a:r>
            <a:r>
              <a:rPr lang="en-US" sz="1800" b="1" dirty="0">
                <a:latin typeface="Inconsolata" panose="020B0609030003000000" pitchFamily="49" charset="77"/>
              </a:rPr>
              <a:t>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" panose="020B0609030003000000" pitchFamily="49" charset="77"/>
              </a:rPr>
              <a:t>print("in </a:t>
            </a:r>
            <a:r>
              <a:rPr lang="en-US" sz="1800" b="1" dirty="0" err="1">
                <a:latin typeface="Inconsolata" panose="020B0609030003000000" pitchFamily="49" charset="77"/>
              </a:rPr>
              <a:t>helper.py</a:t>
            </a:r>
            <a:r>
              <a:rPr lang="en-US" sz="1800" b="1" dirty="0">
                <a:latin typeface="Inconsolata" panose="020B0609030003000000" pitchFamily="49" charset="77"/>
              </a:rPr>
              <a:t>!")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 err="1">
                <a:latin typeface="Inconsolata" panose="020B0609030003000000" pitchFamily="49" charset="77"/>
              </a:rPr>
              <a:t>lst</a:t>
            </a:r>
            <a:r>
              <a:rPr lang="en-US" sz="1800" b="1" dirty="0">
                <a:latin typeface="Inconsolata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283565"/>
            <a:ext cx="1802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[1,"hi", "hello"]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672431-8FFA-904A-BC8A-F824A588FCDD}"/>
              </a:ext>
            </a:extLst>
          </p:cNvPr>
          <p:cNvSpPr txBox="1"/>
          <p:nvPr/>
        </p:nvSpPr>
        <p:spPr>
          <a:xfrm>
            <a:off x="2982858" y="4567116"/>
            <a:ext cx="5360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</a:rPr>
              <a:t>You can see the code for this example on </a:t>
            </a:r>
            <a:r>
              <a:rPr lang="en-US" sz="1800" dirty="0" err="1">
                <a:solidFill>
                  <a:srgbClr val="00B0F0"/>
                </a:solidFill>
              </a:rPr>
              <a:t>repl.it</a:t>
            </a:r>
            <a:r>
              <a:rPr lang="en-US" sz="1800" dirty="0">
                <a:solidFill>
                  <a:srgbClr val="00B0F0"/>
                </a:solidFill>
              </a:rPr>
              <a:t> at:</a:t>
            </a:r>
          </a:p>
          <a:p>
            <a:endParaRPr lang="en-US" sz="1800" dirty="0">
              <a:solidFill>
                <a:srgbClr val="00B0F0"/>
              </a:solidFill>
            </a:endParaRPr>
          </a:p>
          <a:p>
            <a:r>
              <a:rPr lang="en-US" sz="1800" dirty="0">
                <a:solidFill>
                  <a:srgbClr val="00B0F0"/>
                </a:solidFill>
                <a:hlinkClick r:id="rId2"/>
              </a:rPr>
              <a:t>https://repl.it/@LongNguyen18/ImportModulesPython  </a:t>
            </a:r>
            <a:endParaRPr lang="en-US" sz="1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1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  <p:bldP spid="8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can specify an </a:t>
            </a:r>
            <a:r>
              <a:rPr lang="en-US" sz="2000" b="1" dirty="0">
                <a:latin typeface="Gill Sans MT" panose="020B0502020104020203" pitchFamily="34" charset="77"/>
              </a:rPr>
              <a:t>alias</a:t>
            </a:r>
            <a:r>
              <a:rPr lang="en-US" sz="2000" dirty="0">
                <a:latin typeface="Gill Sans MT" panose="020B0502020104020203" pitchFamily="34" charset="77"/>
              </a:rPr>
              <a:t> for the imported module. </a:t>
            </a: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693412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import helper as hp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hp.a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hp.lst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hp.add</a:t>
            </a:r>
            <a:r>
              <a:rPr lang="en-US" sz="1800" b="1" dirty="0">
                <a:latin typeface="Inconsolata" panose="020B0609030003000000" pitchFamily="49" charset="77"/>
              </a:rPr>
              <a:t>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" panose="020B0609030003000000" pitchFamily="49" charset="77"/>
              </a:rPr>
              <a:t>print("in </a:t>
            </a:r>
            <a:r>
              <a:rPr lang="en-US" sz="1800" b="1" dirty="0" err="1">
                <a:latin typeface="Inconsolata" panose="020B0609030003000000" pitchFamily="49" charset="77"/>
              </a:rPr>
              <a:t>helper.py</a:t>
            </a:r>
            <a:r>
              <a:rPr lang="en-US" sz="1800" b="1" dirty="0">
                <a:latin typeface="Inconsolata" panose="020B0609030003000000" pitchFamily="49" charset="77"/>
              </a:rPr>
              <a:t>!")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 err="1">
                <a:latin typeface="Inconsolata" panose="020B0609030003000000" pitchFamily="49" charset="77"/>
              </a:rPr>
              <a:t>lst</a:t>
            </a:r>
            <a:r>
              <a:rPr lang="en-US" sz="1800" b="1" dirty="0">
                <a:latin typeface="Inconsolata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091958"/>
            <a:ext cx="199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2024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  <p:bldP spid="8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can selectively import certain objects.</a:t>
            </a: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693412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from helper import </a:t>
            </a:r>
            <a:r>
              <a:rPr lang="en-US" sz="18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lst</a:t>
            </a:r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, add</a:t>
            </a:r>
          </a:p>
          <a:p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</a:p>
          <a:p>
            <a:r>
              <a:rPr lang="en-US" sz="1800" b="1" dirty="0" err="1">
                <a:latin typeface="Inconsolata" panose="020B0609030003000000" pitchFamily="49" charset="77"/>
              </a:rPr>
              <a:t>lst.append</a:t>
            </a:r>
            <a:r>
              <a:rPr lang="en-US" sz="1800" b="1" dirty="0">
                <a:latin typeface="Inconsolata" panose="020B0609030003000000" pitchFamily="49" charset="77"/>
              </a:rPr>
              <a:t>("hello")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lst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print(add(3,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" panose="020B0609030003000000" pitchFamily="49" charset="77"/>
              </a:rPr>
              <a:t>print("in </a:t>
            </a:r>
            <a:r>
              <a:rPr lang="en-US" sz="1800" b="1" dirty="0" err="1">
                <a:latin typeface="Inconsolata" panose="020B0609030003000000" pitchFamily="49" charset="77"/>
              </a:rPr>
              <a:t>helper.py</a:t>
            </a:r>
            <a:r>
              <a:rPr lang="en-US" sz="1800" b="1" dirty="0">
                <a:latin typeface="Inconsolata" panose="020B0609030003000000" pitchFamily="49" charset="77"/>
              </a:rPr>
              <a:t>!")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 err="1">
                <a:latin typeface="Inconsolata" panose="020B0609030003000000" pitchFamily="49" charset="77"/>
              </a:rPr>
              <a:t>lst</a:t>
            </a:r>
            <a:r>
              <a:rPr lang="en-US" sz="1800" b="1" dirty="0">
                <a:latin typeface="Inconsolata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3929017"/>
            <a:ext cx="199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[1,"hi", "hello"]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3930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/>
      <p:bldP spid="8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can import all objects by using *.</a:t>
            </a: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693412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from helper import * 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print(a)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latin typeface="Inconsolata" panose="020B0609030003000000" pitchFamily="49" charset="77"/>
              </a:rPr>
              <a:t>lst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print(add(3,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" panose="020B0609030003000000" pitchFamily="49" charset="77"/>
              </a:rPr>
              <a:t>print("in </a:t>
            </a:r>
            <a:r>
              <a:rPr lang="en-US" sz="1800" b="1" dirty="0" err="1">
                <a:latin typeface="Inconsolata" panose="020B0609030003000000" pitchFamily="49" charset="77"/>
              </a:rPr>
              <a:t>helper.py</a:t>
            </a:r>
            <a:r>
              <a:rPr lang="en-US" sz="1800" b="1" dirty="0">
                <a:latin typeface="Inconsolata" panose="020B0609030003000000" pitchFamily="49" charset="77"/>
              </a:rPr>
              <a:t>!")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 err="1">
                <a:latin typeface="Inconsolata" panose="020B0609030003000000" pitchFamily="49" charset="77"/>
              </a:rPr>
              <a:t>lst</a:t>
            </a:r>
            <a:r>
              <a:rPr lang="en-US" sz="1800" b="1" dirty="0">
                <a:latin typeface="Inconsolata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" panose="020B0609030003000000" pitchFamily="49" charset="77"/>
            </a:endParaRPr>
          </a:p>
          <a:p>
            <a:r>
              <a:rPr lang="en-US" sz="1800" b="1" dirty="0">
                <a:latin typeface="Inconsolata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091958"/>
            <a:ext cx="199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3213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import vs from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7707"/>
            <a:ext cx="8051725" cy="458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It is generally better to use the import statement than to use the from statement.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Even though using import is less concise, it is more explicit and readable. Other programmers can see from the syntax which module contains the imported attributes and functions. For example: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It is better to: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math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math.pi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 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than to: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math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pi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(pi)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5872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isinstance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7707"/>
            <a:ext cx="8051725" cy="458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built-in </a:t>
            </a:r>
            <a:r>
              <a:rPr lang="en-US" b="1" dirty="0" err="1">
                <a:latin typeface="Inconsolata" panose="020B0609030003000000" pitchFamily="49" charset="77"/>
              </a:rPr>
              <a:t>isinstance</a:t>
            </a:r>
            <a:r>
              <a:rPr lang="en-US" b="1" dirty="0">
                <a:latin typeface="Inconsolata" panose="020B0609030003000000" pitchFamily="49" charset="77"/>
              </a:rPr>
              <a:t>(a, b) </a:t>
            </a:r>
            <a:r>
              <a:rPr lang="en-US" dirty="0">
                <a:latin typeface="Gill Sans MT" panose="020B0502020104020203" pitchFamily="34" charset="77"/>
              </a:rPr>
              <a:t>function returns whether a is an instance of b.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a =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0, 5, 2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" panose="020B0609030003000000" pitchFamily="49" charset="77"/>
              </a:rPr>
              <a:t>isinstance</a:t>
            </a:r>
            <a:r>
              <a:rPr lang="en-US" b="1" dirty="0">
                <a:latin typeface="Inconsolata" panose="020B0609030003000000" pitchFamily="49" charset="77"/>
              </a:rPr>
              <a:t>(a, </a:t>
            </a:r>
            <a:r>
              <a:rPr lang="en-US" b="1" dirty="0">
                <a:solidFill>
                  <a:srgbClr val="00B050"/>
                </a:solidFill>
                <a:latin typeface="Inconsolata" panose="020B0609030003000000" pitchFamily="49" charset="77"/>
              </a:rPr>
              <a:t>list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" panose="020B0609030003000000" pitchFamily="49" charset="77"/>
              </a:rPr>
              <a:t>isinstance</a:t>
            </a:r>
            <a:r>
              <a:rPr lang="en-US" b="1" dirty="0">
                <a:latin typeface="Inconsolata" panose="020B0609030003000000" pitchFamily="49" charset="77"/>
              </a:rPr>
              <a:t>(a, </a:t>
            </a:r>
            <a:r>
              <a:rPr lang="en-US" b="1" dirty="0">
                <a:solidFill>
                  <a:srgbClr val="00B050"/>
                </a:solidFill>
                <a:latin typeface="Inconsolata" panose="020B0609030003000000" pitchFamily="49" charset="77"/>
              </a:rPr>
              <a:t>str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[3]: False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b = "hi"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" panose="020B0609030003000000" pitchFamily="49" charset="77"/>
              </a:rPr>
              <a:t>isinstance</a:t>
            </a:r>
            <a:r>
              <a:rPr lang="en-US" b="1" dirty="0">
                <a:latin typeface="Inconsolata" panose="020B0609030003000000" pitchFamily="49" charset="77"/>
              </a:rPr>
              <a:t>(b, </a:t>
            </a:r>
            <a:r>
              <a:rPr lang="en-US" b="1" dirty="0">
                <a:solidFill>
                  <a:srgbClr val="00B050"/>
                </a:solidFill>
                <a:latin typeface="Inconsolata" panose="020B0609030003000000" pitchFamily="49" charset="77"/>
              </a:rPr>
              <a:t>str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[5]: True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5481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A410BF0-5019-0D40-8CE7-D9E5FEAB5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975" y="74732"/>
            <a:ext cx="7886700" cy="75168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D0DA-1D67-ED43-A19F-6557EAD9C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61" y="688190"/>
            <a:ext cx="9058940" cy="50268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 far, our data has been one piece of information: an int, a float, a string.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Suppose we are writing a program that manages a database of students. We need a data type that contains information about a student.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student has more than just one piece of information: name, age, id, address, </a:t>
            </a:r>
            <a:r>
              <a:rPr lang="en-US" dirty="0" err="1"/>
              <a:t>etc</a:t>
            </a:r>
            <a:r>
              <a:rPr lang="en-US" dirty="0"/>
              <a:t>…These collectively are the </a:t>
            </a:r>
            <a:r>
              <a:rPr lang="en-US" b="1" dirty="0"/>
              <a:t>data</a:t>
            </a:r>
            <a:r>
              <a:rPr lang="en-US" dirty="0"/>
              <a:t> of a student.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student might have some </a:t>
            </a:r>
            <a:r>
              <a:rPr lang="en-US" b="1" dirty="0"/>
              <a:t>functionality</a:t>
            </a:r>
            <a:r>
              <a:rPr lang="en-US" dirty="0"/>
              <a:t>: ability to print personal information, change their address, update school information.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like a data type that can bundle </a:t>
            </a:r>
            <a:r>
              <a:rPr lang="en-US" b="1" dirty="0"/>
              <a:t>data</a:t>
            </a:r>
            <a:r>
              <a:rPr lang="en-US" dirty="0"/>
              <a:t> and </a:t>
            </a:r>
            <a:r>
              <a:rPr lang="en-US" b="1" dirty="0"/>
              <a:t>functionality</a:t>
            </a:r>
            <a:r>
              <a:rPr lang="en-US" dirty="0"/>
              <a:t> into one variable.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bundles together </a:t>
            </a:r>
            <a:r>
              <a:rPr lang="en-US" i="1" dirty="0"/>
              <a:t>data </a:t>
            </a:r>
            <a:r>
              <a:rPr lang="en-US" dirty="0"/>
              <a:t>(instance variables or attributes) and </a:t>
            </a:r>
            <a:r>
              <a:rPr lang="en-US" i="1" dirty="0"/>
              <a:t>functionality </a:t>
            </a:r>
            <a:r>
              <a:rPr lang="en-US" dirty="0"/>
              <a:t>(methods). Another name for class is </a:t>
            </a:r>
            <a:r>
              <a:rPr lang="en-US" b="1" dirty="0"/>
              <a:t>type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9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isinstance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7707"/>
            <a:ext cx="8051725" cy="458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built-in </a:t>
            </a:r>
            <a:r>
              <a:rPr lang="en-US" b="1" dirty="0" err="1">
                <a:latin typeface="Inconsolata" panose="020B0609030003000000" pitchFamily="49" charset="77"/>
              </a:rPr>
              <a:t>isinstance</a:t>
            </a:r>
            <a:r>
              <a:rPr lang="en-US" b="1" dirty="0">
                <a:latin typeface="Inconsolata" panose="020B0609030003000000" pitchFamily="49" charset="77"/>
              </a:rPr>
              <a:t>(a, b) </a:t>
            </a:r>
            <a:r>
              <a:rPr lang="en-US" dirty="0">
                <a:latin typeface="Gill Sans MT" panose="020B0502020104020203" pitchFamily="34" charset="77"/>
              </a:rPr>
              <a:t>function returns whether a is an instance of b.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p = Character("Mario", 100, 5)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" panose="020B0609030003000000" pitchFamily="49" charset="77"/>
              </a:rPr>
              <a:t>isinstance</a:t>
            </a:r>
            <a:r>
              <a:rPr lang="en-US" b="1" dirty="0">
                <a:latin typeface="Inconsolata" panose="020B0609030003000000" pitchFamily="49" charset="77"/>
              </a:rPr>
              <a:t>(p, Character)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True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6180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535672"/>
          </a:xfrm>
        </p:spPr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19125"/>
            <a:ext cx="8051725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main.py</a:t>
            </a: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" panose="020B0609030003000000" pitchFamily="49" charset="77"/>
              </a:rPr>
              <a:t># class definitions</a:t>
            </a: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Employee: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def __</a:t>
            </a:r>
            <a:r>
              <a:rPr lang="en-US" sz="16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init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__(self, name, salary)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self.name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 = name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self.salary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 = salary</a:t>
            </a:r>
          </a:p>
          <a:p>
            <a:pPr marL="0" indent="0">
              <a:buNone/>
            </a:pPr>
            <a:endParaRPr lang="en-US" sz="16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emp1 = Employee("Mike Smith", 60000.0)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emp2 = Employee("Sarah Jones", 75000.0)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print(emp1.name)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print(emp2.salary)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main()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9983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535672"/>
          </a:xfrm>
        </p:spPr>
        <p:txBody>
          <a:bodyPr/>
          <a:lstStyle/>
          <a:p>
            <a:r>
              <a:rPr lang="en-US" dirty="0"/>
              <a:t>A list of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19125"/>
            <a:ext cx="8051725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main.py</a:t>
            </a: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Employee: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def __</a:t>
            </a:r>
            <a:r>
              <a:rPr lang="en-US" sz="16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init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__(self, </a:t>
            </a:r>
            <a:r>
              <a:rPr lang="en-US" sz="1600" b="1" dirty="0">
                <a:latin typeface="Inconsolata" panose="020B0609030003000000" pitchFamily="49" charset="77"/>
              </a:rPr>
              <a:t>name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>
                <a:latin typeface="Inconsolata" panose="020B0609030003000000" pitchFamily="49" charset="77"/>
              </a:rPr>
              <a:t>salary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latin typeface="Inconsolata" panose="020B0609030003000000" pitchFamily="49" charset="77"/>
              </a:rPr>
              <a:t>self.name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= name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latin typeface="Inconsolata" panose="020B0609030003000000" pitchFamily="49" charset="77"/>
              </a:rPr>
              <a:t>self.salary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= salary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printEmployeesInfo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lst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for emp in </a:t>
            </a:r>
            <a:r>
              <a:rPr lang="en-US" sz="16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lst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	print("Name: ", </a:t>
            </a:r>
            <a:r>
              <a:rPr lang="en-US" sz="16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emp.name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	print("Salary: ", </a:t>
            </a:r>
            <a:r>
              <a:rPr lang="en-US" sz="16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emp.salary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 </a:t>
            </a:r>
            <a:endParaRPr lang="en-US" sz="16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emp1 = Employee("Mike Smith", 60000.0)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emp2 = Employee("Sarah Jones", 75000.0)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employees = [emp1]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employees.append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(emp2)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printEmployeesInfo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(employees)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main()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2090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09" y="123498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16" y="914401"/>
            <a:ext cx="8301657" cy="4677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the Student class which has two instance variables: name(str) and </a:t>
            </a:r>
            <a:r>
              <a:rPr lang="en-US" dirty="0" err="1"/>
              <a:t>gpa</a:t>
            </a:r>
            <a:r>
              <a:rPr lang="en-US" dirty="0"/>
              <a:t>(float).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the </a:t>
            </a:r>
            <a:r>
              <a:rPr lang="en-US" sz="2000" dirty="0" err="1">
                <a:latin typeface="Gill Sans MT" panose="020B0502020104020203" pitchFamily="34" charset="77"/>
              </a:rPr>
              <a:t>average_gpa</a:t>
            </a:r>
            <a:r>
              <a:rPr lang="en-US" sz="2000" dirty="0">
                <a:latin typeface="Gill Sans MT" panose="020B0502020104020203" pitchFamily="34" charset="77"/>
              </a:rPr>
              <a:t> function which accepts a list of Student objects and returns the average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the main method and: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Create a Student object and store it in a variable. Print out name and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 of the Student object using the dot notation.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Create a list of three Student objects. Use a for loop to print out the names. 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Call </a:t>
            </a:r>
            <a:r>
              <a:rPr lang="en-US" sz="2000" dirty="0" err="1">
                <a:latin typeface="Gill Sans MT" panose="020B0502020104020203" pitchFamily="34" charset="77"/>
              </a:rPr>
              <a:t>average_gpa</a:t>
            </a:r>
            <a:r>
              <a:rPr lang="en-US" sz="2000" dirty="0">
                <a:latin typeface="Gill Sans MT" panose="020B0502020104020203" pitchFamily="34" charset="77"/>
              </a:rPr>
              <a:t> and make sure it works by printing out the average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54861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57299"/>
            <a:ext cx="8051725" cy="43342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Modify the previous lab by putting Student class and the average </a:t>
            </a:r>
            <a:r>
              <a:rPr lang="en-US" dirty="0" err="1"/>
              <a:t>gpa</a:t>
            </a:r>
            <a:r>
              <a:rPr lang="en-US" dirty="0"/>
              <a:t> function in a different module(.</a:t>
            </a:r>
            <a:r>
              <a:rPr lang="en-US" dirty="0" err="1"/>
              <a:t>py</a:t>
            </a:r>
            <a:r>
              <a:rPr lang="en-US" dirty="0"/>
              <a:t>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Make the necessary import statement to make your code runs correctly.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27756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Halterman</a:t>
            </a:r>
            <a:r>
              <a:rPr lang="en-US" dirty="0"/>
              <a:t>, Richard.  Fundamentals of Python Programming. Southern Adventist </a:t>
            </a:r>
            <a:r>
              <a:rPr lang="en-US"/>
              <a:t>University.</a:t>
            </a:r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535672"/>
          </a:xfrm>
        </p:spPr>
        <p:txBody>
          <a:bodyPr/>
          <a:lstStyle/>
          <a:p>
            <a:r>
              <a:rPr lang="en-US" dirty="0"/>
              <a:t>An Example of a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19125"/>
            <a:ext cx="8051725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main.py</a:t>
            </a: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Student: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def __</a:t>
            </a:r>
            <a:r>
              <a:rPr lang="en-US" sz="16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init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__(self, </a:t>
            </a:r>
            <a:r>
              <a:rPr lang="en-US" sz="1600" b="1" dirty="0">
                <a:latin typeface="Inconsolata" panose="020B0609030003000000" pitchFamily="49" charset="77"/>
              </a:rPr>
              <a:t>name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, </a:t>
            </a:r>
            <a:r>
              <a:rPr lang="en-US" sz="1600" b="1" dirty="0">
                <a:latin typeface="Inconsolata" panose="020B0609030003000000" pitchFamily="49" charset="77"/>
              </a:rPr>
              <a:t>id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latin typeface="Inconsolata" panose="020B0609030003000000" pitchFamily="49" charset="77"/>
              </a:rPr>
              <a:t>self.name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= name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		</a:t>
            </a:r>
            <a:r>
              <a:rPr lang="en-US" sz="1600" b="1" dirty="0" err="1">
                <a:latin typeface="Inconsolata" panose="020B0609030003000000" pitchFamily="49" charset="77"/>
              </a:rPr>
              <a:t>self.id</a:t>
            </a:r>
            <a:r>
              <a:rPr lang="en-US" sz="1600" b="1" dirty="0"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= id</a:t>
            </a:r>
          </a:p>
          <a:p>
            <a:pPr marL="0" indent="0">
              <a:buNone/>
            </a:pPr>
            <a:endParaRPr lang="en-US" sz="16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" panose="020B0609030003000000" pitchFamily="49" charset="77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s1 = Student("Mike Smith", 34323)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s2 = Student("Sarah Jones", 67432)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print(s1.name)	# Mike Smith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print(s2.name)	# Sarah Jones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print(s1.id)		# 34323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	print(s2.id)		# 67432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" panose="020B0609030003000000" pitchFamily="49" charset="77"/>
              </a:rPr>
              <a:t>main()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latin typeface="Inconsolata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D7E28-6576-C043-832E-2CDC9179B6E0}"/>
              </a:ext>
            </a:extLst>
          </p:cNvPr>
          <p:cNvSpPr txBox="1"/>
          <p:nvPr/>
        </p:nvSpPr>
        <p:spPr>
          <a:xfrm>
            <a:off x="3554035" y="546340"/>
            <a:ext cx="340157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We'll discuss "self" later in the slides.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4B46E1-76CC-9549-A9EA-426276DA9BB1}"/>
              </a:ext>
            </a:extLst>
          </p:cNvPr>
          <p:cNvCxnSpPr>
            <a:cxnSpLocks/>
          </p:cNvCxnSpPr>
          <p:nvPr/>
        </p:nvCxnSpPr>
        <p:spPr>
          <a:xfrm flipV="1">
            <a:off x="3048849" y="1848242"/>
            <a:ext cx="364202" cy="14519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7FB062-DB15-4646-AE2B-FEAD356A26B0}"/>
              </a:ext>
            </a:extLst>
          </p:cNvPr>
          <p:cNvCxnSpPr>
            <a:cxnSpLocks/>
          </p:cNvCxnSpPr>
          <p:nvPr/>
        </p:nvCxnSpPr>
        <p:spPr>
          <a:xfrm flipH="1" flipV="1">
            <a:off x="4010619" y="1848243"/>
            <a:ext cx="295567" cy="13188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554D4B-A0AA-934D-95C7-A5055505D0B9}"/>
              </a:ext>
            </a:extLst>
          </p:cNvPr>
          <p:cNvCxnSpPr>
            <a:cxnSpLocks/>
          </p:cNvCxnSpPr>
          <p:nvPr/>
        </p:nvCxnSpPr>
        <p:spPr>
          <a:xfrm flipH="1">
            <a:off x="2913321" y="900283"/>
            <a:ext cx="1658679" cy="63510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48" y="108959"/>
            <a:ext cx="7053542" cy="683886"/>
          </a:xfrm>
        </p:spPr>
        <p:txBody>
          <a:bodyPr/>
          <a:lstStyle/>
          <a:p>
            <a:r>
              <a:rPr lang="en-US" dirty="0"/>
              <a:t>Class vs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792845"/>
            <a:ext cx="8287923" cy="48131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bundles together </a:t>
            </a:r>
            <a:r>
              <a:rPr lang="en-US" i="1" dirty="0"/>
              <a:t>data </a:t>
            </a:r>
            <a:r>
              <a:rPr lang="en-US" dirty="0"/>
              <a:t>(instance variables or attributes) and </a:t>
            </a:r>
            <a:r>
              <a:rPr lang="en-US" i="1" dirty="0"/>
              <a:t>functionality </a:t>
            </a:r>
            <a:r>
              <a:rPr lang="en-US" dirty="0"/>
              <a:t>(methods). Another name for class is </a:t>
            </a:r>
            <a:r>
              <a:rPr lang="en-US" b="1" dirty="0"/>
              <a:t>type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b="1" dirty="0">
              <a:solidFill>
                <a:srgbClr val="4070A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Thus, in the previous example, Student is a </a:t>
            </a:r>
            <a:r>
              <a:rPr lang="en-US" sz="2000" b="1" dirty="0">
                <a:latin typeface="Gill Sans MT" panose="020B0502020104020203" pitchFamily="34" charset="77"/>
              </a:rPr>
              <a:t>class</a:t>
            </a:r>
            <a:r>
              <a:rPr lang="en-US" sz="2000" dirty="0">
                <a:latin typeface="Gill Sans MT" panose="020B0502020104020203" pitchFamily="34" charset="77"/>
              </a:rPr>
              <a:t>(or </a:t>
            </a:r>
            <a:r>
              <a:rPr lang="en-US" sz="2000" b="1" dirty="0">
                <a:latin typeface="Gill Sans MT" panose="020B0502020104020203" pitchFamily="34" charset="77"/>
              </a:rPr>
              <a:t>type</a:t>
            </a:r>
            <a:r>
              <a:rPr lang="en-US" sz="2000" dirty="0">
                <a:latin typeface="Gill Sans MT" panose="020B0502020104020203" pitchFamily="34" charset="77"/>
              </a:rPr>
              <a:t>) and s1 and s2 are two of its </a:t>
            </a:r>
            <a:r>
              <a:rPr lang="en-US" sz="2000" b="1" dirty="0">
                <a:latin typeface="Gill Sans MT" panose="020B0502020104020203" pitchFamily="34" charset="77"/>
              </a:rPr>
              <a:t>objects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9835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A410BF0-5019-0D40-8CE7-D9E5FEAB5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975" y="191690"/>
            <a:ext cx="7886700" cy="75168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OOP/OOD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CDDBD0B0-F30B-EE40-92BE-F8B3992FD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0975" y="1019176"/>
            <a:ext cx="8334375" cy="4128294"/>
          </a:xfrm>
        </p:spPr>
        <p:txBody>
          <a:bodyPr/>
          <a:lstStyle/>
          <a:p>
            <a:pPr marL="0" indent="0">
              <a:buNone/>
            </a:pPr>
            <a:endParaRPr lang="en-US" altLang="en-US" sz="1833" b="1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b="1" dirty="0">
                <a:ea typeface="ＭＳ Ｐゴシック" panose="020B0600070205080204" pitchFamily="34" charset="-128"/>
              </a:rPr>
              <a:t>Object-Oriented Programming</a:t>
            </a:r>
            <a:r>
              <a:rPr lang="en-US" altLang="en-US" sz="1833" dirty="0">
                <a:ea typeface="ＭＳ Ｐゴシック" panose="020B0600070205080204" pitchFamily="34" charset="-128"/>
              </a:rPr>
              <a:t>(OOP) is a programming paradigm based on the concepts of objects </a:t>
            </a:r>
            <a:r>
              <a:rPr lang="en-US" altLang="en-US" sz="1833" b="1" dirty="0">
                <a:ea typeface="ＭＳ Ｐゴシック" panose="020B0600070205080204" pitchFamily="34" charset="-128"/>
              </a:rPr>
              <a:t>data(</a:t>
            </a:r>
            <a:r>
              <a:rPr lang="en-US" altLang="en-US" sz="1833" dirty="0">
                <a:ea typeface="ＭＳ Ｐゴシック" panose="020B0600070205080204" pitchFamily="34" charset="-128"/>
              </a:rPr>
              <a:t>in the form of instance variables) and </a:t>
            </a:r>
            <a:r>
              <a:rPr lang="en-US" altLang="en-US" sz="1833" b="1" dirty="0">
                <a:ea typeface="ＭＳ Ｐゴシック" panose="020B0600070205080204" pitchFamily="34" charset="-128"/>
              </a:rPr>
              <a:t>functionality or behavior(</a:t>
            </a:r>
            <a:r>
              <a:rPr lang="en-US" altLang="en-US" sz="1833" dirty="0">
                <a:ea typeface="ＭＳ Ｐゴシック" panose="020B0600070205080204" pitchFamily="34" charset="-128"/>
              </a:rPr>
              <a:t>in the form of methods). </a:t>
            </a:r>
          </a:p>
          <a:p>
            <a:pPr marL="0" indent="0">
              <a:buNone/>
            </a:pPr>
            <a:endParaRPr lang="en-US" altLang="en-US" sz="1833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dirty="0">
                <a:ea typeface="ＭＳ Ｐゴシック" panose="020B0600070205080204" pitchFamily="34" charset="-128"/>
              </a:rPr>
              <a:t>Many popular languages are object-oriented(C++, Java, </a:t>
            </a:r>
            <a:r>
              <a:rPr lang="en-US" altLang="en-US" sz="1833" dirty="0" err="1">
                <a:ea typeface="ＭＳ Ｐゴシック" panose="020B0600070205080204" pitchFamily="34" charset="-128"/>
              </a:rPr>
              <a:t>Javascript</a:t>
            </a:r>
            <a:r>
              <a:rPr lang="en-US" altLang="en-US" sz="1833" dirty="0">
                <a:ea typeface="ＭＳ Ｐゴシック" panose="020B0600070205080204" pitchFamily="34" charset="-128"/>
              </a:rPr>
              <a:t>, Python).</a:t>
            </a:r>
          </a:p>
          <a:p>
            <a:pPr marL="0" indent="0">
              <a:buNone/>
            </a:pPr>
            <a:endParaRPr lang="en-US" altLang="en-US" sz="1833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dirty="0">
                <a:ea typeface="ＭＳ Ｐゴシック" panose="020B0600070205080204" pitchFamily="34" charset="-128"/>
              </a:rPr>
              <a:t>In OOP, programs are made up of many objects and a program run is the interaction of these objects. </a:t>
            </a:r>
          </a:p>
          <a:p>
            <a:pPr marL="0" indent="0">
              <a:buNone/>
            </a:pPr>
            <a:endParaRPr lang="en-US" altLang="en-US" sz="1833" dirty="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627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48" y="181277"/>
            <a:ext cx="7053542" cy="683886"/>
          </a:xfrm>
        </p:spPr>
        <p:txBody>
          <a:bodyPr/>
          <a:lstStyle/>
          <a:p>
            <a:r>
              <a:rPr lang="en-US" dirty="0"/>
              <a:t>Custom Classes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48" y="865163"/>
            <a:ext cx="8356525" cy="474087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bundles together </a:t>
            </a:r>
            <a:r>
              <a:rPr lang="en-US" b="1" dirty="0"/>
              <a:t>data</a:t>
            </a:r>
            <a:r>
              <a:rPr lang="en-US" i="1" dirty="0"/>
              <a:t> </a:t>
            </a:r>
            <a:r>
              <a:rPr lang="en-US" dirty="0"/>
              <a:t>(instance variables or attributes) and </a:t>
            </a:r>
            <a:r>
              <a:rPr lang="en-US" b="1" dirty="0"/>
              <a:t>functionality</a:t>
            </a:r>
            <a:r>
              <a:rPr lang="en-US" i="1" dirty="0"/>
              <a:t> </a:t>
            </a:r>
            <a:r>
              <a:rPr lang="en-US" dirty="0"/>
              <a:t>(methods).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list has data(the elements of the list). It also has methods that manipulate those data(append, insert, pop, remove, </a:t>
            </a:r>
            <a:r>
              <a:rPr lang="en-US" dirty="0" err="1"/>
              <a:t>etc</a:t>
            </a:r>
            <a:r>
              <a:rPr lang="en-US" dirty="0"/>
              <a:t>…).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classes int, bool, str, list, tuple, </a:t>
            </a:r>
            <a:r>
              <a:rPr lang="en-US" dirty="0" err="1"/>
              <a:t>etc</a:t>
            </a:r>
            <a:r>
              <a:rPr lang="en-US" dirty="0"/>
              <a:t>… are built-in classes.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provides the ability for programmers to design their own types or classes(</a:t>
            </a:r>
            <a:r>
              <a:rPr lang="en-US" b="1" dirty="0"/>
              <a:t>custom classes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9793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6" y="169316"/>
            <a:ext cx="7053542" cy="683886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69" y="853202"/>
            <a:ext cx="8617622" cy="447371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like to be able to build our own classes to represent objects relevant to our game or application.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game might have a Character class, from which we may create several Character </a:t>
            </a:r>
            <a:r>
              <a:rPr lang="en-US" b="1" dirty="0"/>
              <a:t>instances</a:t>
            </a:r>
            <a:r>
              <a:rPr lang="en-US" dirty="0"/>
              <a:t> or </a:t>
            </a:r>
            <a:r>
              <a:rPr lang="en-US" b="1" dirty="0"/>
              <a:t>objects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</a:t>
            </a:r>
            <a:r>
              <a:rPr lang="en-US" b="1" dirty="0"/>
              <a:t>reusability</a:t>
            </a:r>
            <a:r>
              <a:rPr lang="en-US" dirty="0"/>
              <a:t> feature is important especially when we need to create many objects(for example enemies) with similar data and behaviors. </a:t>
            </a:r>
          </a:p>
        </p:txBody>
      </p:sp>
    </p:spTree>
    <p:extLst>
      <p:ext uri="{BB962C8B-B14F-4D97-AF65-F5344CB8AC3E}">
        <p14:creationId xmlns:p14="http://schemas.microsoft.com/office/powerpoint/2010/main" val="284958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48" y="171752"/>
            <a:ext cx="7053542" cy="683886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48" y="855639"/>
            <a:ext cx="8356525" cy="4546994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Suppose you are writing an arcade game. What are some useful classes and their corresponding objects?</a:t>
            </a:r>
            <a:endParaRPr lang="en-US" dirty="0"/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Example: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Character </a:t>
            </a:r>
            <a:r>
              <a:rPr lang="en-US" altLang="en-US" sz="2000" dirty="0">
                <a:ea typeface="ＭＳ Ｐゴシック" panose="020B0600070205080204" pitchFamily="34" charset="-128"/>
              </a:rPr>
              <a:t>Class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represents characters in the game.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Variables/Attributes/Data</a:t>
            </a:r>
            <a:r>
              <a:rPr lang="en-US" altLang="en-US" sz="2000" dirty="0">
                <a:ea typeface="ＭＳ Ｐゴシック" panose="020B0600070205080204" pitchFamily="34" charset="-128"/>
              </a:rPr>
              <a:t>: name, position, speed.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Behavior/Methods</a:t>
            </a:r>
            <a:r>
              <a:rPr lang="en-US" altLang="en-US" sz="2000" dirty="0">
                <a:ea typeface="ＭＳ Ｐゴシック" panose="020B0600070205080204" pitchFamily="34" charset="-128"/>
              </a:rPr>
              <a:t>:  shoot(),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runLeft</a:t>
            </a:r>
            <a:r>
              <a:rPr lang="en-US" altLang="en-US" sz="2000" dirty="0">
                <a:ea typeface="ＭＳ Ｐゴシック" panose="020B0600070205080204" pitchFamily="34" charset="-128"/>
              </a:rPr>
              <a:t>(),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runRight</a:t>
            </a:r>
            <a:r>
              <a:rPr lang="en-US" altLang="en-US" sz="2000" dirty="0">
                <a:ea typeface="ＭＳ Ｐゴシック" panose="020B0600070205080204" pitchFamily="34" charset="-128"/>
              </a:rPr>
              <a:t>(), jump().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Objects: From the same blueprint, the Character class, we can create multiple Character objects. </a:t>
            </a:r>
          </a:p>
        </p:txBody>
      </p:sp>
    </p:spTree>
    <p:extLst>
      <p:ext uri="{BB962C8B-B14F-4D97-AF65-F5344CB8AC3E}">
        <p14:creationId xmlns:p14="http://schemas.microsoft.com/office/powerpoint/2010/main" val="270087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3880</TotalTime>
  <Words>3111</Words>
  <Application>Microsoft Macintosh PowerPoint</Application>
  <PresentationFormat>On-screen Show (16:10)</PresentationFormat>
  <Paragraphs>490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Courier New</vt:lpstr>
      <vt:lpstr>Gill Sans MT</vt:lpstr>
      <vt:lpstr>Inconsolata Medium</vt:lpstr>
      <vt:lpstr>Office Theme</vt:lpstr>
      <vt:lpstr>Introduction to Python</vt:lpstr>
      <vt:lpstr>Topics</vt:lpstr>
      <vt:lpstr>An Example</vt:lpstr>
      <vt:lpstr>An Example of a class</vt:lpstr>
      <vt:lpstr>Class vs Objects</vt:lpstr>
      <vt:lpstr>OOP/OOD</vt:lpstr>
      <vt:lpstr>Custom Classes</vt:lpstr>
      <vt:lpstr>Class</vt:lpstr>
      <vt:lpstr>Examples</vt:lpstr>
      <vt:lpstr>Examples</vt:lpstr>
      <vt:lpstr>Class Declaration</vt:lpstr>
      <vt:lpstr>The Character Class</vt:lpstr>
      <vt:lpstr>A Class Diagram</vt:lpstr>
      <vt:lpstr>game.py</vt:lpstr>
      <vt:lpstr>game.py</vt:lpstr>
      <vt:lpstr>Function vs Methods</vt:lpstr>
      <vt:lpstr>game.py</vt:lpstr>
      <vt:lpstr>game.py</vt:lpstr>
      <vt:lpstr>game2.py</vt:lpstr>
      <vt:lpstr>game3.py</vt:lpstr>
      <vt:lpstr>game3.py</vt:lpstr>
      <vt:lpstr>Python Program Template</vt:lpstr>
      <vt:lpstr>A Program with Multiple Modules</vt:lpstr>
      <vt:lpstr>A Program with Multiple Modules</vt:lpstr>
      <vt:lpstr>A Program with Multiple Modules</vt:lpstr>
      <vt:lpstr>A Program with Multiple Modules</vt:lpstr>
      <vt:lpstr>A Program with Multiple Modules</vt:lpstr>
      <vt:lpstr>import vs from</vt:lpstr>
      <vt:lpstr>isinstance</vt:lpstr>
      <vt:lpstr>isinstance</vt:lpstr>
      <vt:lpstr>A Simple Example</vt:lpstr>
      <vt:lpstr>A list of objects</vt:lpstr>
      <vt:lpstr>Lab 1</vt:lpstr>
      <vt:lpstr>Lab 1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2021-03-11T14:04:22Z</dcterms:modified>
</cp:coreProperties>
</file>