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2" r:id="rId1"/>
  </p:sldMasterIdLst>
  <p:notesMasterIdLst>
    <p:notesMasterId r:id="rId34"/>
  </p:notesMasterIdLst>
  <p:sldIdLst>
    <p:sldId id="256" r:id="rId2"/>
    <p:sldId id="324" r:id="rId3"/>
    <p:sldId id="321" r:id="rId4"/>
    <p:sldId id="336" r:id="rId5"/>
    <p:sldId id="337" r:id="rId6"/>
    <p:sldId id="334" r:id="rId7"/>
    <p:sldId id="316" r:id="rId8"/>
    <p:sldId id="306" r:id="rId9"/>
    <p:sldId id="308" r:id="rId10"/>
    <p:sldId id="313" r:id="rId11"/>
    <p:sldId id="309" r:id="rId12"/>
    <p:sldId id="312" r:id="rId13"/>
    <p:sldId id="307" r:id="rId14"/>
    <p:sldId id="310" r:id="rId15"/>
    <p:sldId id="339" r:id="rId16"/>
    <p:sldId id="317" r:id="rId17"/>
    <p:sldId id="318" r:id="rId18"/>
    <p:sldId id="319" r:id="rId19"/>
    <p:sldId id="325" r:id="rId20"/>
    <p:sldId id="326" r:id="rId21"/>
    <p:sldId id="327" r:id="rId22"/>
    <p:sldId id="328" r:id="rId23"/>
    <p:sldId id="331" r:id="rId24"/>
    <p:sldId id="424" r:id="rId25"/>
    <p:sldId id="333" r:id="rId26"/>
    <p:sldId id="425" r:id="rId27"/>
    <p:sldId id="335" r:id="rId28"/>
    <p:sldId id="322" r:id="rId29"/>
    <p:sldId id="330" r:id="rId30"/>
    <p:sldId id="338" r:id="rId31"/>
    <p:sldId id="323" r:id="rId32"/>
    <p:sldId id="426" r:id="rId33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9EF0C9-9AFC-CD43-B4E5-7BBA0EF183EB}" v="136" dt="2019-11-18T13:43:39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22"/>
  </p:normalViewPr>
  <p:slideViewPr>
    <p:cSldViewPr snapToGrid="0" snapToObjects="1">
      <p:cViewPr varScale="1">
        <p:scale>
          <a:sx n="140" d="100"/>
          <a:sy n="140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A9EF0C9-9AFC-CD43-B4E5-7BBA0EF183EB}"/>
    <pc:docChg chg="addSld delSld modSld">
      <pc:chgData name="Long B Nguyen" userId="f59fb8f3-a021-417a-8bc1-65c8d471c621" providerId="ADAL" clId="{5A9EF0C9-9AFC-CD43-B4E5-7BBA0EF183EB}" dt="2019-11-18T13:43:41.158" v="474" actId="2696"/>
      <pc:docMkLst>
        <pc:docMk/>
      </pc:docMkLst>
      <pc:sldChg chg="modSp">
        <pc:chgData name="Long B Nguyen" userId="f59fb8f3-a021-417a-8bc1-65c8d471c621" providerId="ADAL" clId="{5A9EF0C9-9AFC-CD43-B4E5-7BBA0EF183EB}" dt="2019-11-18T13:01:03.667" v="23" actId="20577"/>
        <pc:sldMkLst>
          <pc:docMk/>
          <pc:sldMk cId="3974137643" sldId="256"/>
        </pc:sldMkLst>
        <pc:spChg chg="mod">
          <ac:chgData name="Long B Nguyen" userId="f59fb8f3-a021-417a-8bc1-65c8d471c621" providerId="ADAL" clId="{5A9EF0C9-9AFC-CD43-B4E5-7BBA0EF183EB}" dt="2019-11-18T13:01:03.667" v="23" actId="20577"/>
          <ac:spMkLst>
            <pc:docMk/>
            <pc:sldMk cId="3974137643" sldId="256"/>
            <ac:spMk id="3" creationId="{69ADCD5C-363A-6249-B0DD-5A7EF5ACE656}"/>
          </ac:spMkLst>
        </pc:spChg>
      </pc:sldChg>
      <pc:sldChg chg="modSp add">
        <pc:chgData name="Long B Nguyen" userId="f59fb8f3-a021-417a-8bc1-65c8d471c621" providerId="ADAL" clId="{5A9EF0C9-9AFC-CD43-B4E5-7BBA0EF183EB}" dt="2019-11-18T13:03:55.126" v="66" actId="20577"/>
        <pc:sldMkLst>
          <pc:docMk/>
          <pc:sldMk cId="3457588280" sldId="306"/>
        </pc:sldMkLst>
        <pc:spChg chg="mod">
          <ac:chgData name="Long B Nguyen" userId="f59fb8f3-a021-417a-8bc1-65c8d471c621" providerId="ADAL" clId="{5A9EF0C9-9AFC-CD43-B4E5-7BBA0EF183EB}" dt="2019-11-18T13:03:55.126" v="66" actId="20577"/>
          <ac:spMkLst>
            <pc:docMk/>
            <pc:sldMk cId="3457588280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5A9EF0C9-9AFC-CD43-B4E5-7BBA0EF183EB}" dt="2019-11-18T13:03:43.671" v="60" actId="14100"/>
          <ac:picMkLst>
            <pc:docMk/>
            <pc:sldMk cId="3457588280" sldId="306"/>
            <ac:picMk id="11267" creationId="{02092175-2DD0-3D4C-A635-5613F8C56924}"/>
          </ac:picMkLst>
        </pc:picChg>
      </pc:sldChg>
      <pc:sldChg chg="modSp add">
        <pc:chgData name="Long B Nguyen" userId="f59fb8f3-a021-417a-8bc1-65c8d471c621" providerId="ADAL" clId="{5A9EF0C9-9AFC-CD43-B4E5-7BBA0EF183EB}" dt="2019-11-18T13:05:24.995" v="136" actId="1076"/>
        <pc:sldMkLst>
          <pc:docMk/>
          <pc:sldMk cId="3790295461" sldId="307"/>
        </pc:sldMkLst>
        <pc:spChg chg="mod">
          <ac:chgData name="Long B Nguyen" userId="f59fb8f3-a021-417a-8bc1-65c8d471c621" providerId="ADAL" clId="{5A9EF0C9-9AFC-CD43-B4E5-7BBA0EF183EB}" dt="2019-11-18T13:05:20.340" v="134" actId="14100"/>
          <ac:spMkLst>
            <pc:docMk/>
            <pc:sldMk cId="3790295461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5A9EF0C9-9AFC-CD43-B4E5-7BBA0EF183EB}" dt="2019-11-18T13:05:24.995" v="136" actId="1076"/>
          <ac:picMkLst>
            <pc:docMk/>
            <pc:sldMk cId="3790295461" sldId="307"/>
            <ac:picMk id="16386" creationId="{40FC02DB-B26D-5A4E-BBEE-D925F4751876}"/>
          </ac:picMkLst>
        </pc:picChg>
      </pc:sldChg>
      <pc:sldChg chg="modSp add">
        <pc:chgData name="Long B Nguyen" userId="f59fb8f3-a021-417a-8bc1-65c8d471c621" providerId="ADAL" clId="{5A9EF0C9-9AFC-CD43-B4E5-7BBA0EF183EB}" dt="2019-11-18T13:15:37.587" v="418" actId="14100"/>
        <pc:sldMkLst>
          <pc:docMk/>
          <pc:sldMk cId="732809715" sldId="308"/>
        </pc:sldMkLst>
        <pc:spChg chg="mod">
          <ac:chgData name="Long B Nguyen" userId="f59fb8f3-a021-417a-8bc1-65c8d471c621" providerId="ADAL" clId="{5A9EF0C9-9AFC-CD43-B4E5-7BBA0EF183EB}" dt="2019-11-18T13:15:35.379" v="417" actId="14100"/>
          <ac:spMkLst>
            <pc:docMk/>
            <pc:sldMk cId="732809715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5A9EF0C9-9AFC-CD43-B4E5-7BBA0EF183EB}" dt="2019-11-18T13:15:37.587" v="418" actId="14100"/>
          <ac:spMkLst>
            <pc:docMk/>
            <pc:sldMk cId="732809715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5A9EF0C9-9AFC-CD43-B4E5-7BBA0EF183EB}" dt="2019-11-18T13:04:04.575" v="92" actId="1038"/>
          <ac:picMkLst>
            <pc:docMk/>
            <pc:sldMk cId="732809715" sldId="308"/>
            <ac:picMk id="12291" creationId="{0A0C49C3-2913-EA43-8FE1-344434D9B958}"/>
          </ac:picMkLst>
        </pc:picChg>
      </pc:sldChg>
      <pc:sldChg chg="modSp add">
        <pc:chgData name="Long B Nguyen" userId="f59fb8f3-a021-417a-8bc1-65c8d471c621" providerId="ADAL" clId="{5A9EF0C9-9AFC-CD43-B4E5-7BBA0EF183EB}" dt="2019-11-18T13:15:25.097" v="415" actId="255"/>
        <pc:sldMkLst>
          <pc:docMk/>
          <pc:sldMk cId="4260195558" sldId="309"/>
        </pc:sldMkLst>
        <pc:spChg chg="mod">
          <ac:chgData name="Long B Nguyen" userId="f59fb8f3-a021-417a-8bc1-65c8d471c621" providerId="ADAL" clId="{5A9EF0C9-9AFC-CD43-B4E5-7BBA0EF183EB}" dt="2019-11-18T13:15:25.097" v="415" actId="255"/>
          <ac:spMkLst>
            <pc:docMk/>
            <pc:sldMk cId="4260195558" sldId="309"/>
            <ac:spMk id="20483" creationId="{27143176-3E06-A54E-BA44-BA6A967C6460}"/>
          </ac:spMkLst>
        </pc:spChg>
      </pc:sldChg>
      <pc:sldChg chg="modSp add">
        <pc:chgData name="Long B Nguyen" userId="f59fb8f3-a021-417a-8bc1-65c8d471c621" providerId="ADAL" clId="{5A9EF0C9-9AFC-CD43-B4E5-7BBA0EF183EB}" dt="2019-11-18T13:05:39.038" v="193" actId="1035"/>
        <pc:sldMkLst>
          <pc:docMk/>
          <pc:sldMk cId="2244539106" sldId="310"/>
        </pc:sldMkLst>
        <pc:spChg chg="mod">
          <ac:chgData name="Long B Nguyen" userId="f59fb8f3-a021-417a-8bc1-65c8d471c621" providerId="ADAL" clId="{5A9EF0C9-9AFC-CD43-B4E5-7BBA0EF183EB}" dt="2019-11-18T13:05:35.752" v="174" actId="14100"/>
          <ac:spMkLst>
            <pc:docMk/>
            <pc:sldMk cId="2244539106" sldId="310"/>
            <ac:spMk id="20482" creationId="{7B81DF02-135D-4540-AA44-C56D49C86196}"/>
          </ac:spMkLst>
        </pc:spChg>
        <pc:picChg chg="mod">
          <ac:chgData name="Long B Nguyen" userId="f59fb8f3-a021-417a-8bc1-65c8d471c621" providerId="ADAL" clId="{5A9EF0C9-9AFC-CD43-B4E5-7BBA0EF183EB}" dt="2019-11-18T13:05:39.038" v="193" actId="1035"/>
          <ac:picMkLst>
            <pc:docMk/>
            <pc:sldMk cId="2244539106" sldId="310"/>
            <ac:picMk id="17410" creationId="{EE57C632-8573-A54D-BAA3-E23397771F65}"/>
          </ac:picMkLst>
        </pc:picChg>
      </pc:sldChg>
      <pc:sldChg chg="modSp add">
        <pc:chgData name="Long B Nguyen" userId="f59fb8f3-a021-417a-8bc1-65c8d471c621" providerId="ADAL" clId="{5A9EF0C9-9AFC-CD43-B4E5-7BBA0EF183EB}" dt="2019-11-18T13:16:02.869" v="424" actId="1076"/>
        <pc:sldMkLst>
          <pc:docMk/>
          <pc:sldMk cId="3526380873" sldId="312"/>
        </pc:sldMkLst>
        <pc:spChg chg="mod">
          <ac:chgData name="Long B Nguyen" userId="f59fb8f3-a021-417a-8bc1-65c8d471c621" providerId="ADAL" clId="{5A9EF0C9-9AFC-CD43-B4E5-7BBA0EF183EB}" dt="2019-11-18T13:04:40.464" v="121" actId="14100"/>
          <ac:spMkLst>
            <pc:docMk/>
            <pc:sldMk cId="3526380873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5A9EF0C9-9AFC-CD43-B4E5-7BBA0EF183EB}" dt="2019-11-18T13:16:02.869" v="424" actId="1076"/>
          <ac:spMkLst>
            <pc:docMk/>
            <pc:sldMk cId="3526380873" sldId="312"/>
            <ac:spMk id="20483" creationId="{1BDDF6AF-7FBC-3849-B4A5-9D30ED403E3D}"/>
          </ac:spMkLst>
        </pc:spChg>
      </pc:sldChg>
      <pc:sldChg chg="modSp add">
        <pc:chgData name="Long B Nguyen" userId="f59fb8f3-a021-417a-8bc1-65c8d471c621" providerId="ADAL" clId="{5A9EF0C9-9AFC-CD43-B4E5-7BBA0EF183EB}" dt="2019-11-18T13:15:42.633" v="419" actId="255"/>
        <pc:sldMkLst>
          <pc:docMk/>
          <pc:sldMk cId="4068538264" sldId="313"/>
        </pc:sldMkLst>
        <pc:spChg chg="mod">
          <ac:chgData name="Long B Nguyen" userId="f59fb8f3-a021-417a-8bc1-65c8d471c621" providerId="ADAL" clId="{5A9EF0C9-9AFC-CD43-B4E5-7BBA0EF183EB}" dt="2019-11-18T13:05:01.969" v="131" actId="14100"/>
          <ac:spMkLst>
            <pc:docMk/>
            <pc:sldMk cId="4068538264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5A9EF0C9-9AFC-CD43-B4E5-7BBA0EF183EB}" dt="2019-11-18T13:15:42.633" v="419" actId="255"/>
          <ac:spMkLst>
            <pc:docMk/>
            <pc:sldMk cId="4068538264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5A9EF0C9-9AFC-CD43-B4E5-7BBA0EF183EB}" dt="2019-11-18T13:04:11.576" v="118" actId="1037"/>
          <ac:picMkLst>
            <pc:docMk/>
            <pc:sldMk cId="4068538264" sldId="313"/>
            <ac:picMk id="13315" creationId="{C0A2BC84-069B-3C4A-9CD8-B1A6968692D7}"/>
          </ac:picMkLst>
        </pc:picChg>
      </pc:sldChg>
      <pc:sldChg chg="modSp add">
        <pc:chgData name="Long B Nguyen" userId="f59fb8f3-a021-417a-8bc1-65c8d471c621" providerId="ADAL" clId="{5A9EF0C9-9AFC-CD43-B4E5-7BBA0EF183EB}" dt="2019-11-18T13:38:59.227" v="452" actId="113"/>
        <pc:sldMkLst>
          <pc:docMk/>
          <pc:sldMk cId="4028667397" sldId="316"/>
        </pc:sldMkLst>
        <pc:spChg chg="mod">
          <ac:chgData name="Long B Nguyen" userId="f59fb8f3-a021-417a-8bc1-65c8d471c621" providerId="ADAL" clId="{5A9EF0C9-9AFC-CD43-B4E5-7BBA0EF183EB}" dt="2019-11-18T13:38:59.227" v="452" actId="113"/>
          <ac:spMkLst>
            <pc:docMk/>
            <pc:sldMk cId="4028667397" sldId="316"/>
            <ac:spMk id="10242" creationId="{2E23079A-5ACF-FA4B-BC1D-0D52C05F7CA4}"/>
          </ac:spMkLst>
        </pc:spChg>
        <pc:spChg chg="mod">
          <ac:chgData name="Long B Nguyen" userId="f59fb8f3-a021-417a-8bc1-65c8d471c621" providerId="ADAL" clId="{5A9EF0C9-9AFC-CD43-B4E5-7BBA0EF183EB}" dt="2019-11-18T13:03:26.762" v="56" actId="14100"/>
          <ac:spMkLst>
            <pc:docMk/>
            <pc:sldMk cId="4028667397" sldId="316"/>
            <ac:spMk id="20482" creationId="{3FB25316-8593-A846-BFC7-91B95870F12D}"/>
          </ac:spMkLst>
        </pc:spChg>
      </pc:sldChg>
      <pc:sldChg chg="modSp add">
        <pc:chgData name="Long B Nguyen" userId="f59fb8f3-a021-417a-8bc1-65c8d471c621" providerId="ADAL" clId="{5A9EF0C9-9AFC-CD43-B4E5-7BBA0EF183EB}" dt="2019-11-18T13:39:37.865" v="458" actId="113"/>
        <pc:sldMkLst>
          <pc:docMk/>
          <pc:sldMk cId="4294450420" sldId="317"/>
        </pc:sldMkLst>
        <pc:spChg chg="mod">
          <ac:chgData name="Long B Nguyen" userId="f59fb8f3-a021-417a-8bc1-65c8d471c621" providerId="ADAL" clId="{5A9EF0C9-9AFC-CD43-B4E5-7BBA0EF183EB}" dt="2019-11-18T13:39:37.865" v="458" actId="113"/>
          <ac:spMkLst>
            <pc:docMk/>
            <pc:sldMk cId="4294450420" sldId="317"/>
            <ac:spMk id="19458" creationId="{1188C5B2-1ACB-4841-8D05-C6AEE2C03CD6}"/>
          </ac:spMkLst>
        </pc:spChg>
        <pc:spChg chg="mod">
          <ac:chgData name="Long B Nguyen" userId="f59fb8f3-a021-417a-8bc1-65c8d471c621" providerId="ADAL" clId="{5A9EF0C9-9AFC-CD43-B4E5-7BBA0EF183EB}" dt="2019-11-18T13:05:57.381" v="197" actId="14100"/>
          <ac:spMkLst>
            <pc:docMk/>
            <pc:sldMk cId="4294450420" sldId="317"/>
            <ac:spMk id="20482" creationId="{2D08C253-8107-4843-9430-44B34157F0E3}"/>
          </ac:spMkLst>
        </pc:spChg>
      </pc:sldChg>
      <pc:sldChg chg="modSp add">
        <pc:chgData name="Long B Nguyen" userId="f59fb8f3-a021-417a-8bc1-65c8d471c621" providerId="ADAL" clId="{5A9EF0C9-9AFC-CD43-B4E5-7BBA0EF183EB}" dt="2019-11-18T13:39:45.399" v="461" actId="113"/>
        <pc:sldMkLst>
          <pc:docMk/>
          <pc:sldMk cId="4031124925" sldId="318"/>
        </pc:sldMkLst>
        <pc:spChg chg="mod">
          <ac:chgData name="Long B Nguyen" userId="f59fb8f3-a021-417a-8bc1-65c8d471c621" providerId="ADAL" clId="{5A9EF0C9-9AFC-CD43-B4E5-7BBA0EF183EB}" dt="2019-11-18T13:39:45.399" v="461" actId="113"/>
          <ac:spMkLst>
            <pc:docMk/>
            <pc:sldMk cId="4031124925" sldId="318"/>
            <ac:spMk id="2" creationId="{519758D7-F148-8747-AAC2-8B30279E776C}"/>
          </ac:spMkLst>
        </pc:spChg>
      </pc:sldChg>
      <pc:sldChg chg="modSp add">
        <pc:chgData name="Long B Nguyen" userId="f59fb8f3-a021-417a-8bc1-65c8d471c621" providerId="ADAL" clId="{5A9EF0C9-9AFC-CD43-B4E5-7BBA0EF183EB}" dt="2019-11-18T13:39:49.517" v="462" actId="113"/>
        <pc:sldMkLst>
          <pc:docMk/>
          <pc:sldMk cId="3192863612" sldId="319"/>
        </pc:sldMkLst>
        <pc:spChg chg="mod">
          <ac:chgData name="Long B Nguyen" userId="f59fb8f3-a021-417a-8bc1-65c8d471c621" providerId="ADAL" clId="{5A9EF0C9-9AFC-CD43-B4E5-7BBA0EF183EB}" dt="2019-11-18T13:06:22.603" v="241" actId="14100"/>
          <ac:spMkLst>
            <pc:docMk/>
            <pc:sldMk cId="3192863612" sldId="319"/>
            <ac:spMk id="20482" creationId="{A85E610B-E0D0-9A4B-A842-38E910DBD43E}"/>
          </ac:spMkLst>
        </pc:spChg>
        <pc:spChg chg="mod">
          <ac:chgData name="Long B Nguyen" userId="f59fb8f3-a021-417a-8bc1-65c8d471c621" providerId="ADAL" clId="{5A9EF0C9-9AFC-CD43-B4E5-7BBA0EF183EB}" dt="2019-11-18T13:39:49.517" v="462" actId="113"/>
          <ac:spMkLst>
            <pc:docMk/>
            <pc:sldMk cId="3192863612" sldId="319"/>
            <ac:spMk id="21506" creationId="{D58C4265-EE59-6D41-A04D-631460B6454B}"/>
          </ac:spMkLst>
        </pc:spChg>
      </pc:sldChg>
      <pc:sldChg chg="modSp add">
        <pc:chgData name="Long B Nguyen" userId="f59fb8f3-a021-417a-8bc1-65c8d471c621" providerId="ADAL" clId="{5A9EF0C9-9AFC-CD43-B4E5-7BBA0EF183EB}" dt="2019-11-18T13:39:11.837" v="454" actId="113"/>
        <pc:sldMkLst>
          <pc:docMk/>
          <pc:sldMk cId="2715817869" sldId="321"/>
        </pc:sldMkLst>
        <pc:spChg chg="mod">
          <ac:chgData name="Long B Nguyen" userId="f59fb8f3-a021-417a-8bc1-65c8d471c621" providerId="ADAL" clId="{5A9EF0C9-9AFC-CD43-B4E5-7BBA0EF183EB}" dt="2019-11-18T13:39:11.837" v="454" actId="113"/>
          <ac:spMkLst>
            <pc:docMk/>
            <pc:sldMk cId="2715817869" sldId="321"/>
            <ac:spMk id="6146" creationId="{095FC28F-CF01-5C45-8C80-38CA0C2B9DF5}"/>
          </ac:spMkLst>
        </pc:spChg>
        <pc:spChg chg="mod">
          <ac:chgData name="Long B Nguyen" userId="f59fb8f3-a021-417a-8bc1-65c8d471c621" providerId="ADAL" clId="{5A9EF0C9-9AFC-CD43-B4E5-7BBA0EF183EB}" dt="2019-11-18T13:01:17.578" v="25" actId="14100"/>
          <ac:spMkLst>
            <pc:docMk/>
            <pc:sldMk cId="2715817869" sldId="321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5A9EF0C9-9AFC-CD43-B4E5-7BBA0EF183EB}" dt="2019-11-18T13:18:03.039" v="443" actId="255"/>
        <pc:sldMkLst>
          <pc:docMk/>
          <pc:sldMk cId="2067246317" sldId="322"/>
        </pc:sldMkLst>
        <pc:spChg chg="mod">
          <ac:chgData name="Long B Nguyen" userId="f59fb8f3-a021-417a-8bc1-65c8d471c621" providerId="ADAL" clId="{5A9EF0C9-9AFC-CD43-B4E5-7BBA0EF183EB}" dt="2019-11-18T13:11:58.722" v="405" actId="14100"/>
          <ac:spMkLst>
            <pc:docMk/>
            <pc:sldMk cId="2067246317" sldId="322"/>
            <ac:spMk id="20482" creationId="{CDA31265-BEED-1E44-AEB8-A0EC7AA2E02B}"/>
          </ac:spMkLst>
        </pc:spChg>
        <pc:spChg chg="mod">
          <ac:chgData name="Long B Nguyen" userId="f59fb8f3-a021-417a-8bc1-65c8d471c621" providerId="ADAL" clId="{5A9EF0C9-9AFC-CD43-B4E5-7BBA0EF183EB}" dt="2019-11-18T13:18:03.039" v="443" actId="255"/>
          <ac:spMkLst>
            <pc:docMk/>
            <pc:sldMk cId="2067246317" sldId="322"/>
            <ac:spMk id="36866" creationId="{CCCDCD2A-D4EE-2E4A-8312-0780BB3D1367}"/>
          </ac:spMkLst>
        </pc:spChg>
      </pc:sldChg>
      <pc:sldChg chg="modSp add">
        <pc:chgData name="Long B Nguyen" userId="f59fb8f3-a021-417a-8bc1-65c8d471c621" providerId="ADAL" clId="{5A9EF0C9-9AFC-CD43-B4E5-7BBA0EF183EB}" dt="2019-11-18T13:40:48.736" v="472" actId="20577"/>
        <pc:sldMkLst>
          <pc:docMk/>
          <pc:sldMk cId="3648743365" sldId="323"/>
        </pc:sldMkLst>
        <pc:spChg chg="mod">
          <ac:chgData name="Long B Nguyen" userId="f59fb8f3-a021-417a-8bc1-65c8d471c621" providerId="ADAL" clId="{5A9EF0C9-9AFC-CD43-B4E5-7BBA0EF183EB}" dt="2019-11-18T13:12:23.196" v="410" actId="14100"/>
          <ac:spMkLst>
            <pc:docMk/>
            <pc:sldMk cId="3648743365" sldId="323"/>
            <ac:spMk id="20482" creationId="{715B9C82-A852-1148-8BDF-9817DF71C5AF}"/>
          </ac:spMkLst>
        </pc:spChg>
        <pc:spChg chg="mod">
          <ac:chgData name="Long B Nguyen" userId="f59fb8f3-a021-417a-8bc1-65c8d471c621" providerId="ADAL" clId="{5A9EF0C9-9AFC-CD43-B4E5-7BBA0EF183EB}" dt="2019-11-18T13:40:48.736" v="472" actId="20577"/>
          <ac:spMkLst>
            <pc:docMk/>
            <pc:sldMk cId="3648743365" sldId="323"/>
            <ac:spMk id="39938" creationId="{8B30D4E8-B5FD-A64F-B15C-85F2EA90B3F7}"/>
          </ac:spMkLst>
        </pc:spChg>
      </pc:sldChg>
      <pc:sldChg chg="modSp add">
        <pc:chgData name="Long B Nguyen" userId="f59fb8f3-a021-417a-8bc1-65c8d471c621" providerId="ADAL" clId="{5A9EF0C9-9AFC-CD43-B4E5-7BBA0EF183EB}" dt="2019-11-18T13:14:40.259" v="414" actId="2711"/>
        <pc:sldMkLst>
          <pc:docMk/>
          <pc:sldMk cId="2539776959" sldId="324"/>
        </pc:sldMkLst>
        <pc:spChg chg="mod">
          <ac:chgData name="Long B Nguyen" userId="f59fb8f3-a021-417a-8bc1-65c8d471c621" providerId="ADAL" clId="{5A9EF0C9-9AFC-CD43-B4E5-7BBA0EF183EB}" dt="2019-11-18T13:14:40.259" v="414" actId="2711"/>
          <ac:spMkLst>
            <pc:docMk/>
            <pc:sldMk cId="2539776959" sldId="324"/>
            <ac:spMk id="20482" creationId="{122029F5-C3C9-E94E-9E27-3AADE7978759}"/>
          </ac:spMkLst>
        </pc:spChg>
        <pc:spChg chg="mod">
          <ac:chgData name="Long B Nguyen" userId="f59fb8f3-a021-417a-8bc1-65c8d471c621" providerId="ADAL" clId="{5A9EF0C9-9AFC-CD43-B4E5-7BBA0EF183EB}" dt="2019-11-18T13:14:32.630" v="413" actId="255"/>
          <ac:spMkLst>
            <pc:docMk/>
            <pc:sldMk cId="2539776959" sldId="324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5A9EF0C9-9AFC-CD43-B4E5-7BBA0EF183EB}" dt="2019-11-18T13:07:07.587" v="247" actId="14100"/>
        <pc:sldMkLst>
          <pc:docMk/>
          <pc:sldMk cId="1480112524" sldId="325"/>
        </pc:sldMkLst>
        <pc:spChg chg="mod">
          <ac:chgData name="Long B Nguyen" userId="f59fb8f3-a021-417a-8bc1-65c8d471c621" providerId="ADAL" clId="{5A9EF0C9-9AFC-CD43-B4E5-7BBA0EF183EB}" dt="2019-11-18T13:07:05.457" v="246" actId="14100"/>
          <ac:spMkLst>
            <pc:docMk/>
            <pc:sldMk cId="1480112524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5A9EF0C9-9AFC-CD43-B4E5-7BBA0EF183EB}" dt="2019-11-18T13:07:07.587" v="247" actId="14100"/>
          <ac:spMkLst>
            <pc:docMk/>
            <pc:sldMk cId="1480112524" sldId="325"/>
            <ac:spMk id="62467" creationId="{1D575D20-594C-2945-B2F4-512D3B748F19}"/>
          </ac:spMkLst>
        </pc:spChg>
      </pc:sldChg>
      <pc:sldChg chg="modSp add">
        <pc:chgData name="Long B Nguyen" userId="f59fb8f3-a021-417a-8bc1-65c8d471c621" providerId="ADAL" clId="{5A9EF0C9-9AFC-CD43-B4E5-7BBA0EF183EB}" dt="2019-11-18T13:40:09.848" v="467" actId="20577"/>
        <pc:sldMkLst>
          <pc:docMk/>
          <pc:sldMk cId="1126550256" sldId="326"/>
        </pc:sldMkLst>
        <pc:spChg chg="mod">
          <ac:chgData name="Long B Nguyen" userId="f59fb8f3-a021-417a-8bc1-65c8d471c621" providerId="ADAL" clId="{5A9EF0C9-9AFC-CD43-B4E5-7BBA0EF183EB}" dt="2019-11-18T13:07:16.519" v="248" actId="14100"/>
          <ac:spMkLst>
            <pc:docMk/>
            <pc:sldMk cId="1126550256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5A9EF0C9-9AFC-CD43-B4E5-7BBA0EF183EB}" dt="2019-11-18T13:40:09.848" v="467" actId="20577"/>
          <ac:spMkLst>
            <pc:docMk/>
            <pc:sldMk cId="1126550256" sldId="326"/>
            <ac:spMk id="24578" creationId="{B1C98508-EC6E-F94D-858B-398C313B3363}"/>
          </ac:spMkLst>
        </pc:spChg>
      </pc:sldChg>
      <pc:sldChg chg="modSp add">
        <pc:chgData name="Long B Nguyen" userId="f59fb8f3-a021-417a-8bc1-65c8d471c621" providerId="ADAL" clId="{5A9EF0C9-9AFC-CD43-B4E5-7BBA0EF183EB}" dt="2019-11-18T13:16:56.795" v="433" actId="14100"/>
        <pc:sldMkLst>
          <pc:docMk/>
          <pc:sldMk cId="1013976948" sldId="327"/>
        </pc:sldMkLst>
        <pc:spChg chg="mod">
          <ac:chgData name="Long B Nguyen" userId="f59fb8f3-a021-417a-8bc1-65c8d471c621" providerId="ADAL" clId="{5A9EF0C9-9AFC-CD43-B4E5-7BBA0EF183EB}" dt="2019-11-18T13:16:52.492" v="431" actId="14100"/>
          <ac:spMkLst>
            <pc:docMk/>
            <pc:sldMk cId="1013976948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5A9EF0C9-9AFC-CD43-B4E5-7BBA0EF183EB}" dt="2019-11-18T13:16:56.795" v="433" actId="14100"/>
          <ac:spMkLst>
            <pc:docMk/>
            <pc:sldMk cId="1013976948" sldId="327"/>
            <ac:spMk id="26626" creationId="{4D0361EB-D6AE-704D-8E7B-E027D54EA1C7}"/>
          </ac:spMkLst>
        </pc:spChg>
      </pc:sldChg>
      <pc:sldChg chg="modSp add">
        <pc:chgData name="Long B Nguyen" userId="f59fb8f3-a021-417a-8bc1-65c8d471c621" providerId="ADAL" clId="{5A9EF0C9-9AFC-CD43-B4E5-7BBA0EF183EB}" dt="2019-11-18T13:40:19.138" v="468" actId="113"/>
        <pc:sldMkLst>
          <pc:docMk/>
          <pc:sldMk cId="940827800" sldId="328"/>
        </pc:sldMkLst>
        <pc:spChg chg="mod">
          <ac:chgData name="Long B Nguyen" userId="f59fb8f3-a021-417a-8bc1-65c8d471c621" providerId="ADAL" clId="{5A9EF0C9-9AFC-CD43-B4E5-7BBA0EF183EB}" dt="2019-11-18T13:08:23.746" v="264" actId="1035"/>
          <ac:spMkLst>
            <pc:docMk/>
            <pc:sldMk cId="940827800" sldId="328"/>
            <ac:spMk id="28673" creationId="{261C51B8-3EEB-1A46-BD34-C709D7FC80AB}"/>
          </ac:spMkLst>
        </pc:spChg>
        <pc:spChg chg="mod">
          <ac:chgData name="Long B Nguyen" userId="f59fb8f3-a021-417a-8bc1-65c8d471c621" providerId="ADAL" clId="{5A9EF0C9-9AFC-CD43-B4E5-7BBA0EF183EB}" dt="2019-11-18T13:40:19.138" v="468" actId="113"/>
          <ac:spMkLst>
            <pc:docMk/>
            <pc:sldMk cId="940827800" sldId="328"/>
            <ac:spMk id="28674" creationId="{D2511AC0-AF8B-AF4F-801B-A04057450E6E}"/>
          </ac:spMkLst>
        </pc:spChg>
      </pc:sldChg>
      <pc:sldChg chg="modSp add">
        <pc:chgData name="Long B Nguyen" userId="f59fb8f3-a021-417a-8bc1-65c8d471c621" providerId="ADAL" clId="{5A9EF0C9-9AFC-CD43-B4E5-7BBA0EF183EB}" dt="2019-11-18T13:18:08.703" v="444" actId="255"/>
        <pc:sldMkLst>
          <pc:docMk/>
          <pc:sldMk cId="3821553119" sldId="330"/>
        </pc:sldMkLst>
        <pc:spChg chg="mod">
          <ac:chgData name="Long B Nguyen" userId="f59fb8f3-a021-417a-8bc1-65c8d471c621" providerId="ADAL" clId="{5A9EF0C9-9AFC-CD43-B4E5-7BBA0EF183EB}" dt="2019-11-18T13:12:05.961" v="407" actId="14100"/>
          <ac:spMkLst>
            <pc:docMk/>
            <pc:sldMk cId="3821553119" sldId="330"/>
            <ac:spMk id="20482" creationId="{E338AC38-25E6-1F42-877D-266C7EA6D0BE}"/>
          </ac:spMkLst>
        </pc:spChg>
        <pc:spChg chg="mod">
          <ac:chgData name="Long B Nguyen" userId="f59fb8f3-a021-417a-8bc1-65c8d471c621" providerId="ADAL" clId="{5A9EF0C9-9AFC-CD43-B4E5-7BBA0EF183EB}" dt="2019-11-18T13:18:08.703" v="444" actId="255"/>
          <ac:spMkLst>
            <pc:docMk/>
            <pc:sldMk cId="3821553119" sldId="330"/>
            <ac:spMk id="37890" creationId="{26B59A58-32B6-3145-A467-32659FC1EE99}"/>
          </ac:spMkLst>
        </pc:spChg>
      </pc:sldChg>
      <pc:sldChg chg="modSp add">
        <pc:chgData name="Long B Nguyen" userId="f59fb8f3-a021-417a-8bc1-65c8d471c621" providerId="ADAL" clId="{5A9EF0C9-9AFC-CD43-B4E5-7BBA0EF183EB}" dt="2019-11-18T13:08:48.268" v="285" actId="1076"/>
        <pc:sldMkLst>
          <pc:docMk/>
          <pc:sldMk cId="2700196025" sldId="331"/>
        </pc:sldMkLst>
        <pc:spChg chg="mod">
          <ac:chgData name="Long B Nguyen" userId="f59fb8f3-a021-417a-8bc1-65c8d471c621" providerId="ADAL" clId="{5A9EF0C9-9AFC-CD43-B4E5-7BBA0EF183EB}" dt="2019-11-18T13:08:39.358" v="282" actId="14100"/>
          <ac:spMkLst>
            <pc:docMk/>
            <pc:sldMk cId="2700196025" sldId="331"/>
            <ac:spMk id="30721" creationId="{378752EF-A47C-2F42-B800-CF9B206624FE}"/>
          </ac:spMkLst>
        </pc:spChg>
        <pc:spChg chg="mod">
          <ac:chgData name="Long B Nguyen" userId="f59fb8f3-a021-417a-8bc1-65c8d471c621" providerId="ADAL" clId="{5A9EF0C9-9AFC-CD43-B4E5-7BBA0EF183EB}" dt="2019-11-18T13:08:45.091" v="284" actId="14100"/>
          <ac:spMkLst>
            <pc:docMk/>
            <pc:sldMk cId="2700196025" sldId="331"/>
            <ac:spMk id="30722" creationId="{C70E3A34-0037-734F-81D6-0339361ED841}"/>
          </ac:spMkLst>
        </pc:spChg>
        <pc:picChg chg="mod">
          <ac:chgData name="Long B Nguyen" userId="f59fb8f3-a021-417a-8bc1-65c8d471c621" providerId="ADAL" clId="{5A9EF0C9-9AFC-CD43-B4E5-7BBA0EF183EB}" dt="2019-11-18T13:08:48.268" v="285" actId="1076"/>
          <ac:picMkLst>
            <pc:docMk/>
            <pc:sldMk cId="2700196025" sldId="331"/>
            <ac:picMk id="30723" creationId="{C0BB68A6-7B73-F24B-8F8E-5F6C3C9DD0D0}"/>
          </ac:picMkLst>
        </pc:picChg>
      </pc:sldChg>
      <pc:sldChg chg="modSp add del">
        <pc:chgData name="Long B Nguyen" userId="f59fb8f3-a021-417a-8bc1-65c8d471c621" providerId="ADAL" clId="{5A9EF0C9-9AFC-CD43-B4E5-7BBA0EF183EB}" dt="2019-11-18T13:10:01.641" v="335" actId="2696"/>
        <pc:sldMkLst>
          <pc:docMk/>
          <pc:sldMk cId="1916154440" sldId="332"/>
        </pc:sldMkLst>
        <pc:spChg chg="mod">
          <ac:chgData name="Long B Nguyen" userId="f59fb8f3-a021-417a-8bc1-65c8d471c621" providerId="ADAL" clId="{5A9EF0C9-9AFC-CD43-B4E5-7BBA0EF183EB}" dt="2019-11-18T13:09:56.629" v="333"/>
          <ac:spMkLst>
            <pc:docMk/>
            <pc:sldMk cId="1916154440" sldId="332"/>
            <ac:spMk id="32770" creationId="{6BE410F6-98AC-5F42-9EDC-D93CEA0547F8}"/>
          </ac:spMkLst>
        </pc:spChg>
      </pc:sldChg>
      <pc:sldChg chg="modSp add">
        <pc:chgData name="Long B Nguyen" userId="f59fb8f3-a021-417a-8bc1-65c8d471c621" providerId="ADAL" clId="{5A9EF0C9-9AFC-CD43-B4E5-7BBA0EF183EB}" dt="2019-11-18T13:17:43.974" v="439" actId="20577"/>
        <pc:sldMkLst>
          <pc:docMk/>
          <pc:sldMk cId="908889635" sldId="333"/>
        </pc:sldMkLst>
        <pc:spChg chg="mod">
          <ac:chgData name="Long B Nguyen" userId="f59fb8f3-a021-417a-8bc1-65c8d471c621" providerId="ADAL" clId="{5A9EF0C9-9AFC-CD43-B4E5-7BBA0EF183EB}" dt="2019-11-18T13:10:13.723" v="337" actId="1076"/>
          <ac:spMkLst>
            <pc:docMk/>
            <pc:sldMk cId="908889635" sldId="333"/>
            <ac:spMk id="34817" creationId="{BBE3E5DC-8BDA-3B4A-81F5-279D96E90D45}"/>
          </ac:spMkLst>
        </pc:spChg>
        <pc:spChg chg="mod">
          <ac:chgData name="Long B Nguyen" userId="f59fb8f3-a021-417a-8bc1-65c8d471c621" providerId="ADAL" clId="{5A9EF0C9-9AFC-CD43-B4E5-7BBA0EF183EB}" dt="2019-11-18T13:17:43.974" v="439" actId="20577"/>
          <ac:spMkLst>
            <pc:docMk/>
            <pc:sldMk cId="908889635" sldId="333"/>
            <ac:spMk id="34818" creationId="{22BD1F3C-B9C7-3B4A-947E-5F78FC54900F}"/>
          </ac:spMkLst>
        </pc:spChg>
      </pc:sldChg>
      <pc:sldChg chg="modSp add">
        <pc:chgData name="Long B Nguyen" userId="f59fb8f3-a021-417a-8bc1-65c8d471c621" providerId="ADAL" clId="{5A9EF0C9-9AFC-CD43-B4E5-7BBA0EF183EB}" dt="2019-11-18T13:39:24.305" v="456" actId="113"/>
        <pc:sldMkLst>
          <pc:docMk/>
          <pc:sldMk cId="77839182" sldId="334"/>
        </pc:sldMkLst>
        <pc:spChg chg="mod">
          <ac:chgData name="Long B Nguyen" userId="f59fb8f3-a021-417a-8bc1-65c8d471c621" providerId="ADAL" clId="{5A9EF0C9-9AFC-CD43-B4E5-7BBA0EF183EB}" dt="2019-11-18T13:39:24.305" v="456" actId="113"/>
          <ac:spMkLst>
            <pc:docMk/>
            <pc:sldMk cId="77839182" sldId="334"/>
            <ac:spMk id="9218" creationId="{79CF8456-FAEB-3549-8403-DCA0F6DA26DC}"/>
          </ac:spMkLst>
        </pc:spChg>
        <pc:spChg chg="mod">
          <ac:chgData name="Long B Nguyen" userId="f59fb8f3-a021-417a-8bc1-65c8d471c621" providerId="ADAL" clId="{5A9EF0C9-9AFC-CD43-B4E5-7BBA0EF183EB}" dt="2019-11-18T13:03:03.619" v="50" actId="14100"/>
          <ac:spMkLst>
            <pc:docMk/>
            <pc:sldMk cId="77839182" sldId="334"/>
            <ac:spMk id="20482" creationId="{C689D4B9-8B5A-A843-83BB-ABC0EE6CB604}"/>
          </ac:spMkLst>
        </pc:spChg>
      </pc:sldChg>
      <pc:sldChg chg="add">
        <pc:chgData name="Long B Nguyen" userId="f59fb8f3-a021-417a-8bc1-65c8d471c621" providerId="ADAL" clId="{5A9EF0C9-9AFC-CD43-B4E5-7BBA0EF183EB}" dt="2019-11-18T13:01:06.397" v="24"/>
        <pc:sldMkLst>
          <pc:docMk/>
          <pc:sldMk cId="2757419012" sldId="335"/>
        </pc:sldMkLst>
      </pc:sldChg>
      <pc:sldChg chg="modSp add">
        <pc:chgData name="Long B Nguyen" userId="f59fb8f3-a021-417a-8bc1-65c8d471c621" providerId="ADAL" clId="{5A9EF0C9-9AFC-CD43-B4E5-7BBA0EF183EB}" dt="2019-11-18T13:39:18.809" v="455" actId="113"/>
        <pc:sldMkLst>
          <pc:docMk/>
          <pc:sldMk cId="2135354499" sldId="336"/>
        </pc:sldMkLst>
        <pc:spChg chg="mod">
          <ac:chgData name="Long B Nguyen" userId="f59fb8f3-a021-417a-8bc1-65c8d471c621" providerId="ADAL" clId="{5A9EF0C9-9AFC-CD43-B4E5-7BBA0EF183EB}" dt="2019-11-18T13:39:18.809" v="455" actId="113"/>
          <ac:spMkLst>
            <pc:docMk/>
            <pc:sldMk cId="2135354499" sldId="336"/>
            <ac:spMk id="7170" creationId="{63A32A1E-B5AF-FA47-8296-065102CBE2F8}"/>
          </ac:spMkLst>
        </pc:spChg>
        <pc:spChg chg="mod">
          <ac:chgData name="Long B Nguyen" userId="f59fb8f3-a021-417a-8bc1-65c8d471c621" providerId="ADAL" clId="{5A9EF0C9-9AFC-CD43-B4E5-7BBA0EF183EB}" dt="2019-11-18T13:01:30.748" v="28" actId="14100"/>
          <ac:spMkLst>
            <pc:docMk/>
            <pc:sldMk cId="2135354499" sldId="336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5A9EF0C9-9AFC-CD43-B4E5-7BBA0EF183EB}" dt="2019-11-18T13:39:02.911" v="453" actId="113"/>
        <pc:sldMkLst>
          <pc:docMk/>
          <pc:sldMk cId="3927938467" sldId="337"/>
        </pc:sldMkLst>
        <pc:spChg chg="mod">
          <ac:chgData name="Long B Nguyen" userId="f59fb8f3-a021-417a-8bc1-65c8d471c621" providerId="ADAL" clId="{5A9EF0C9-9AFC-CD43-B4E5-7BBA0EF183EB}" dt="2019-11-18T13:39:02.911" v="453" actId="113"/>
          <ac:spMkLst>
            <pc:docMk/>
            <pc:sldMk cId="3927938467" sldId="337"/>
            <ac:spMk id="8194" creationId="{DF253716-2BCC-C248-8F1A-B1F32A7A30A3}"/>
          </ac:spMkLst>
        </pc:spChg>
        <pc:spChg chg="mod">
          <ac:chgData name="Long B Nguyen" userId="f59fb8f3-a021-417a-8bc1-65c8d471c621" providerId="ADAL" clId="{5A9EF0C9-9AFC-CD43-B4E5-7BBA0EF183EB}" dt="2019-11-18T13:02:33.200" v="38" actId="14100"/>
          <ac:spMkLst>
            <pc:docMk/>
            <pc:sldMk cId="3927938467" sldId="33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5A9EF0C9-9AFC-CD43-B4E5-7BBA0EF183EB}" dt="2019-11-18T13:18:17.688" v="446" actId="14100"/>
        <pc:sldMkLst>
          <pc:docMk/>
          <pc:sldMk cId="3666192859" sldId="338"/>
        </pc:sldMkLst>
        <pc:spChg chg="mod">
          <ac:chgData name="Long B Nguyen" userId="f59fb8f3-a021-417a-8bc1-65c8d471c621" providerId="ADAL" clId="{5A9EF0C9-9AFC-CD43-B4E5-7BBA0EF183EB}" dt="2019-11-18T13:12:12.656" v="409" actId="14100"/>
          <ac:spMkLst>
            <pc:docMk/>
            <pc:sldMk cId="3666192859" sldId="338"/>
            <ac:spMk id="20482" creationId="{E338AC38-25E6-1F42-877D-266C7EA6D0BE}"/>
          </ac:spMkLst>
        </pc:spChg>
        <pc:spChg chg="mod">
          <ac:chgData name="Long B Nguyen" userId="f59fb8f3-a021-417a-8bc1-65c8d471c621" providerId="ADAL" clId="{5A9EF0C9-9AFC-CD43-B4E5-7BBA0EF183EB}" dt="2019-11-18T13:18:17.688" v="446" actId="14100"/>
          <ac:spMkLst>
            <pc:docMk/>
            <pc:sldMk cId="3666192859" sldId="338"/>
            <ac:spMk id="38914" creationId="{72122B2F-1308-7F43-A2E2-B2A9B8327368}"/>
          </ac:spMkLst>
        </pc:spChg>
      </pc:sldChg>
      <pc:sldChg chg="modSp add">
        <pc:chgData name="Long B Nguyen" userId="f59fb8f3-a021-417a-8bc1-65c8d471c621" providerId="ADAL" clId="{5A9EF0C9-9AFC-CD43-B4E5-7BBA0EF183EB}" dt="2019-11-18T13:39:33.237" v="457" actId="113"/>
        <pc:sldMkLst>
          <pc:docMk/>
          <pc:sldMk cId="109612102" sldId="339"/>
        </pc:sldMkLst>
        <pc:spChg chg="mod">
          <ac:chgData name="Long B Nguyen" userId="f59fb8f3-a021-417a-8bc1-65c8d471c621" providerId="ADAL" clId="{5A9EF0C9-9AFC-CD43-B4E5-7BBA0EF183EB}" dt="2019-11-18T13:39:33.237" v="457" actId="113"/>
          <ac:spMkLst>
            <pc:docMk/>
            <pc:sldMk cId="109612102" sldId="339"/>
            <ac:spMk id="18434" creationId="{DCC791A7-12CD-D84A-9EC8-A0C8BB69E328}"/>
          </ac:spMkLst>
        </pc:spChg>
        <pc:spChg chg="mod">
          <ac:chgData name="Long B Nguyen" userId="f59fb8f3-a021-417a-8bc1-65c8d471c621" providerId="ADAL" clId="{5A9EF0C9-9AFC-CD43-B4E5-7BBA0EF183EB}" dt="2019-11-18T13:05:45.447" v="194" actId="14100"/>
          <ac:spMkLst>
            <pc:docMk/>
            <pc:sldMk cId="109612102" sldId="339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5A9EF0C9-9AFC-CD43-B4E5-7BBA0EF183EB}" dt="2019-11-18T13:43:41.158" v="474" actId="2696"/>
        <pc:sldMkLst>
          <pc:docMk/>
          <pc:sldMk cId="2452940635" sldId="402"/>
        </pc:sldMkLst>
      </pc:sldChg>
      <pc:sldChg chg="del">
        <pc:chgData name="Long B Nguyen" userId="f59fb8f3-a021-417a-8bc1-65c8d471c621" providerId="ADAL" clId="{5A9EF0C9-9AFC-CD43-B4E5-7BBA0EF183EB}" dt="2019-11-18T13:19:01.907" v="449" actId="2696"/>
        <pc:sldMkLst>
          <pc:docMk/>
          <pc:sldMk cId="2679786585" sldId="418"/>
        </pc:sldMkLst>
      </pc:sldChg>
      <pc:sldChg chg="del">
        <pc:chgData name="Long B Nguyen" userId="f59fb8f3-a021-417a-8bc1-65c8d471c621" providerId="ADAL" clId="{5A9EF0C9-9AFC-CD43-B4E5-7BBA0EF183EB}" dt="2019-11-18T13:19:01.922" v="450" actId="2696"/>
        <pc:sldMkLst>
          <pc:docMk/>
          <pc:sldMk cId="9623921" sldId="422"/>
        </pc:sldMkLst>
      </pc:sldChg>
      <pc:sldChg chg="del">
        <pc:chgData name="Long B Nguyen" userId="f59fb8f3-a021-417a-8bc1-65c8d471c621" providerId="ADAL" clId="{5A9EF0C9-9AFC-CD43-B4E5-7BBA0EF183EB}" dt="2019-11-18T13:19:01.937" v="451" actId="2696"/>
        <pc:sldMkLst>
          <pc:docMk/>
          <pc:sldMk cId="1113409002" sldId="423"/>
        </pc:sldMkLst>
      </pc:sldChg>
      <pc:sldChg chg="delSp modSp add">
        <pc:chgData name="Long B Nguyen" userId="f59fb8f3-a021-417a-8bc1-65c8d471c621" providerId="ADAL" clId="{5A9EF0C9-9AFC-CD43-B4E5-7BBA0EF183EB}" dt="2019-11-18T13:40:23.254" v="469" actId="113"/>
        <pc:sldMkLst>
          <pc:docMk/>
          <pc:sldMk cId="3594073904" sldId="424"/>
        </pc:sldMkLst>
        <pc:spChg chg="mod">
          <ac:chgData name="Long B Nguyen" userId="f59fb8f3-a021-417a-8bc1-65c8d471c621" providerId="ADAL" clId="{5A9EF0C9-9AFC-CD43-B4E5-7BBA0EF183EB}" dt="2019-11-18T13:40:23.254" v="469" actId="113"/>
          <ac:spMkLst>
            <pc:docMk/>
            <pc:sldMk cId="3594073904" sldId="424"/>
            <ac:spMk id="30722" creationId="{C70E3A34-0037-734F-81D6-0339361ED841}"/>
          </ac:spMkLst>
        </pc:spChg>
        <pc:picChg chg="del">
          <ac:chgData name="Long B Nguyen" userId="f59fb8f3-a021-417a-8bc1-65c8d471c621" providerId="ADAL" clId="{5A9EF0C9-9AFC-CD43-B4E5-7BBA0EF183EB}" dt="2019-11-18T13:09:53.030" v="332" actId="478"/>
          <ac:picMkLst>
            <pc:docMk/>
            <pc:sldMk cId="3594073904" sldId="424"/>
            <ac:picMk id="30723" creationId="{C0BB68A6-7B73-F24B-8F8E-5F6C3C9DD0D0}"/>
          </ac:picMkLst>
        </pc:picChg>
      </pc:sldChg>
      <pc:sldChg chg="modSp add">
        <pc:chgData name="Long B Nguyen" userId="f59fb8f3-a021-417a-8bc1-65c8d471c621" providerId="ADAL" clId="{5A9EF0C9-9AFC-CD43-B4E5-7BBA0EF183EB}" dt="2019-11-18T13:40:28.951" v="470" actId="113"/>
        <pc:sldMkLst>
          <pc:docMk/>
          <pc:sldMk cId="1497384401" sldId="425"/>
        </pc:sldMkLst>
        <pc:spChg chg="mod">
          <ac:chgData name="Long B Nguyen" userId="f59fb8f3-a021-417a-8bc1-65c8d471c621" providerId="ADAL" clId="{5A9EF0C9-9AFC-CD43-B4E5-7BBA0EF183EB}" dt="2019-11-18T13:40:28.951" v="470" actId="113"/>
          <ac:spMkLst>
            <pc:docMk/>
            <pc:sldMk cId="1497384401" sldId="425"/>
            <ac:spMk id="34818" creationId="{22BD1F3C-B9C7-3B4A-947E-5F78FC54900F}"/>
          </ac:spMkLst>
        </pc:spChg>
      </pc:sldChg>
      <pc:sldChg chg="add">
        <pc:chgData name="Long B Nguyen" userId="f59fb8f3-a021-417a-8bc1-65c8d471c621" providerId="ADAL" clId="{5A9EF0C9-9AFC-CD43-B4E5-7BBA0EF183EB}" dt="2019-11-18T13:43:39.786" v="473"/>
        <pc:sldMkLst>
          <pc:docMk/>
          <pc:sldMk cId="952274208" sldId="426"/>
        </pc:sldMkLst>
      </pc:sldChg>
      <pc:sldChg chg="add del">
        <pc:chgData name="Long B Nguyen" userId="f59fb8f3-a021-417a-8bc1-65c8d471c621" providerId="ADAL" clId="{5A9EF0C9-9AFC-CD43-B4E5-7BBA0EF183EB}" dt="2019-11-18T13:14:15.855" v="412" actId="2696"/>
        <pc:sldMkLst>
          <pc:docMk/>
          <pc:sldMk cId="2421242957" sldId="4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ED18F-D37C-994E-A0A4-117D8ED79DF3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3049E-C750-CC4C-A71E-2B2868147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23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269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75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722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276D2756-E84A-2040-8674-53FEF160CC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E2FA328-BB7B-E64C-9118-0F70BC8AF8AD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1B634DBA-E41A-1C47-8142-7E2282A9B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28C172B0-CA28-5D47-BE33-592FD984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58A6919-AF08-5540-AEF8-5FDEBFCDDDC6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ECC4785-5938-024F-BE58-D204BA5461A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39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ask them, how might the computer store "hi" using binary digits?  (some kind of mapping; ASCII)</a:t>
            </a:r>
          </a:p>
        </p:txBody>
      </p:sp>
    </p:spTree>
    <p:extLst>
      <p:ext uri="{BB962C8B-B14F-4D97-AF65-F5344CB8AC3E}">
        <p14:creationId xmlns:p14="http://schemas.microsoft.com/office/powerpoint/2010/main" val="273999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ask them, how might the computer store "hi" using binary digits?  (some kind of mapping; ASCII)</a:t>
            </a:r>
          </a:p>
        </p:txBody>
      </p:sp>
    </p:spTree>
    <p:extLst>
      <p:ext uri="{BB962C8B-B14F-4D97-AF65-F5344CB8AC3E}">
        <p14:creationId xmlns:p14="http://schemas.microsoft.com/office/powerpoint/2010/main" val="193896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095500"/>
            <a:ext cx="6686549" cy="188565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981150"/>
            <a:ext cx="6686549" cy="9385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603176"/>
            <a:ext cx="1308489" cy="648824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774617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08000"/>
            <a:ext cx="6686549" cy="259753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921000"/>
            <a:ext cx="5652416" cy="317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628372"/>
            <a:ext cx="6686549" cy="1296553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7801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2032001"/>
            <a:ext cx="6686550" cy="227070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27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508000"/>
            <a:ext cx="6295445" cy="24130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540004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421089"/>
            <a:ext cx="457200" cy="48731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8242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522839"/>
            <a:ext cx="6686549" cy="2400017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619500"/>
            <a:ext cx="6686550" cy="6985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318000"/>
            <a:ext cx="6686550" cy="60801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3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2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522838"/>
            <a:ext cx="1655701" cy="440318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522838"/>
            <a:ext cx="4857750" cy="440318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778000"/>
            <a:ext cx="6686550" cy="31480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715625"/>
            <a:ext cx="6686549" cy="12240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941774"/>
            <a:ext cx="6686549" cy="7170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648479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703450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778000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771852"/>
            <a:ext cx="3235398" cy="314801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6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643919"/>
            <a:ext cx="2994549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2124138"/>
            <a:ext cx="3257170" cy="27950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641229"/>
            <a:ext cx="2999251" cy="48021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2121448"/>
            <a:ext cx="3254006" cy="279505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656485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62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6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3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71740"/>
            <a:ext cx="2628899" cy="813593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71741"/>
            <a:ext cx="3886200" cy="4512469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332178"/>
            <a:ext cx="2628899" cy="355203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95313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085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000500"/>
            <a:ext cx="6686550" cy="47228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529138"/>
            <a:ext cx="6686550" cy="3212475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472782"/>
            <a:ext cx="6686550" cy="411427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4093104"/>
            <a:ext cx="1191395" cy="422748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4152573"/>
            <a:ext cx="584825" cy="304271"/>
          </a:xfrm>
        </p:spPr>
        <p:txBody>
          <a:bodyPr/>
          <a:lstStyle/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90500"/>
            <a:ext cx="2138637" cy="5532190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655"/>
            <a:ext cx="1767506" cy="571169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715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520092"/>
            <a:ext cx="6683765" cy="1067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778000"/>
            <a:ext cx="6686550" cy="323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5108698"/>
            <a:ext cx="859712" cy="308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458EA-1F5A-154D-AFF5-4CF2DF8977D4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5113174"/>
            <a:ext cx="5714999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656485"/>
            <a:ext cx="58482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45D8DECA-3F01-4D4D-9CE8-CE0BA914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  <p:sldLayoutId id="2147484254" r:id="rId12"/>
    <p:sldLayoutId id="2147484255" r:id="rId13"/>
    <p:sldLayoutId id="2147484256" r:id="rId14"/>
    <p:sldLayoutId id="2147484257" r:id="rId15"/>
    <p:sldLayoutId id="214748425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ing.com/" TargetMode="External"/><Relationship Id="rId2" Type="http://schemas.openxmlformats.org/officeDocument/2006/relationships/hyperlink" Target="https://longbaonguyen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cessing.org/tutorial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13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433425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6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756" y="2857500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53826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7143176-3E06-A54E-BA44-BA6A967C646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size(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width,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height)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Set the size of the window. This should go in setup(). </a:t>
            </a:r>
            <a:r>
              <a:rPr lang="en-US" sz="1600" dirty="0">
                <a:latin typeface="Courier New"/>
                <a:cs typeface="Courier New"/>
              </a:rPr>
              <a:t>width</a:t>
            </a:r>
            <a:r>
              <a:rPr lang="en-US" sz="1600" dirty="0">
                <a:cs typeface="Tahoma"/>
              </a:rPr>
              <a:t> and </a:t>
            </a:r>
            <a:r>
              <a:rPr lang="en-US" sz="1600" dirty="0">
                <a:latin typeface="Courier New"/>
                <a:cs typeface="Courier New"/>
              </a:rPr>
              <a:t>height</a:t>
            </a:r>
            <a:r>
              <a:rPr lang="en-US" sz="1600" dirty="0">
                <a:cs typeface="Tahoma"/>
              </a:rPr>
              <a:t> are reserved words referring to the size of the screen.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background(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range)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range can be any integer from 0=black to 255=white. This should go in draw().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background(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r,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g,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b)</a:t>
            </a:r>
            <a:r>
              <a:rPr lang="en-US" sz="1600" dirty="0">
                <a:latin typeface="Courier New" charset="0"/>
              </a:rPr>
              <a:t>: </a:t>
            </a:r>
            <a:r>
              <a:rPr lang="en-US" sz="1600" dirty="0">
                <a:cs typeface="Tahoma"/>
              </a:rPr>
              <a:t>Background with RGB values. This should go in draw().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9555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902" y="501804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053592" y="932688"/>
            <a:ext cx="7980680" cy="468172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</a:rPr>
              <a:t>fill(int r, int g, int b)</a:t>
            </a:r>
            <a:r>
              <a:rPr lang="en-US" sz="1600" dirty="0">
                <a:latin typeface="Courier New" charset="0"/>
              </a:rPr>
              <a:t>:</a:t>
            </a:r>
            <a:r>
              <a:rPr lang="en-US" sz="16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Courier New" charset="0"/>
              </a:rPr>
              <a:t>strokeWeight</a:t>
            </a:r>
            <a:r>
              <a:rPr lang="en-US" sz="1600" b="1" dirty="0">
                <a:latin typeface="Courier New" charset="0"/>
              </a:rPr>
              <a:t>(int pixel):</a:t>
            </a:r>
            <a:r>
              <a:rPr lang="en-US" sz="1600" dirty="0">
                <a:cs typeface="Tahoma"/>
              </a:rPr>
              <a:t> Call BEFORE drawing a shape will set thickness of the boundary.  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sym typeface="Wingdings"/>
              </a:rPr>
              <a:t>line(int x1, int y1, int x2, int y2):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b="1" dirty="0">
                <a:latin typeface="Courier New" charset="0"/>
                <a:sym typeface="Wingdings"/>
              </a:rPr>
              <a:t>ellipse(int x, int y, int width, int height): </a:t>
            </a:r>
            <a:r>
              <a:rPr lang="en-US" sz="16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1600" b="1" dirty="0">
              <a:latin typeface="Courier New" charset="0"/>
            </a:endParaRPr>
          </a:p>
          <a:p>
            <a:pPr eaLnBrk="1" hangingPunct="1">
              <a:defRPr/>
            </a:pPr>
            <a:r>
              <a:rPr lang="en-US" sz="1600" b="1" dirty="0" err="1">
                <a:latin typeface="Courier New" charset="0"/>
              </a:rPr>
              <a:t>rect</a:t>
            </a:r>
            <a:r>
              <a:rPr lang="en-US" sz="1600" b="1" dirty="0">
                <a:latin typeface="Courier New" charset="0"/>
              </a:rPr>
              <a:t>(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x,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y,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width, </a:t>
            </a:r>
            <a:r>
              <a:rPr lang="en-US" sz="1600" b="1" dirty="0" err="1">
                <a:latin typeface="Courier New" charset="0"/>
              </a:rPr>
              <a:t>int</a:t>
            </a:r>
            <a:r>
              <a:rPr lang="en-US" sz="1600" b="1" dirty="0">
                <a:latin typeface="Courier New" charset="0"/>
              </a:rPr>
              <a:t> height)</a:t>
            </a:r>
            <a:r>
              <a:rPr lang="en-US" sz="1600" dirty="0">
                <a:latin typeface="Courier New" charset="0"/>
                <a:sym typeface="Wingdings"/>
              </a:rPr>
              <a:t>: </a:t>
            </a:r>
            <a:r>
              <a:rPr lang="en-US" sz="1600" dirty="0">
                <a:cs typeface="Tahoma"/>
                <a:sym typeface="Wingdings"/>
              </a:rPr>
              <a:t>position is top left corner by default.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8087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647B3F9-8A8F-FB4E-A9A1-ADAC1CD12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6804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 a Line</a:t>
            </a:r>
          </a:p>
        </p:txBody>
      </p:sp>
      <p:pic>
        <p:nvPicPr>
          <p:cNvPr id="16386" name="Content Placeholder 1">
            <a:extLst>
              <a:ext uri="{FF2B5EF4-FFF2-40B4-BE49-F238E27FC236}">
                <a16:creationId xmlns:a16="http://schemas.microsoft.com/office/drawing/2014/main" id="{40FC02DB-B26D-5A4E-BBEE-D925F4751876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" r="269"/>
          <a:stretch>
            <a:fillRect/>
          </a:stretch>
        </p:blipFill>
        <p:spPr>
          <a:xfrm>
            <a:off x="1640156" y="1499616"/>
            <a:ext cx="7261331" cy="3516884"/>
          </a:xfrm>
        </p:spPr>
      </p:pic>
    </p:spTree>
    <p:extLst>
      <p:ext uri="{BB962C8B-B14F-4D97-AF65-F5344CB8AC3E}">
        <p14:creationId xmlns:p14="http://schemas.microsoft.com/office/powerpoint/2010/main" val="37902954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B81DF02-135D-4540-AA44-C56D49C861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7660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 a Rectangle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EE57C632-8573-A54D-BAA3-E23397771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04" y="1398016"/>
            <a:ext cx="7620000" cy="389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45391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98448"/>
            <a:ext cx="6686550" cy="3995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ea typeface="ＭＳ Ｐゴシック" panose="020B0600070205080204" pitchFamily="34" charset="-128"/>
              </a:rPr>
              <a:t>The </a:t>
            </a:r>
            <a:r>
              <a:rPr lang="en-US" altLang="en-US" sz="1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text(String, int x, int y) </a:t>
            </a:r>
            <a:r>
              <a:rPr lang="en-US" altLang="en-US" sz="16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16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16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16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(int s) </a:t>
            </a:r>
            <a:r>
              <a:rPr lang="en-US" altLang="en-US" sz="16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fill(int r, int g, int b)</a:t>
            </a:r>
            <a:r>
              <a:rPr lang="en-US" altLang="en-US" sz="16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10961210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08C253-8107-4843-9430-44B34157F0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8633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1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188C5B2-1ACB-4841-8D05-C6AEE2C03C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06424"/>
            <a:ext cx="668655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x,y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size(800,600);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800 pixels by 600 pixels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width / 2; 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//width=800, height=600, these variables are reserved.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 = height / 2; }</a:t>
            </a:r>
          </a:p>
          <a:p>
            <a:pPr marL="0" indent="0">
              <a:buNone/>
            </a:pPr>
            <a:endParaRPr lang="en-US" altLang="en-US" sz="16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//white background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 0, 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//red fill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 y, 80, 80);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//red-filled circle radius 40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//continued on the next slide…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944504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144774-F5DF-2C4F-8008-E36B0B520A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1 Continued..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19758D7-F148-8747-AAC2-8B30279E776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fill(0, 255, 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//green fill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 y, 80, 80);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//green-filled circle radius 40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fill(0, 0, 255);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//blue fill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	//blue filled rectangle at (40,50) width=60,height=70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rect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(40, 50, 60, 70);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				</a:t>
            </a:r>
          </a:p>
        </p:txBody>
      </p:sp>
    </p:spTree>
    <p:extLst>
      <p:ext uri="{BB962C8B-B14F-4D97-AF65-F5344CB8AC3E}">
        <p14:creationId xmlns:p14="http://schemas.microsoft.com/office/powerpoint/2010/main" val="40311249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5E610B-E0D0-9A4B-A842-38E910DBD4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7718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 2:Make it move.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D58C4265-EE59-6D41-A04D-631460B6454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97280"/>
            <a:ext cx="6686550" cy="4425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y,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xspeed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5;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size(600,400);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= width/2;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y = height/2;}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make a red circle moves horizontally</a:t>
            </a:r>
          </a:p>
          <a:p>
            <a:pPr marL="0" indent="0">
              <a:buNone/>
            </a:pP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across the screen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//white background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fill(255,0,0);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//fill red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ellipse(x,y,80,80);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x += </a:t>
            </a: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xspeed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 </a:t>
            </a:r>
            <a:r>
              <a:rPr lang="en-US" altLang="en-US" sz="1600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//moves 5*60=300 pixels per sec.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28636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 (</a:t>
            </a:r>
            <a:r>
              <a:rPr lang="en-US" altLang="en-US" dirty="0" err="1">
                <a:ea typeface="ＭＳ Ｐゴシック" panose="020B0600070205080204" pitchFamily="34" charset="-128"/>
              </a:rPr>
              <a:t>keyPressed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24712"/>
            <a:ext cx="6686550" cy="389178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 runs continuously until it is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halts, Processing then jump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loop. 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variable.(or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keyCode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if it is a special character, e.g. UP, DOWN, LEFT, RIGHT).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keyReleased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1125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chemeClr val="tx2"/>
                </a:solidFill>
                <a:cs typeface="Tahoma"/>
              </a:rPr>
              <a:t>Processing started by Ben Fry and Casey </a:t>
            </a:r>
            <a:r>
              <a:rPr lang="en-US" sz="1600" dirty="0" err="1">
                <a:solidFill>
                  <a:schemeClr val="tx2"/>
                </a:solidFill>
                <a:cs typeface="Tahoma"/>
              </a:rPr>
              <a:t>Reas</a:t>
            </a:r>
            <a:r>
              <a:rPr lang="en-US" sz="1600" dirty="0">
                <a:solidFill>
                  <a:schemeClr val="tx2"/>
                </a:solidFill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2"/>
                </a:solidFill>
                <a:cs typeface="Tahoma"/>
              </a:rPr>
              <a:t>Processing is Java.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2"/>
                </a:solidFill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chemeClr val="tx2"/>
                </a:solidFill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1600" dirty="0">
              <a:solidFill>
                <a:schemeClr val="tx2"/>
              </a:solidFill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97769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8574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 (</a:t>
            </a:r>
            <a:r>
              <a:rPr lang="en-US" altLang="en-US" dirty="0" err="1">
                <a:ea typeface="ＭＳ Ｐゴシック" panose="020B0600070205080204" pitchFamily="34" charset="-128"/>
              </a:rPr>
              <a:t>keyPressed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05840"/>
            <a:ext cx="6686550" cy="47091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setup(){…}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draw(){…}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call </a:t>
            </a:r>
            <a:r>
              <a:rPr lang="en-US" altLang="en-US" sz="15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automaticaly</a:t>
            </a: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IF a key is pressed.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5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if(</a:t>
            </a:r>
            <a:r>
              <a:rPr lang="en-US" altLang="en-US" sz="15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== 'a'){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//for letter keys</a:t>
            </a:r>
            <a:endParaRPr lang="en-US" altLang="en-US" sz="1500" b="1" dirty="0">
              <a:solidFill>
                <a:schemeClr val="tx2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//code to run if ‘a’ is pressed.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if(</a:t>
            </a:r>
            <a:r>
              <a:rPr lang="en-US" altLang="en-US" sz="1500" b="1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keyCode</a:t>
            </a: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== UP) {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en-US" altLang="en-US" sz="1500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//for arrow keys: UP,DOWN, LEFT, RIGHT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//code to run if UP is pressed. 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chemeClr val="tx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1500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655025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42519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keyPressed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clicked. IF the mouse is clicked,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called and code can be implemented to respond to the click.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9769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261C51B8-3EEB-1A46-BD34-C709D7FC80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465228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What does it do?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D2511AC0-AF8B-AF4F-801B-A04057450E6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65376" y="969264"/>
            <a:ext cx="6858000" cy="4745736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 blue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size(600, 600);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background(255);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fill(255, 0, blue);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ellipse(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100, 100);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mouseClicked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if (blue == 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blue = 255;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else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blue 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82780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4230116"/>
          </a:xfrm>
        </p:spPr>
        <p:txBody>
          <a:bodyPr/>
          <a:lstStyle/>
          <a:p>
            <a:pPr marL="227533" indent="-227533"/>
            <a:r>
              <a:rPr lang="en-US" altLang="en-US" sz="1833">
                <a:ea typeface="ＭＳ Ｐゴシック" panose="020B0600070205080204" pitchFamily="34" charset="-128"/>
              </a:rPr>
              <a:t>The</a:t>
            </a:r>
            <a:r>
              <a:rPr lang="en-US" altLang="en-US" sz="1833" b="1">
                <a:ea typeface="ＭＳ Ｐゴシック" panose="020B0600070205080204" pitchFamily="34" charset="-128"/>
              </a:rPr>
              <a:t> console </a:t>
            </a:r>
            <a:r>
              <a:rPr lang="en-US" altLang="en-US" sz="1833">
                <a:ea typeface="ＭＳ Ｐゴシック" panose="020B0600070205080204" pitchFamily="34" charset="-128"/>
              </a:rPr>
              <a:t>refers to the box at the bottom of Processing. It is generally used to print error messages in the code.</a:t>
            </a:r>
          </a:p>
          <a:p>
            <a:pPr marL="328070" lvl="1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30723" name="Picture 3">
            <a:extLst>
              <a:ext uri="{FF2B5EF4-FFF2-40B4-BE49-F238E27FC236}">
                <a16:creationId xmlns:a16="http://schemas.microsoft.com/office/drawing/2014/main" id="{C0BB68A6-7B73-F24B-8F8E-5F6C3C9DD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63" y="2189427"/>
            <a:ext cx="5700448" cy="35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1960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4230116"/>
          </a:xfrm>
        </p:spPr>
        <p:txBody>
          <a:bodyPr/>
          <a:lstStyle/>
          <a:p>
            <a:pPr marL="227533" indent="-227533"/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 or print()</a:t>
            </a:r>
            <a:r>
              <a:rPr lang="en-US" altLang="en-US" sz="1700" dirty="0">
                <a:ea typeface="ＭＳ Ｐゴシック" panose="020B0600070205080204" pitchFamily="34" charset="-128"/>
              </a:rPr>
              <a:t>.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07390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E3E5DC-8BDA-3B4A-81F5-279D96E9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117" y="227484"/>
            <a:ext cx="6683765" cy="53146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float vs double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BD1F3C-B9C7-3B4A-947E-5F78FC54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328" y="694944"/>
            <a:ext cx="7634224" cy="4701001"/>
          </a:xfrm>
        </p:spPr>
        <p:txBody>
          <a:bodyPr/>
          <a:lstStyle/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67" b="1" dirty="0">
                <a:ea typeface="ＭＳ Ｐゴシック" panose="020B0600070205080204" pitchFamily="34" charset="-128"/>
              </a:rPr>
              <a:t>float</a:t>
            </a:r>
            <a:r>
              <a:rPr lang="en-US" altLang="en-US" sz="1667" dirty="0">
                <a:ea typeface="ＭＳ Ｐゴシック" panose="020B0600070205080204" pitchFamily="34" charset="-128"/>
              </a:rPr>
              <a:t>: 32-bit data type representing real numbers to about 7 decimal places.(Not on AP Exam)</a:t>
            </a:r>
          </a:p>
          <a:p>
            <a:pPr eaLnBrk="1" hangingPunct="1"/>
            <a:endParaRPr lang="en-US" altLang="en-US" sz="1667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1667" b="1" dirty="0">
                <a:ea typeface="ＭＳ Ｐゴシック" panose="020B0600070205080204" pitchFamily="34" charset="-128"/>
              </a:rPr>
              <a:t>double: </a:t>
            </a:r>
            <a:r>
              <a:rPr lang="en-US" altLang="en-US" sz="1667" dirty="0">
                <a:ea typeface="ＭＳ Ｐゴシック" panose="020B0600070205080204" pitchFamily="34" charset="-128"/>
              </a:rPr>
              <a:t>64-bit data type representing real numbers to about 16 decimal places.</a:t>
            </a: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16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88896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BE3E5DC-8BDA-3B4A-81F5-279D96E90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0117" y="227484"/>
            <a:ext cx="6683765" cy="53146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float vs double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22BD1F3C-B9C7-3B4A-947E-5F78FC549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4328" y="694944"/>
            <a:ext cx="7634224" cy="4701001"/>
          </a:xfrm>
        </p:spPr>
        <p:txBody>
          <a:bodyPr/>
          <a:lstStyle/>
          <a:p>
            <a:pPr>
              <a:buNone/>
            </a:pP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endParaRPr lang="en-US" altLang="en-US" sz="1667" b="1" dirty="0"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en-US" altLang="en-US" sz="1667" b="1" dirty="0">
                <a:ea typeface="ＭＳ Ｐゴシック" panose="020B0600070205080204" pitchFamily="34" charset="-128"/>
              </a:rPr>
              <a:t>Since Processing is graphics intensive, it is recommended that</a:t>
            </a:r>
          </a:p>
          <a:p>
            <a:pPr>
              <a:buNone/>
            </a:pPr>
            <a:r>
              <a:rPr lang="en-US" altLang="en-US" sz="1667" b="1" dirty="0">
                <a:ea typeface="ＭＳ Ｐゴシック" panose="020B0600070205080204" pitchFamily="34" charset="-128"/>
              </a:rPr>
              <a:t>floats are used instead of doubles. </a:t>
            </a:r>
            <a:r>
              <a:rPr lang="en-US" altLang="en-US" sz="1667" dirty="0">
                <a:ea typeface="ＭＳ Ｐゴシック" panose="020B0600070205080204" pitchFamily="34" charset="-128"/>
              </a:rPr>
              <a:t>In fact, float is the default type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for decimal numbers in Processing. All of the built-in math functions in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Processing returns floats. The math functions from the standard Math</a:t>
            </a:r>
          </a:p>
          <a:p>
            <a:pPr>
              <a:buNone/>
            </a:pPr>
            <a:r>
              <a:rPr lang="en-US" altLang="en-US" sz="1667" dirty="0">
                <a:ea typeface="ＭＳ Ｐゴシック" panose="020B0600070205080204" pitchFamily="34" charset="-128"/>
              </a:rPr>
              <a:t>library in Java returns doubles.</a:t>
            </a:r>
          </a:p>
          <a:p>
            <a:pPr eaLnBrk="1" hangingPunct="1">
              <a:buFontTx/>
              <a:buNone/>
            </a:pPr>
            <a:endParaRPr lang="en-US" altLang="en-US" sz="1583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583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//sqrt() is Processing’s version of </a:t>
            </a:r>
            <a:r>
              <a:rPr lang="en-US" altLang="en-US" sz="1583" dirty="0" err="1">
                <a:solidFill>
                  <a:srgbClr val="008000"/>
                </a:solidFill>
                <a:ea typeface="ＭＳ Ｐゴシック" panose="020B0600070205080204" pitchFamily="34" charset="-128"/>
              </a:rPr>
              <a:t>Math.sqrt</a:t>
            </a:r>
            <a:r>
              <a:rPr lang="en-US" altLang="en-US" sz="1583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(). Both are available in Processing</a:t>
            </a:r>
          </a:p>
          <a:p>
            <a:pPr eaLnBrk="1" hangingPunct="1">
              <a:buFontTx/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</a:t>
            </a:r>
            <a:r>
              <a:rPr lang="en-US" altLang="en-US" sz="1667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Math.sqrt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(9)); </a:t>
            </a:r>
            <a:r>
              <a:rPr lang="en-US" altLang="en-US" sz="1667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3.0 but is a double</a:t>
            </a:r>
          </a:p>
          <a:p>
            <a:pPr eaLnBrk="1" hangingPunct="1">
              <a:buFontTx/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print(sqrt(9)); </a:t>
            </a:r>
            <a:r>
              <a:rPr lang="en-US" altLang="en-US" sz="1667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3.0 but is a float</a:t>
            </a:r>
          </a:p>
        </p:txBody>
      </p:sp>
    </p:spTree>
    <p:extLst>
      <p:ext uri="{BB962C8B-B14F-4D97-AF65-F5344CB8AC3E}">
        <p14:creationId xmlns:p14="http://schemas.microsoft.com/office/powerpoint/2010/main" val="149738440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333500"/>
            <a:ext cx="6858000" cy="4044157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 in your computer at home!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recently. Use the 64-bit version.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4190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A31265-BEED-1E44-AEB8-A0EC7AA2E0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5890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CCCDCD2A-D4EE-2E4A-8312-0780BB3D136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98448"/>
            <a:ext cx="6686550" cy="37180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1: Make the ball move horizontally back and forth in the middle of the screen, bouncing each time it hits the left or right side of the screen.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Modify your code so that it is moving in a diagonal direction and bouncing when it hits any side of the screen.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2463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38AC38-25E6-1F42-877D-266C7EA6D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26B59A58-32B6-3145-A467-32659FC1EE9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51560"/>
            <a:ext cx="6686550" cy="39649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2: Use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to write a program that draw a red ball which follows your mouse. </a:t>
            </a:r>
            <a:endParaRPr lang="en-US" altLang="en-US" sz="16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5531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Structure of a Sketch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89304" y="1042416"/>
            <a:ext cx="7339155" cy="467258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 sketch or program in processing only needs two methods: setup and draw.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setup()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a constructor, it initializes variables.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draw()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similar to the main method.   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581786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338AC38-25E6-1F42-877D-266C7EA6D0B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2122B2F-1308-7F43-A2E2-B2A9B832736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43000"/>
            <a:ext cx="6686550" cy="3873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3: Create a window of size 800p by 600p. Use for loops to draw horizontal and vertical lines every 100 pixels. You can use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strokeWeight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(int p) to adjust the thickness of the lines. </a:t>
            </a: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619285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5B9C82-A852-1148-8BDF-9817DF71C5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Things to Try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B30D4E8-B5FD-A64F-B15C-85F2EA90B3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170432"/>
            <a:ext cx="6686550" cy="38460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00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Lab 4: Draw a blue rectangle at the center of the screen. Let the user move the rectangle up, down, left, right using the keyboard arrow keys. Hint: It is better(more smooth) if you use both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keyPressed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 and </a:t>
            </a:r>
            <a:r>
              <a:rPr lang="en-US" altLang="en-US" sz="1600" dirty="0" err="1">
                <a:solidFill>
                  <a:schemeClr val="tx2"/>
                </a:solidFill>
                <a:ea typeface="ＭＳ Ｐゴシック" panose="020B0600070205080204" pitchFamily="34" charset="-128"/>
              </a:rPr>
              <a:t>keyReleased</a:t>
            </a:r>
            <a:r>
              <a:rPr lang="en-US" altLang="en-US" sz="16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487433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9FC-73B2-DF45-9220-87CF8E13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180" y="178448"/>
            <a:ext cx="6927999" cy="6857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83E29-C6D2-1346-875F-F3C7C40F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180" y="1155559"/>
            <a:ext cx="7206279" cy="4371033"/>
          </a:xfrm>
        </p:spPr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more tutorials/lecture notes in Java, Python, game programming, artificial intelligence with neural networks:</a:t>
            </a:r>
          </a:p>
          <a:p>
            <a:pPr marL="0" indent="0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ea typeface="ＭＳ Ｐゴシック" panose="020B0600070205080204" pitchFamily="34" charset="-128"/>
                <a:hlinkClick r:id="rId2"/>
              </a:rPr>
              <a:t>https://longbaonguyen.github.io</a:t>
            </a:r>
            <a:endParaRPr lang="en-US" altLang="en-US" sz="1600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 marL="0" indent="0">
              <a:buFontTx/>
              <a:buNone/>
              <a:defRPr/>
            </a:pPr>
            <a:endParaRPr lang="en-US" sz="1600" dirty="0"/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Processing’s website: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www.processing.org</a:t>
            </a:r>
            <a:endParaRPr lang="en-US" sz="20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https://processing.org/tutorials/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27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setup()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6152" y="1051560"/>
            <a:ext cx="7799831" cy="46634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//declare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global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variables on top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//setup() is called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automatically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 to initialize variables,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runs ONCE.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it is good practice to initialize variables here, </a:t>
            </a: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calling it explicitly </a:t>
            </a: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later, for </a:t>
            </a:r>
          </a:p>
          <a:p>
            <a:pPr marL="0" indent="0">
              <a:buNone/>
            </a:pPr>
            <a:r>
              <a:rPr lang="en-US" altLang="en-US" sz="1667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example, can reset your game. </a:t>
            </a: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53544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draw()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DF253716-2BCC-C248-8F1A-B1F32A7A30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64208" y="1014984"/>
            <a:ext cx="7333488" cy="4700016"/>
          </a:xfrm>
        </p:spPr>
        <p:txBody>
          <a:bodyPr/>
          <a:lstStyle/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draw is called automatically 60 times a second(similar to an infinite 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while loop). If you draw an object then update it, draw will 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ea typeface="ＭＳ Ｐゴシック" panose="020B0600070205080204" pitchFamily="34" charset="-128"/>
              </a:rPr>
              <a:t>// animate the object.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79384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689D4B9-8B5A-A843-83BB-ABC0EE6CB6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File System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79CF8456-FAEB-3549-8403-DCA0F6DA26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24128"/>
            <a:ext cx="6686550" cy="458114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When a sketch is saved, Processing will create new folder whose name matches the name of the sketch(without the .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extension). </a:t>
            </a:r>
          </a:p>
          <a:p>
            <a:pPr marL="0" indent="0">
              <a:buNone/>
            </a:pPr>
            <a:endParaRPr lang="en-US" altLang="en-US" sz="1667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For example, if I save the sketch below as 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Game.pde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then </a:t>
            </a:r>
            <a:r>
              <a:rPr lang="en-US" altLang="en-US" sz="1667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Game.pde</a:t>
            </a:r>
            <a:r>
              <a:rPr lang="en-US" altLang="en-US" sz="1667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in a folder called Game.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8391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B25316-8593-A846-BFC7-91B95870F1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0403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Example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2E23079A-5ACF-FA4B-BC1D-0D52C05F7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024128"/>
            <a:ext cx="6686550" cy="447141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int x, y;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//declare global variables</a:t>
            </a:r>
          </a:p>
          <a:p>
            <a:pPr marL="0" indent="0">
              <a:buNone/>
            </a:pPr>
            <a:endParaRPr lang="en-US" altLang="en-US" sz="1667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//initialize them in setup().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setup(){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= 5; 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y = 10;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0" indent="0">
              <a:buNone/>
            </a:pP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modify and update them in draw().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void draw(){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x += 1; </a:t>
            </a:r>
            <a:r>
              <a:rPr lang="en-US" altLang="en-US" sz="1667" b="1" dirty="0">
                <a:solidFill>
                  <a:srgbClr val="008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//x increases by 1, 60 times per second.</a:t>
            </a:r>
          </a:p>
          <a:p>
            <a:pPr marL="0" indent="0">
              <a:buNone/>
            </a:pP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</a:t>
            </a:r>
          </a:p>
          <a:p>
            <a:pPr marL="0" indent="0">
              <a:buNone/>
            </a:pPr>
            <a:endParaRPr lang="en-US" altLang="en-US" sz="1667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673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3346" y="469342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35607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5882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44694" y="520092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41909" y="1207008"/>
            <a:ext cx="6686550" cy="380949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1600" b="1" dirty="0">
              <a:latin typeface="Courier New" charset="0"/>
              <a:sym typeface="Wingdings"/>
            </a:endParaRPr>
          </a:p>
          <a:p>
            <a:pPr eaLnBrk="1" hangingPunct="1">
              <a:defRPr/>
            </a:pPr>
            <a:r>
              <a:rPr lang="en-US" sz="16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1600" dirty="0">
              <a:cs typeface="Tahoma"/>
            </a:endParaRPr>
          </a:p>
          <a:p>
            <a:pPr eaLnBrk="1" hangingPunct="1">
              <a:defRPr/>
            </a:pPr>
            <a:r>
              <a:rPr lang="en-US" sz="1600" dirty="0">
                <a:cs typeface="Tahoma"/>
              </a:rPr>
              <a:t>In </a:t>
            </a:r>
            <a:r>
              <a:rPr lang="en-US" sz="1600" dirty="0" err="1">
                <a:cs typeface="Tahoma"/>
              </a:rPr>
              <a:t>grayscale</a:t>
            </a:r>
            <a:r>
              <a:rPr lang="en-US" sz="16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3492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8097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{B03D06A8-86F0-A14E-B385-BAF01810C9E1}tf10001069</Template>
  <TotalTime>15928</TotalTime>
  <Words>1841</Words>
  <Application>Microsoft Macintosh PowerPoint</Application>
  <PresentationFormat>On-screen Show (16:10)</PresentationFormat>
  <Paragraphs>288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Tahoma</vt:lpstr>
      <vt:lpstr>Times New Roman</vt:lpstr>
      <vt:lpstr>Wingdings 3</vt:lpstr>
      <vt:lpstr>Wisp</vt:lpstr>
      <vt:lpstr>Introduction to Processing</vt:lpstr>
      <vt:lpstr>Processing</vt:lpstr>
      <vt:lpstr>Structure of a Sketch</vt:lpstr>
      <vt:lpstr>setup()</vt:lpstr>
      <vt:lpstr>draw()</vt:lpstr>
      <vt:lpstr>File System</vt:lpstr>
      <vt:lpstr>Example</vt:lpstr>
      <vt:lpstr>The Coordinate System</vt:lpstr>
      <vt:lpstr>Color</vt:lpstr>
      <vt:lpstr>Color</vt:lpstr>
      <vt:lpstr>Some Methods</vt:lpstr>
      <vt:lpstr>Some Methods</vt:lpstr>
      <vt:lpstr>Draw a Line</vt:lpstr>
      <vt:lpstr>Draw a Rectangle</vt:lpstr>
      <vt:lpstr>Adding Text</vt:lpstr>
      <vt:lpstr>Example 1</vt:lpstr>
      <vt:lpstr>Example 1 Continued..</vt:lpstr>
      <vt:lpstr>Example 2:Make it move.</vt:lpstr>
      <vt:lpstr>Processing (keyPressed)</vt:lpstr>
      <vt:lpstr>Processing (keyPressed)</vt:lpstr>
      <vt:lpstr>Processing: Mouse Events</vt:lpstr>
      <vt:lpstr>What does it do?</vt:lpstr>
      <vt:lpstr>The Console</vt:lpstr>
      <vt:lpstr>The Console</vt:lpstr>
      <vt:lpstr>float vs double</vt:lpstr>
      <vt:lpstr>float vs double</vt:lpstr>
      <vt:lpstr>Download Processing</vt:lpstr>
      <vt:lpstr>Things to Try</vt:lpstr>
      <vt:lpstr>Things to Try</vt:lpstr>
      <vt:lpstr>Things to Try</vt:lpstr>
      <vt:lpstr>Things to Try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Programming: A Visual Approach</dc:title>
  <dc:creator>Long B Nguyen</dc:creator>
  <cp:lastModifiedBy>Long B Nguyen</cp:lastModifiedBy>
  <cp:revision>79</cp:revision>
  <dcterms:created xsi:type="dcterms:W3CDTF">2018-08-14T13:01:55Z</dcterms:created>
  <dcterms:modified xsi:type="dcterms:W3CDTF">2019-11-18T13:43:42Z</dcterms:modified>
</cp:coreProperties>
</file>