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2" r:id="rId1"/>
  </p:sldMasterIdLst>
  <p:sldIdLst>
    <p:sldId id="256" r:id="rId2"/>
    <p:sldId id="418" r:id="rId3"/>
    <p:sldId id="422" r:id="rId4"/>
    <p:sldId id="423" r:id="rId5"/>
    <p:sldId id="424" r:id="rId6"/>
    <p:sldId id="426" r:id="rId7"/>
    <p:sldId id="427" r:id="rId8"/>
    <p:sldId id="323" r:id="rId9"/>
    <p:sldId id="425" r:id="rId10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03954A-054A-7F45-A5F4-0FB2C10E717B}" v="10" dt="2019-11-18T13:44:06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22"/>
  </p:normalViewPr>
  <p:slideViewPr>
    <p:cSldViewPr snapToGrid="0" snapToObjects="1">
      <p:cViewPr varScale="1">
        <p:scale>
          <a:sx n="140" d="100"/>
          <a:sy n="140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9203954A-054A-7F45-A5F4-0FB2C10E717B}"/>
    <pc:docChg chg="custSel addSld delSld modSld">
      <pc:chgData name="Long B Nguyen" userId="f59fb8f3-a021-417a-8bc1-65c8d471c621" providerId="ADAL" clId="{9203954A-054A-7F45-A5F4-0FB2C10E717B}" dt="2019-11-18T14:10:24.138" v="322" actId="2696"/>
      <pc:docMkLst>
        <pc:docMk/>
      </pc:docMkLst>
      <pc:sldChg chg="add">
        <pc:chgData name="Long B Nguyen" userId="f59fb8f3-a021-417a-8bc1-65c8d471c621" providerId="ADAL" clId="{9203954A-054A-7F45-A5F4-0FB2C10E717B}" dt="2019-11-18T13:44:06.369" v="320"/>
        <pc:sldMkLst>
          <pc:docMk/>
          <pc:sldMk cId="33296356" sldId="323"/>
        </pc:sldMkLst>
      </pc:sldChg>
      <pc:sldChg chg="del">
        <pc:chgData name="Long B Nguyen" userId="f59fb8f3-a021-417a-8bc1-65c8d471c621" providerId="ADAL" clId="{9203954A-054A-7F45-A5F4-0FB2C10E717B}" dt="2019-11-18T13:43:29.993" v="319" actId="2696"/>
        <pc:sldMkLst>
          <pc:docMk/>
          <pc:sldMk cId="2452940635" sldId="402"/>
        </pc:sldMkLst>
      </pc:sldChg>
      <pc:sldChg chg="add del">
        <pc:chgData name="Long B Nguyen" userId="f59fb8f3-a021-417a-8bc1-65c8d471c621" providerId="ADAL" clId="{9203954A-054A-7F45-A5F4-0FB2C10E717B}" dt="2019-11-18T13:44:26.476" v="321" actId="2696"/>
        <pc:sldMkLst>
          <pc:docMk/>
          <pc:sldMk cId="2754669899" sldId="402"/>
        </pc:sldMkLst>
      </pc:sldChg>
      <pc:sldChg chg="modSp">
        <pc:chgData name="Long B Nguyen" userId="f59fb8f3-a021-417a-8bc1-65c8d471c621" providerId="ADAL" clId="{9203954A-054A-7F45-A5F4-0FB2C10E717B}" dt="2019-11-18T13:21:23.293" v="73" actId="20577"/>
        <pc:sldMkLst>
          <pc:docMk/>
          <pc:sldMk cId="2679786585" sldId="418"/>
        </pc:sldMkLst>
        <pc:spChg chg="mod">
          <ac:chgData name="Long B Nguyen" userId="f59fb8f3-a021-417a-8bc1-65c8d471c621" providerId="ADAL" clId="{9203954A-054A-7F45-A5F4-0FB2C10E717B}" dt="2019-11-18T13:21:23.293" v="73" actId="20577"/>
          <ac:spMkLst>
            <pc:docMk/>
            <pc:sldMk cId="2679786585" sldId="418"/>
            <ac:spMk id="20483" creationId="{A8F31A66-1B3E-984C-AD67-E6CB9676BCA4}"/>
          </ac:spMkLst>
        </pc:spChg>
      </pc:sldChg>
      <pc:sldChg chg="modSp">
        <pc:chgData name="Long B Nguyen" userId="f59fb8f3-a021-417a-8bc1-65c8d471c621" providerId="ADAL" clId="{9203954A-054A-7F45-A5F4-0FB2C10E717B}" dt="2019-11-18T13:22:38.385" v="239" actId="20577"/>
        <pc:sldMkLst>
          <pc:docMk/>
          <pc:sldMk cId="9623921" sldId="422"/>
        </pc:sldMkLst>
        <pc:spChg chg="mod">
          <ac:chgData name="Long B Nguyen" userId="f59fb8f3-a021-417a-8bc1-65c8d471c621" providerId="ADAL" clId="{9203954A-054A-7F45-A5F4-0FB2C10E717B}" dt="2019-11-18T13:22:38.385" v="239" actId="20577"/>
          <ac:spMkLst>
            <pc:docMk/>
            <pc:sldMk cId="9623921" sldId="422"/>
            <ac:spMk id="20483" creationId="{A8F31A66-1B3E-984C-AD67-E6CB9676BCA4}"/>
          </ac:spMkLst>
        </pc:spChg>
      </pc:sldChg>
      <pc:sldChg chg="modSp">
        <pc:chgData name="Long B Nguyen" userId="f59fb8f3-a021-417a-8bc1-65c8d471c621" providerId="ADAL" clId="{9203954A-054A-7F45-A5F4-0FB2C10E717B}" dt="2019-11-18T13:25:04.384" v="317" actId="20577"/>
        <pc:sldMkLst>
          <pc:docMk/>
          <pc:sldMk cId="1113409002" sldId="423"/>
        </pc:sldMkLst>
        <pc:spChg chg="mod">
          <ac:chgData name="Long B Nguyen" userId="f59fb8f3-a021-417a-8bc1-65c8d471c621" providerId="ADAL" clId="{9203954A-054A-7F45-A5F4-0FB2C10E717B}" dt="2019-11-18T13:25:04.384" v="317" actId="20577"/>
          <ac:spMkLst>
            <pc:docMk/>
            <pc:sldMk cId="1113409002" sldId="423"/>
            <ac:spMk id="20483" creationId="{A8F31A66-1B3E-984C-AD67-E6CB9676BCA4}"/>
          </ac:spMkLst>
        </pc:spChg>
      </pc:sldChg>
      <pc:sldChg chg="modSp add">
        <pc:chgData name="Long B Nguyen" userId="f59fb8f3-a021-417a-8bc1-65c8d471c621" providerId="ADAL" clId="{9203954A-054A-7F45-A5F4-0FB2C10E717B}" dt="2019-11-18T13:24:54.773" v="316" actId="20577"/>
        <pc:sldMkLst>
          <pc:docMk/>
          <pc:sldMk cId="3479415306" sldId="424"/>
        </pc:sldMkLst>
        <pc:spChg chg="mod">
          <ac:chgData name="Long B Nguyen" userId="f59fb8f3-a021-417a-8bc1-65c8d471c621" providerId="ADAL" clId="{9203954A-054A-7F45-A5F4-0FB2C10E717B}" dt="2019-11-18T13:24:30.111" v="257" actId="20577"/>
          <ac:spMkLst>
            <pc:docMk/>
            <pc:sldMk cId="3479415306" sldId="424"/>
            <ac:spMk id="4" creationId="{5180DD97-6C9D-934A-9866-DD38BE145E87}"/>
          </ac:spMkLst>
        </pc:spChg>
        <pc:spChg chg="mod">
          <ac:chgData name="Long B Nguyen" userId="f59fb8f3-a021-417a-8bc1-65c8d471c621" providerId="ADAL" clId="{9203954A-054A-7F45-A5F4-0FB2C10E717B}" dt="2019-11-18T13:24:54.773" v="316" actId="20577"/>
          <ac:spMkLst>
            <pc:docMk/>
            <pc:sldMk cId="3479415306" sldId="424"/>
            <ac:spMk id="20483" creationId="{A8F31A66-1B3E-984C-AD67-E6CB9676BCA4}"/>
          </ac:spMkLst>
        </pc:spChg>
      </pc:sldChg>
      <pc:sldChg chg="add">
        <pc:chgData name="Long B Nguyen" userId="f59fb8f3-a021-417a-8bc1-65c8d471c621" providerId="ADAL" clId="{9203954A-054A-7F45-A5F4-0FB2C10E717B}" dt="2019-11-18T13:43:28.534" v="318"/>
        <pc:sldMkLst>
          <pc:docMk/>
          <pc:sldMk cId="484339364" sldId="425"/>
        </pc:sldMkLst>
      </pc:sldChg>
      <pc:sldChg chg="add">
        <pc:chgData name="Long B Nguyen" userId="f59fb8f3-a021-417a-8bc1-65c8d471c621" providerId="ADAL" clId="{9203954A-054A-7F45-A5F4-0FB2C10E717B}" dt="2019-11-18T13:44:06.369" v="320"/>
        <pc:sldMkLst>
          <pc:docMk/>
          <pc:sldMk cId="694632301" sldId="426"/>
        </pc:sldMkLst>
      </pc:sldChg>
      <pc:sldChg chg="add">
        <pc:chgData name="Long B Nguyen" userId="f59fb8f3-a021-417a-8bc1-65c8d471c621" providerId="ADAL" clId="{9203954A-054A-7F45-A5F4-0FB2C10E717B}" dt="2019-11-18T13:44:06.369" v="320"/>
        <pc:sldMkLst>
          <pc:docMk/>
          <pc:sldMk cId="1982394124" sldId="427"/>
        </pc:sldMkLst>
      </pc:sldChg>
      <pc:sldChg chg="add del">
        <pc:chgData name="Long B Nguyen" userId="f59fb8f3-a021-417a-8bc1-65c8d471c621" providerId="ADAL" clId="{9203954A-054A-7F45-A5F4-0FB2C10E717B}" dt="2019-11-18T14:10:24.138" v="322" actId="2696"/>
        <pc:sldMkLst>
          <pc:docMk/>
          <pc:sldMk cId="1772199182" sldId="42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095500"/>
            <a:ext cx="6686549" cy="1885651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981150"/>
            <a:ext cx="6686549" cy="93856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3603176"/>
            <a:ext cx="1308489" cy="648824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774617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9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508000"/>
            <a:ext cx="6686549" cy="2597533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628372"/>
            <a:ext cx="6686549" cy="1296553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648479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703450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5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508000"/>
            <a:ext cx="6295445" cy="24130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921000"/>
            <a:ext cx="5652416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628372"/>
            <a:ext cx="6686549" cy="1296553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648479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703450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54000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42108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7801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32001"/>
            <a:ext cx="6686550" cy="227070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318000"/>
            <a:ext cx="6686550" cy="60801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093104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152573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27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508000"/>
            <a:ext cx="6295445" cy="24130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619500"/>
            <a:ext cx="6686550" cy="6985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318000"/>
            <a:ext cx="6686550" cy="60801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093104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152573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54000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42108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242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522839"/>
            <a:ext cx="6686549" cy="2400017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619500"/>
            <a:ext cx="6686550" cy="6985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318000"/>
            <a:ext cx="6686550" cy="60801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093104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152573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23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24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522838"/>
            <a:ext cx="1655701" cy="440318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522838"/>
            <a:ext cx="4857750" cy="440318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8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520092"/>
            <a:ext cx="6683765" cy="10674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778000"/>
            <a:ext cx="6686550" cy="31480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3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715625"/>
            <a:ext cx="6686549" cy="12240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941774"/>
            <a:ext cx="6686549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648479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703450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778000"/>
            <a:ext cx="3235398" cy="314801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771852"/>
            <a:ext cx="3235398" cy="314801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656485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16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643919"/>
            <a:ext cx="2994549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124138"/>
            <a:ext cx="3257170" cy="279505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641229"/>
            <a:ext cx="2999251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121448"/>
            <a:ext cx="3254006" cy="279505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656485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62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6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3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71740"/>
            <a:ext cx="2628899" cy="813593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71741"/>
            <a:ext cx="3886200" cy="4512469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332178"/>
            <a:ext cx="2628899" cy="355203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08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000500"/>
            <a:ext cx="668655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529138"/>
            <a:ext cx="6686550" cy="321247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472782"/>
            <a:ext cx="6686550" cy="41142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093104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152573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0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90500"/>
            <a:ext cx="2138637" cy="5532190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655"/>
            <a:ext cx="1767506" cy="571169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715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520092"/>
            <a:ext cx="6683765" cy="1067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778000"/>
            <a:ext cx="6686550" cy="323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5108698"/>
            <a:ext cx="859712" cy="308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5113174"/>
            <a:ext cx="57149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656485"/>
            <a:ext cx="58482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  <p:sldLayoutId id="2147484254" r:id="rId12"/>
    <p:sldLayoutId id="2147484255" r:id="rId13"/>
    <p:sldLayoutId id="2147484256" r:id="rId14"/>
    <p:sldLayoutId id="2147484257" r:id="rId15"/>
    <p:sldLayoutId id="2147484258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gameart.org/" TargetMode="External"/><Relationship Id="rId2" Type="http://schemas.openxmlformats.org/officeDocument/2006/relationships/hyperlink" Target="http://kenney.nl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hasgraphics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cessing.com/" TargetMode="External"/><Relationship Id="rId2" Type="http://schemas.openxmlformats.org/officeDocument/2006/relationships/hyperlink" Target="https://longbaonguyen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cessing.org/tutoria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910" y="4494727"/>
            <a:ext cx="6686549" cy="579549"/>
          </a:xfrm>
        </p:spPr>
        <p:txBody>
          <a:bodyPr/>
          <a:lstStyle/>
          <a:p>
            <a:r>
              <a:rPr lang="en-US" sz="2800" dirty="0"/>
              <a:t>Working With Images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3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PImage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the datatype for storing images. Processing can display .gif, .jpg, and .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images. Images may be displayed in 2D and 3D space. </a:t>
            </a: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Images must be in the sketch's "data" directory to load correctly.</a:t>
            </a: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 an image is used, it must be loaded with the 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loadImage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function. 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PImage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img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img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loadImage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(“</a:t>
            </a: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photo.jpg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  <a:defRPr/>
            </a:pPr>
            <a:endParaRPr lang="en-US" sz="20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// OR equivalently</a:t>
            </a:r>
          </a:p>
          <a:p>
            <a:pPr marL="0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// </a:t>
            </a: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img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loadImage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(“data/</a:t>
            </a: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photo.jpg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  <a:defRPr/>
            </a:pPr>
            <a:endParaRPr lang="en-US" sz="20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 err="1"/>
              <a:t>PImage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865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 image() function draws an image to the display window. 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/>
              <a:t>image(</a:t>
            </a:r>
            <a:r>
              <a:rPr lang="en-US" sz="2000" dirty="0" err="1"/>
              <a:t>img</a:t>
            </a:r>
            <a:r>
              <a:rPr lang="en-US" sz="2000" dirty="0"/>
              <a:t>, a, b);</a:t>
            </a:r>
          </a:p>
          <a:p>
            <a:pPr marL="0" indent="0">
              <a:buNone/>
              <a:defRPr/>
            </a:pPr>
            <a:r>
              <a:rPr lang="en-US" sz="2000" dirty="0"/>
              <a:t>image(</a:t>
            </a:r>
            <a:r>
              <a:rPr lang="en-US" sz="2000" dirty="0" err="1"/>
              <a:t>img</a:t>
            </a:r>
            <a:r>
              <a:rPr lang="en-US" sz="2000" dirty="0"/>
              <a:t>, a, b, c, d);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 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parameter specifies the image to display and by default the a and b parameters define the location of its upper-left corner.</a:t>
            </a: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image is displayed at its original size unless the c and d parameters specify a different size. The 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imageMode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 function can be used to change the way these parameters draw the image. For example the following should be in setup()</a:t>
            </a:r>
          </a:p>
          <a:p>
            <a:pPr marL="0" indent="0">
              <a:buNone/>
              <a:defRPr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rectMode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(CENTER);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put the center of an image at its center. </a:t>
            </a: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image()</a:t>
            </a:r>
          </a:p>
        </p:txBody>
      </p:sp>
    </p:spTree>
    <p:extLst>
      <p:ext uri="{BB962C8B-B14F-4D97-AF65-F5344CB8AC3E}">
        <p14:creationId xmlns:p14="http://schemas.microsoft.com/office/powerpoint/2010/main" val="962392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transparency or the alpha channel of an image can allow the images to blend nicely with the background. </a:t>
            </a: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GIFs and PNGs have the alpha channel whereas JPEGs do not!</a:t>
            </a: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image that does not have this transparency might appear tacky in a game or application.</a:t>
            </a: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Google’s advanced search option allow you to narrow your results by images with transparency.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Transparency</a:t>
            </a:r>
          </a:p>
        </p:txBody>
      </p:sp>
    </p:spTree>
    <p:extLst>
      <p:ext uri="{BB962C8B-B14F-4D97-AF65-F5344CB8AC3E}">
        <p14:creationId xmlns:p14="http://schemas.microsoft.com/office/powerpoint/2010/main" val="111340900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dirty="0">
              <a:hlinkClick r:id="rId2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free images, visit these sites.</a:t>
            </a:r>
          </a:p>
          <a:p>
            <a:pPr marL="0" indent="0">
              <a:buNone/>
              <a:defRPr/>
            </a:pPr>
            <a:endParaRPr lang="en-US" dirty="0">
              <a:hlinkClick r:id="rId2"/>
            </a:endParaRPr>
          </a:p>
          <a:p>
            <a:pPr marL="0" indent="0">
              <a:buNone/>
              <a:defRPr/>
            </a:pPr>
            <a:endParaRPr lang="en-US" dirty="0">
              <a:hlinkClick r:id="rId2"/>
            </a:endParaRPr>
          </a:p>
          <a:p>
            <a:pPr marL="0" indent="0">
              <a:buNone/>
              <a:defRPr/>
            </a:pPr>
            <a:r>
              <a:rPr lang="en-US" sz="2000" dirty="0">
                <a:hlinkClick r:id="rId2"/>
              </a:rPr>
              <a:t>Kenney.nl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OpenGameArt.org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HasGraphics.com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Free Images</a:t>
            </a:r>
          </a:p>
        </p:txBody>
      </p:sp>
    </p:spTree>
    <p:extLst>
      <p:ext uri="{BB962C8B-B14F-4D97-AF65-F5344CB8AC3E}">
        <p14:creationId xmlns:p14="http://schemas.microsoft.com/office/powerpoint/2010/main" val="34794153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first lecture slides, we discussed using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keyPressed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to receive user keyboard inputs. Let's discussed how to move an image using the keyboard. </a:t>
            </a: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important to note is that when a user presses two keys simultaneously,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keyPressed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only detects the latest key. Thus if we want to move a character right and up at the same time,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keyPressed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alone is not sufficient. </a:t>
            </a: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keyReleased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(), we can better control a character on the screen.</a:t>
            </a: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 err="1"/>
              <a:t>keyPressed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9463230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trick is to always update a character's position by adding velocity to position in the draw() method:</a:t>
            </a:r>
          </a:p>
          <a:p>
            <a:pPr marL="0" indent="0">
              <a:buNone/>
              <a:defRPr/>
            </a:pP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draw(){</a:t>
            </a: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center_x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change_x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center_y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change_y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Then, if a user presses a key, change the velocity component according to which key was pressed. 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 key is released, reset the velocity in that direction to 0. </a:t>
            </a:r>
          </a:p>
          <a:p>
            <a:pPr marL="0" indent="0">
              <a:buNone/>
              <a:defRPr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Controlling a Character</a:t>
            </a:r>
          </a:p>
        </p:txBody>
      </p:sp>
    </p:spTree>
    <p:extLst>
      <p:ext uri="{BB962C8B-B14F-4D97-AF65-F5344CB8AC3E}">
        <p14:creationId xmlns:p14="http://schemas.microsoft.com/office/powerpoint/2010/main" val="19823941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15B9C82-A852-1148-8BDF-9817DF71C5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entury Gothic" panose="020B0502020202020204" pitchFamily="34" charset="0"/>
              </a:rPr>
              <a:t>Things to Try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B30D4E8-B5FD-A64F-B15C-85F2EA90B3F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170432"/>
            <a:ext cx="6686550" cy="38460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the zip folder from this lecture slides on the website. 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.</a:t>
            </a:r>
            <a:r>
              <a:rPr lang="en-US" alt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png</a:t>
            </a:r>
            <a:r>
              <a:rPr lang="en-US" alt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included. Write code to move this image around on the screen. </a:t>
            </a:r>
          </a:p>
        </p:txBody>
      </p:sp>
    </p:spTree>
    <p:extLst>
      <p:ext uri="{BB962C8B-B14F-4D97-AF65-F5344CB8AC3E}">
        <p14:creationId xmlns:p14="http://schemas.microsoft.com/office/powerpoint/2010/main" val="332963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C9FC-73B2-DF45-9220-87CF8E13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180" y="178448"/>
            <a:ext cx="6927999" cy="68571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3E29-C6D2-1346-875F-F3C7C40F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180" y="1155559"/>
            <a:ext cx="7206279" cy="4371033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more tutorials/lecture notes in Java, Python, game programming, artificial intelligence with neural networks:</a:t>
            </a:r>
          </a:p>
          <a:p>
            <a:pPr marL="0" indent="0">
              <a:buFontTx/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sz="1600" dirty="0">
                <a:ea typeface="ＭＳ Ｐゴシック" panose="020B0600070205080204" pitchFamily="34" charset="-128"/>
                <a:hlinkClick r:id="rId2"/>
              </a:rPr>
              <a:t>https://longbaonguyen.github.io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Processing’s website: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www.processing.org</a:t>
            </a:r>
            <a:endParaRPr lang="en-US" sz="20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https://processing.org/tutorials/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3393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{B03D06A8-86F0-A14E-B385-BAF01810C9E1}tf10001069</Template>
  <TotalTime>15915</TotalTime>
  <Words>543</Words>
  <Application>Microsoft Macintosh PowerPoint</Application>
  <PresentationFormat>On-screen Show (16:10)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Courier New</vt:lpstr>
      <vt:lpstr>Tahoma</vt:lpstr>
      <vt:lpstr>Wingdings 3</vt:lpstr>
      <vt:lpstr>Wisp</vt:lpstr>
      <vt:lpstr>Introduction to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Try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Programming: A Visual Approach</dc:title>
  <dc:creator>Long B Nguyen</dc:creator>
  <cp:lastModifiedBy>Long B Nguyen</cp:lastModifiedBy>
  <cp:revision>79</cp:revision>
  <dcterms:created xsi:type="dcterms:W3CDTF">2018-08-14T13:01:55Z</dcterms:created>
  <dcterms:modified xsi:type="dcterms:W3CDTF">2019-11-18T14:10:25Z</dcterms:modified>
</cp:coreProperties>
</file>