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7"/>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308" r:id="rId22"/>
    <p:sldId id="311" r:id="rId23"/>
    <p:sldId id="414" r:id="rId24"/>
    <p:sldId id="415" r:id="rId25"/>
    <p:sldId id="416" r:id="rId26"/>
    <p:sldId id="337" r:id="rId27"/>
    <p:sldId id="423" r:id="rId28"/>
    <p:sldId id="424" r:id="rId29"/>
    <p:sldId id="427" r:id="rId30"/>
    <p:sldId id="330" r:id="rId31"/>
    <p:sldId id="325" r:id="rId32"/>
    <p:sldId id="398" r:id="rId33"/>
    <p:sldId id="417" r:id="rId34"/>
    <p:sldId id="399" r:id="rId35"/>
    <p:sldId id="284" r:id="rId3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611" dt="2021-10-07T00:47:17.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040"/>
    <p:restoredTop sz="93692"/>
  </p:normalViewPr>
  <p:slideViewPr>
    <p:cSldViewPr snapToGrid="0" snapToObjects="1">
      <p:cViewPr varScale="1">
        <p:scale>
          <a:sx n="122" d="100"/>
          <a:sy n="122" d="100"/>
        </p:scale>
        <p:origin x="21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00:47:17.703" v="2011"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pc:chgData name="Long B Nguyen" userId="f59fb8f3-a021-417a-8bc1-65c8d471c621" providerId="ADAL" clId="{7CF42801-12ED-E04E-AC69-6FCBFB1E8006}" dt="2021-10-06T11:28:25.245" v="450"/>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6T11:28:25.245" v="450"/>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7T00:47:17.703" v="2011" actId="2057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23:50:03.124" v="1139" actId="20577"/>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7T00:46:31.498" v="2009"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sldChg>
      <pc:sldChg chg="addSp modSp">
        <pc:chgData name="Long B Nguyen" userId="f59fb8f3-a021-417a-8bc1-65c8d471c621" providerId="ADAL" clId="{7CF42801-12ED-E04E-AC69-6FCBFB1E8006}" dt="2021-10-06T11:28:25.245" v="450"/>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Anim">
        <pc:chgData name="Long B Nguyen" userId="f59fb8f3-a021-417a-8bc1-65c8d471c621" providerId="ADAL" clId="{7CF42801-12ED-E04E-AC69-6FCBFB1E8006}" dt="2021-10-06T11:28:25.245" v="450"/>
        <pc:sldMkLst>
          <pc:docMk/>
          <pc:sldMk cId="1811896604" sldId="417"/>
        </pc:sldMkLst>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pc:chgData name="Long B Nguyen" userId="f59fb8f3-a021-417a-8bc1-65c8d471c621" providerId="ADAL" clId="{7CF42801-12ED-E04E-AC69-6FCBFB1E8006}" dt="2021-10-06T23:50:20.631" v="1153" actId="20577"/>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pc:chgData name="Long B Nguyen" userId="f59fb8f3-a021-417a-8bc1-65c8d471c621" providerId="ADAL" clId="{7CF42801-12ED-E04E-AC69-6FCBFB1E8006}" dt="2021-10-07T00:08:54.719" v="1503" actId="2057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00:08:54.719" v="1503" actId="2057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00:36:32.647" v="1995" actId="207"/>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32</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34</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02212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 </a:t>
            </a:r>
            <a:r>
              <a:rPr lang="en-US" sz="1800" b="1" dirty="0" err="1">
                <a:latin typeface="Inconsolata" panose="020B0609030003000000" pitchFamily="49" charset="77"/>
              </a:rPr>
              <a:t>NameError</a:t>
            </a:r>
            <a:r>
              <a:rPr lang="en-US" sz="1800" b="1" dirty="0">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44130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a:solidFill>
                  <a:srgbClr val="3C9FF2"/>
                </a:solidFill>
                <a:latin typeface="Inconsolata" panose="020B0609030003000000" pitchFamily="49" charset="77"/>
              </a:rPr>
              <a:t>func2</a:t>
            </a:r>
            <a:r>
              <a:rPr lang="en-US" sz="1600" b="1">
                <a:solidFill>
                  <a:srgbClr val="000000"/>
                </a:solidFill>
                <a:latin typeface="Inconsolata" panose="020B0609030003000000" pitchFamily="49" charset="77"/>
              </a:rPr>
              <a:t>():  </a:t>
            </a:r>
            <a:endParaRPr lang="en-US" sz="1600" b="1" dirty="0">
              <a:solidFill>
                <a:srgbClr val="000000"/>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3176</TotalTime>
  <Words>3614</Words>
  <Application>Microsoft Macintosh PowerPoint</Application>
  <PresentationFormat>On-screen Show (16:10)</PresentationFormat>
  <Paragraphs>531</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2021-10-07T00:47:30Z</dcterms:modified>
</cp:coreProperties>
</file>