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16"/>
  </p:notesMasterIdLst>
  <p:sldIdLst>
    <p:sldId id="555" r:id="rId2"/>
    <p:sldId id="350" r:id="rId3"/>
    <p:sldId id="575" r:id="rId4"/>
    <p:sldId id="565" r:id="rId5"/>
    <p:sldId id="288" r:id="rId6"/>
    <p:sldId id="338" r:id="rId7"/>
    <p:sldId id="566" r:id="rId8"/>
    <p:sldId id="569" r:id="rId9"/>
    <p:sldId id="568" r:id="rId10"/>
    <p:sldId id="570" r:id="rId11"/>
    <p:sldId id="571" r:id="rId12"/>
    <p:sldId id="572" r:id="rId13"/>
    <p:sldId id="573" r:id="rId14"/>
    <p:sldId id="574" r:id="rId15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644ED0-A0E5-E54E-82B5-0B3476B9E10B}" v="361" dt="2024-01-08T13:23:17.6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90634"/>
  </p:normalViewPr>
  <p:slideViewPr>
    <p:cSldViewPr snapToGrid="0" snapToObjects="1">
      <p:cViewPr varScale="1">
        <p:scale>
          <a:sx n="124" d="100"/>
          <a:sy n="124" d="100"/>
        </p:scale>
        <p:origin x="17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59CB9C7B-CBC7-E549-B176-97F9C29CB310}"/>
    <pc:docChg chg="undo custSel addSld delSld modSld">
      <pc:chgData name="Long B Nguyen" userId="f59fb8f3-a021-417a-8bc1-65c8d471c621" providerId="ADAL" clId="{59CB9C7B-CBC7-E549-B176-97F9C29CB310}" dt="2019-11-19T12:47:14.779" v="13175" actId="20577"/>
      <pc:docMkLst>
        <pc:docMk/>
      </pc:docMkLst>
      <pc:sldChg chg="modSp modAnim">
        <pc:chgData name="Long B Nguyen" userId="f59fb8f3-a021-417a-8bc1-65c8d471c621" providerId="ADAL" clId="{59CB9C7B-CBC7-E549-B176-97F9C29CB310}" dt="2019-11-14T12:40:42.660" v="12558"/>
        <pc:sldMkLst>
          <pc:docMk/>
          <pc:sldMk cId="278045358" sldId="257"/>
        </pc:sldMkLst>
        <pc:spChg chg="mod">
          <ac:chgData name="Long B Nguyen" userId="f59fb8f3-a021-417a-8bc1-65c8d471c621" providerId="ADAL" clId="{59CB9C7B-CBC7-E549-B176-97F9C29CB310}" dt="2019-11-12T01:11:38.632" v="9417" actId="20577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49:37.520" v="12034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2T15:11:32.112" v="11690" actId="20577"/>
        <pc:sldMkLst>
          <pc:docMk/>
          <pc:sldMk cId="1438711869" sldId="284"/>
        </pc:sldMkLst>
        <pc:spChg chg="mod">
          <ac:chgData name="Long B Nguyen" userId="f59fb8f3-a021-417a-8bc1-65c8d471c621" providerId="ADAL" clId="{59CB9C7B-CBC7-E549-B176-97F9C29CB310}" dt="2019-11-12T15:11:32.112" v="11690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3T15:48:40.306" v="11995" actId="20577"/>
        <pc:sldMkLst>
          <pc:docMk/>
          <pc:sldMk cId="131840209" sldId="286"/>
        </pc:sldMkLst>
        <pc:spChg chg="mod">
          <ac:chgData name="Long B Nguyen" userId="f59fb8f3-a021-417a-8bc1-65c8d471c621" providerId="ADAL" clId="{59CB9C7B-CBC7-E549-B176-97F9C29CB310}" dt="2019-11-13T15:48:40.306" v="11995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addSp delSp modSp">
        <pc:chgData name="Long B Nguyen" userId="f59fb8f3-a021-417a-8bc1-65c8d471c621" providerId="ADAL" clId="{59CB9C7B-CBC7-E549-B176-97F9C29CB310}" dt="2019-11-10T19:22:00.946" v="8903" actId="20577"/>
        <pc:sldMkLst>
          <pc:docMk/>
          <pc:sldMk cId="3036972376" sldId="321"/>
        </pc:sldMkLst>
        <pc:spChg chg="add del mod">
          <ac:chgData name="Long B Nguyen" userId="f59fb8f3-a021-417a-8bc1-65c8d471c621" providerId="ADAL" clId="{59CB9C7B-CBC7-E549-B176-97F9C29CB310}" dt="2019-11-05T13:54:02.337" v="1287"/>
          <ac:spMkLst>
            <pc:docMk/>
            <pc:sldMk cId="3036972376" sldId="321"/>
            <ac:spMk id="3" creationId="{24F99C46-A32E-3148-9B44-9521E1A1E87B}"/>
          </ac:spMkLst>
        </pc:spChg>
        <pc:spChg chg="add mod">
          <ac:chgData name="Long B Nguyen" userId="f59fb8f3-a021-417a-8bc1-65c8d471c621" providerId="ADAL" clId="{59CB9C7B-CBC7-E549-B176-97F9C29CB310}" dt="2019-11-10T19:22:00.946" v="8903" actId="20577"/>
          <ac:spMkLst>
            <pc:docMk/>
            <pc:sldMk cId="3036972376" sldId="321"/>
            <ac:spMk id="4" creationId="{8659479A-1929-8C41-9815-9AEA66125320}"/>
          </ac:spMkLst>
        </pc:spChg>
        <pc:spChg chg="mod">
          <ac:chgData name="Long B Nguyen" userId="f59fb8f3-a021-417a-8bc1-65c8d471c621" providerId="ADAL" clId="{59CB9C7B-CBC7-E549-B176-97F9C29CB310}" dt="2019-11-04T19:50:37.380" v="66" actId="20577"/>
          <ac:spMkLst>
            <pc:docMk/>
            <pc:sldMk cId="3036972376" sldId="321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59CB9C7B-CBC7-E549-B176-97F9C29CB310}" dt="2019-11-05T13:54:02.337" v="1287"/>
          <ac:cxnSpMkLst>
            <pc:docMk/>
            <pc:sldMk cId="3036972376" sldId="321"/>
            <ac:cxnSpMk id="5" creationId="{4DB27AD3-BE1D-8F44-BD28-286CB0C4F16D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3:00:38.436" v="12869" actId="20577"/>
        <pc:sldMkLst>
          <pc:docMk/>
          <pc:sldMk cId="3329169435" sldId="324"/>
        </pc:sldMkLst>
        <pc:spChg chg="mod">
          <ac:chgData name="Long B Nguyen" userId="f59fb8f3-a021-417a-8bc1-65c8d471c621" providerId="ADAL" clId="{59CB9C7B-CBC7-E549-B176-97F9C29CB310}" dt="2019-11-10T19:19:28.717" v="8860" actId="20577"/>
          <ac:spMkLst>
            <pc:docMk/>
            <pc:sldMk cId="3329169435" sldId="324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4:36:53.122" v="9544" actId="20577"/>
          <ac:spMkLst>
            <pc:docMk/>
            <pc:sldMk cId="3329169435" sldId="324"/>
            <ac:spMk id="3" creationId="{A1DFF59C-0607-DD47-93E1-3B5DBC7CB72D}"/>
          </ac:spMkLst>
        </pc:spChg>
        <pc:spChg chg="add mod">
          <ac:chgData name="Long B Nguyen" userId="f59fb8f3-a021-417a-8bc1-65c8d471c621" providerId="ADAL" clId="{59CB9C7B-CBC7-E549-B176-97F9C29CB310}" dt="2019-11-12T14:53:54.886" v="10799" actId="20577"/>
          <ac:spMkLst>
            <pc:docMk/>
            <pc:sldMk cId="3329169435" sldId="324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14T13:00:38.436" v="12869" actId="20577"/>
          <ac:spMkLst>
            <pc:docMk/>
            <pc:sldMk cId="3329169435" sldId="324"/>
            <ac:spMk id="9" creationId="{E3B2E017-30B2-884B-A113-B419A2ED51AD}"/>
          </ac:spMkLst>
        </pc:spChg>
        <pc:spChg chg="add mod">
          <ac:chgData name="Long B Nguyen" userId="f59fb8f3-a021-417a-8bc1-65c8d471c621" providerId="ADAL" clId="{59CB9C7B-CBC7-E549-B176-97F9C29CB310}" dt="2019-11-12T14:54:40.604" v="10805" actId="113"/>
          <ac:spMkLst>
            <pc:docMk/>
            <pc:sldMk cId="3329169435" sldId="324"/>
            <ac:spMk id="14" creationId="{5EDF072F-75BE-8741-9067-D2D254F08E47}"/>
          </ac:spMkLst>
        </pc:spChg>
        <pc:cxnChg chg="add mod">
          <ac:chgData name="Long B Nguyen" userId="f59fb8f3-a021-417a-8bc1-65c8d471c621" providerId="ADAL" clId="{59CB9C7B-CBC7-E549-B176-97F9C29CB310}" dt="2019-11-12T14:54:15.245" v="10800" actId="14100"/>
          <ac:cxnSpMkLst>
            <pc:docMk/>
            <pc:sldMk cId="3329169435" sldId="324"/>
            <ac:cxnSpMk id="4" creationId="{A46F3D1F-4E4F-FA42-90BE-0487CC045C6E}"/>
          </ac:cxnSpMkLst>
        </pc:cxnChg>
        <pc:cxnChg chg="add mod">
          <ac:chgData name="Long B Nguyen" userId="f59fb8f3-a021-417a-8bc1-65c8d471c621" providerId="ADAL" clId="{59CB9C7B-CBC7-E549-B176-97F9C29CB310}" dt="2019-11-05T13:38:52.025" v="508" actId="1036"/>
          <ac:cxnSpMkLst>
            <pc:docMk/>
            <pc:sldMk cId="3329169435" sldId="324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2T14:54:28.685" v="10803" actId="14100"/>
          <ac:cxnSpMkLst>
            <pc:docMk/>
            <pc:sldMk cId="3329169435" sldId="324"/>
            <ac:cxnSpMk id="15" creationId="{F7544DEB-4070-1144-B42C-B2D00FB2B589}"/>
          </ac:cxnSpMkLst>
        </pc:cxnChg>
      </pc:sldChg>
      <pc:sldChg chg="addSp delSp modSp add delAnim modAnim">
        <pc:chgData name="Long B Nguyen" userId="f59fb8f3-a021-417a-8bc1-65c8d471c621" providerId="ADAL" clId="{59CB9C7B-CBC7-E549-B176-97F9C29CB310}" dt="2019-11-14T12:43:23.402" v="12581"/>
        <pc:sldMkLst>
          <pc:docMk/>
          <pc:sldMk cId="1776864183" sldId="328"/>
        </pc:sldMkLst>
        <pc:spChg chg="mod">
          <ac:chgData name="Long B Nguyen" userId="f59fb8f3-a021-417a-8bc1-65c8d471c621" providerId="ADAL" clId="{59CB9C7B-CBC7-E549-B176-97F9C29CB310}" dt="2019-11-12T15:14:06.124" v="11712" actId="20577"/>
          <ac:spMkLst>
            <pc:docMk/>
            <pc:sldMk cId="1776864183" sldId="328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5:15:01.451" v="11782" actId="255"/>
          <ac:spMkLst>
            <pc:docMk/>
            <pc:sldMk cId="1776864183" sldId="328"/>
            <ac:spMk id="4" creationId="{FED0F1E3-82CD-B346-A913-A640D9993422}"/>
          </ac:spMkLst>
        </pc:spChg>
        <pc:spChg chg="del">
          <ac:chgData name="Long B Nguyen" userId="f59fb8f3-a021-417a-8bc1-65c8d471c621" providerId="ADAL" clId="{59CB9C7B-CBC7-E549-B176-97F9C29CB310}" dt="2019-11-12T15:14:09.609" v="11713" actId="478"/>
          <ac:spMkLst>
            <pc:docMk/>
            <pc:sldMk cId="1776864183" sldId="328"/>
            <ac:spMk id="8" creationId="{D57AD83D-A164-2C46-A5D9-850FF63C92FB}"/>
          </ac:spMkLst>
        </pc:spChg>
        <pc:spChg chg="add mod">
          <ac:chgData name="Long B Nguyen" userId="f59fb8f3-a021-417a-8bc1-65c8d471c621" providerId="ADAL" clId="{59CB9C7B-CBC7-E549-B176-97F9C29CB310}" dt="2019-11-12T15:17:48.107" v="11936" actId="1076"/>
          <ac:spMkLst>
            <pc:docMk/>
            <pc:sldMk cId="1776864183" sldId="328"/>
            <ac:spMk id="12" creationId="{9E2D0245-4E8B-0243-AE9F-4DE1A924CAF4}"/>
          </ac:spMkLst>
        </pc:spChg>
        <pc:spChg chg="del">
          <ac:chgData name="Long B Nguyen" userId="f59fb8f3-a021-417a-8bc1-65c8d471c621" providerId="ADAL" clId="{59CB9C7B-CBC7-E549-B176-97F9C29CB310}" dt="2019-11-12T15:14:25.270" v="11719" actId="478"/>
          <ac:spMkLst>
            <pc:docMk/>
            <pc:sldMk cId="1776864183" sldId="328"/>
            <ac:spMk id="15" creationId="{785021ED-C20D-0141-8AF2-FBA30E60D3E6}"/>
          </ac:spMkLst>
        </pc:spChg>
        <pc:spChg chg="del">
          <ac:chgData name="Long B Nguyen" userId="f59fb8f3-a021-417a-8bc1-65c8d471c621" providerId="ADAL" clId="{59CB9C7B-CBC7-E549-B176-97F9C29CB310}" dt="2019-11-12T15:14:22.851" v="11718" actId="478"/>
          <ac:spMkLst>
            <pc:docMk/>
            <pc:sldMk cId="1776864183" sldId="328"/>
            <ac:spMk id="16" creationId="{2C3068F1-27B1-8745-AC00-F5D5109130CF}"/>
          </ac:spMkLst>
        </pc:spChg>
        <pc:spChg chg="add mod">
          <ac:chgData name="Long B Nguyen" userId="f59fb8f3-a021-417a-8bc1-65c8d471c621" providerId="ADAL" clId="{59CB9C7B-CBC7-E549-B176-97F9C29CB310}" dt="2019-11-12T15:17:53.168" v="11938" actId="1076"/>
          <ac:spMkLst>
            <pc:docMk/>
            <pc:sldMk cId="1776864183" sldId="328"/>
            <ac:spMk id="18" creationId="{7116D9A5-60C1-8D4E-997E-2550DA5CAD84}"/>
          </ac:spMkLst>
        </pc:spChg>
        <pc:spChg chg="add mod">
          <ac:chgData name="Long B Nguyen" userId="f59fb8f3-a021-417a-8bc1-65c8d471c621" providerId="ADAL" clId="{59CB9C7B-CBC7-E549-B176-97F9C29CB310}" dt="2019-11-12T15:18:20.491" v="11962" actId="1076"/>
          <ac:spMkLst>
            <pc:docMk/>
            <pc:sldMk cId="1776864183" sldId="328"/>
            <ac:spMk id="22" creationId="{0E62641D-9476-0F48-9611-7021ACF92407}"/>
          </ac:spMkLst>
        </pc:spChg>
        <pc:graphicFrameChg chg="mod modGraphic">
          <ac:chgData name="Long B Nguyen" userId="f59fb8f3-a021-417a-8bc1-65c8d471c621" providerId="ADAL" clId="{59CB9C7B-CBC7-E549-B176-97F9C29CB310}" dt="2019-11-12T15:18:38.395" v="11977" actId="20577"/>
          <ac:graphicFrameMkLst>
            <pc:docMk/>
            <pc:sldMk cId="1776864183" sldId="328"/>
            <ac:graphicFrameMk id="3" creationId="{9AFC970E-3FBA-F843-9AA5-DEA44EAA51C8}"/>
          </ac:graphicFrameMkLst>
        </pc:graphicFrameChg>
        <pc:graphicFrameChg chg="del">
          <ac:chgData name="Long B Nguyen" userId="f59fb8f3-a021-417a-8bc1-65c8d471c621" providerId="ADAL" clId="{59CB9C7B-CBC7-E549-B176-97F9C29CB310}" dt="2019-11-12T15:14:13.755" v="11714" actId="478"/>
          <ac:graphicFrameMkLst>
            <pc:docMk/>
            <pc:sldMk cId="1776864183" sldId="328"/>
            <ac:graphicFrameMk id="5" creationId="{A202C015-BB96-FC4D-B798-E01CEEDE818A}"/>
          </ac:graphicFrameMkLst>
        </pc:graphicFrameChg>
        <pc:graphicFrameChg chg="del modGraphic">
          <ac:chgData name="Long B Nguyen" userId="f59fb8f3-a021-417a-8bc1-65c8d471c621" providerId="ADAL" clId="{59CB9C7B-CBC7-E549-B176-97F9C29CB310}" dt="2019-11-12T15:14:20.723" v="11717" actId="478"/>
          <ac:graphicFrameMkLst>
            <pc:docMk/>
            <pc:sldMk cId="1776864183" sldId="328"/>
            <ac:graphicFrameMk id="6" creationId="{CD4D97C6-774B-044C-9810-2CE615865126}"/>
          </ac:graphicFrameMkLst>
        </pc:graphicFrameChg>
        <pc:cxnChg chg="del">
          <ac:chgData name="Long B Nguyen" userId="f59fb8f3-a021-417a-8bc1-65c8d471c621" providerId="ADAL" clId="{59CB9C7B-CBC7-E549-B176-97F9C29CB310}" dt="2019-11-12T15:14:13.755" v="11714" actId="478"/>
          <ac:cxnSpMkLst>
            <pc:docMk/>
            <pc:sldMk cId="1776864183" sldId="328"/>
            <ac:cxnSpMk id="7" creationId="{0957043E-1F8C-8543-A3F1-31C9D596FC1F}"/>
          </ac:cxnSpMkLst>
        </pc:cxnChg>
        <pc:cxnChg chg="del">
          <ac:chgData name="Long B Nguyen" userId="f59fb8f3-a021-417a-8bc1-65c8d471c621" providerId="ADAL" clId="{59CB9C7B-CBC7-E549-B176-97F9C29CB310}" dt="2019-11-12T15:14:16.300" v="11715" actId="478"/>
          <ac:cxnSpMkLst>
            <pc:docMk/>
            <pc:sldMk cId="1776864183" sldId="328"/>
            <ac:cxnSpMk id="11" creationId="{EF130512-CDDF-C947-9F4C-970628FD5926}"/>
          </ac:cxnSpMkLst>
        </pc:cxnChg>
        <pc:cxnChg chg="add mod">
          <ac:chgData name="Long B Nguyen" userId="f59fb8f3-a021-417a-8bc1-65c8d471c621" providerId="ADAL" clId="{59CB9C7B-CBC7-E549-B176-97F9C29CB310}" dt="2019-11-12T15:17:50.325" v="11937" actId="14100"/>
          <ac:cxnSpMkLst>
            <pc:docMk/>
            <pc:sldMk cId="1776864183" sldId="328"/>
            <ac:cxnSpMk id="13" creationId="{8BC38A77-D77A-B949-95AE-18A25DC3C3F5}"/>
          </ac:cxnSpMkLst>
        </pc:cxnChg>
        <pc:cxnChg chg="add del mod">
          <ac:chgData name="Long B Nguyen" userId="f59fb8f3-a021-417a-8bc1-65c8d471c621" providerId="ADAL" clId="{59CB9C7B-CBC7-E549-B176-97F9C29CB310}" dt="2019-11-12T15:17:38.758" v="11908" actId="478"/>
          <ac:cxnSpMkLst>
            <pc:docMk/>
            <pc:sldMk cId="1776864183" sldId="328"/>
            <ac:cxnSpMk id="17" creationId="{F92AA7AF-571E-0D4A-BBBB-FE7856A0832F}"/>
          </ac:cxnSpMkLst>
        </pc:cxnChg>
        <pc:cxnChg chg="add mod">
          <ac:chgData name="Long B Nguyen" userId="f59fb8f3-a021-417a-8bc1-65c8d471c621" providerId="ADAL" clId="{59CB9C7B-CBC7-E549-B176-97F9C29CB310}" dt="2019-11-12T15:17:45.207" v="11935" actId="1037"/>
          <ac:cxnSpMkLst>
            <pc:docMk/>
            <pc:sldMk cId="1776864183" sldId="328"/>
            <ac:cxnSpMk id="20" creationId="{2FFEFA06-1569-2D46-A3A4-72572FB3A0DD}"/>
          </ac:cxnSpMkLst>
        </pc:cxnChg>
        <pc:cxnChg chg="add mod">
          <ac:chgData name="Long B Nguyen" userId="f59fb8f3-a021-417a-8bc1-65c8d471c621" providerId="ADAL" clId="{59CB9C7B-CBC7-E549-B176-97F9C29CB310}" dt="2019-11-12T15:18:16.030" v="11961" actId="14100"/>
          <ac:cxnSpMkLst>
            <pc:docMk/>
            <pc:sldMk cId="1776864183" sldId="328"/>
            <ac:cxnSpMk id="23" creationId="{DF859B50-AEDB-5C4C-BD6F-2305261149EE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2:51:19.338" v="12789"/>
        <pc:sldMkLst>
          <pc:docMk/>
          <pc:sldMk cId="1403592009" sldId="331"/>
        </pc:sldMkLst>
        <pc:spChg chg="add mod">
          <ac:chgData name="Long B Nguyen" userId="f59fb8f3-a021-417a-8bc1-65c8d471c621" providerId="ADAL" clId="{59CB9C7B-CBC7-E549-B176-97F9C29CB310}" dt="2019-11-12T00:48:36.243" v="9287" actId="1076"/>
          <ac:spMkLst>
            <pc:docMk/>
            <pc:sldMk cId="1403592009" sldId="331"/>
            <ac:spMk id="4" creationId="{557F7968-AE4D-9746-81FE-F79B57BD6EFE}"/>
          </ac:spMkLst>
        </pc:spChg>
        <pc:spChg chg="add mod">
          <ac:chgData name="Long B Nguyen" userId="f59fb8f3-a021-417a-8bc1-65c8d471c621" providerId="ADAL" clId="{59CB9C7B-CBC7-E549-B176-97F9C29CB310}" dt="2019-11-12T00:48:25.450" v="9284" actId="1076"/>
          <ac:spMkLst>
            <pc:docMk/>
            <pc:sldMk cId="1403592009" sldId="331"/>
            <ac:spMk id="6" creationId="{95DF8A1A-4837-3C40-9A2C-4A5FFE885A41}"/>
          </ac:spMkLst>
        </pc:spChg>
        <pc:spChg chg="mod">
          <ac:chgData name="Long B Nguyen" userId="f59fb8f3-a021-417a-8bc1-65c8d471c621" providerId="ADAL" clId="{59CB9C7B-CBC7-E549-B176-97F9C29CB310}" dt="2019-11-12T00:46:34.030" v="9046" actId="207"/>
          <ac:spMkLst>
            <pc:docMk/>
            <pc:sldMk cId="1403592009" sldId="331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12T00:48:45.586" v="9289" actId="14100"/>
          <ac:cxnSpMkLst>
            <pc:docMk/>
            <pc:sldMk cId="1403592009" sldId="331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12T00:48:32.563" v="9286" actId="14100"/>
          <ac:cxnSpMkLst>
            <pc:docMk/>
            <pc:sldMk cId="1403592009" sldId="331"/>
            <ac:cxnSpMk id="7" creationId="{C6885A45-616A-744B-A4F0-146A3737FC47}"/>
          </ac:cxnSpMkLst>
        </pc:cxnChg>
      </pc:sldChg>
      <pc:sldChg chg="addSp modSp add modAnim">
        <pc:chgData name="Long B Nguyen" userId="f59fb8f3-a021-417a-8bc1-65c8d471c621" providerId="ADAL" clId="{59CB9C7B-CBC7-E549-B176-97F9C29CB310}" dt="2019-11-14T12:50:48.962" v="12785"/>
        <pc:sldMkLst>
          <pc:docMk/>
          <pc:sldMk cId="1776526477" sldId="332"/>
        </pc:sldMkLst>
        <pc:spChg chg="mod">
          <ac:chgData name="Long B Nguyen" userId="f59fb8f3-a021-417a-8bc1-65c8d471c621" providerId="ADAL" clId="{59CB9C7B-CBC7-E549-B176-97F9C29CB310}" dt="2019-11-06T17:40:28.615" v="1921" actId="1076"/>
          <ac:spMkLst>
            <pc:docMk/>
            <pc:sldMk cId="1776526477" sldId="332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4T12:49:55.911" v="12769" actId="1076"/>
          <ac:spMkLst>
            <pc:docMk/>
            <pc:sldMk cId="1776526477" sldId="332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14T12:50:26.552" v="12783" actId="20577"/>
          <ac:spMkLst>
            <pc:docMk/>
            <pc:sldMk cId="1776526477" sldId="332"/>
            <ac:spMk id="6" creationId="{933C1516-15E0-6241-839C-CC896EC7C958}"/>
          </ac:spMkLst>
        </pc:spChg>
        <pc:spChg chg="mod">
          <ac:chgData name="Long B Nguyen" userId="f59fb8f3-a021-417a-8bc1-65c8d471c621" providerId="ADAL" clId="{59CB9C7B-CBC7-E549-B176-97F9C29CB310}" dt="2019-11-06T17:41:05.504" v="1934" actId="20577"/>
          <ac:spMkLst>
            <pc:docMk/>
            <pc:sldMk cId="1776526477" sldId="332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06T17:41:10.033" v="1935" actId="14100"/>
          <ac:cxnSpMkLst>
            <pc:docMk/>
            <pc:sldMk cId="1776526477" sldId="332"/>
            <ac:cxnSpMk id="5" creationId="{2ACA8F3D-2AEE-0146-8A7F-D08353AD1C3A}"/>
          </ac:cxnSpMkLst>
        </pc:cxnChg>
      </pc:sldChg>
      <pc:sldChg chg="addSp delSp modSp add modAnim">
        <pc:chgData name="Long B Nguyen" userId="f59fb8f3-a021-417a-8bc1-65c8d471c621" providerId="ADAL" clId="{59CB9C7B-CBC7-E549-B176-97F9C29CB310}" dt="2019-11-14T13:02:05.813" v="12882"/>
        <pc:sldMkLst>
          <pc:docMk/>
          <pc:sldMk cId="3768911574" sldId="333"/>
        </pc:sldMkLst>
        <pc:spChg chg="del">
          <ac:chgData name="Long B Nguyen" userId="f59fb8f3-a021-417a-8bc1-65c8d471c621" providerId="ADAL" clId="{59CB9C7B-CBC7-E549-B176-97F9C29CB310}" dt="2019-11-05T13:39:00.362" v="509" actId="478"/>
          <ac:spMkLst>
            <pc:docMk/>
            <pc:sldMk cId="3768911574" sldId="333"/>
            <ac:spMk id="3" creationId="{A1DFF59C-0607-DD47-93E1-3B5DBC7CB72D}"/>
          </ac:spMkLst>
        </pc:spChg>
        <pc:spChg chg="del">
          <ac:chgData name="Long B Nguyen" userId="f59fb8f3-a021-417a-8bc1-65c8d471c621" providerId="ADAL" clId="{59CB9C7B-CBC7-E549-B176-97F9C29CB310}" dt="2019-11-05T13:39:12.947" v="513" actId="478"/>
          <ac:spMkLst>
            <pc:docMk/>
            <pc:sldMk cId="3768911574" sldId="333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05T13:44:18.384" v="791" actId="20577"/>
          <ac:spMkLst>
            <pc:docMk/>
            <pc:sldMk cId="3768911574" sldId="333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4T12:45:21.882" v="12589" actId="20577"/>
          <ac:spMkLst>
            <pc:docMk/>
            <pc:sldMk cId="3768911574" sldId="333"/>
            <ac:spMk id="14" creationId="{5EDF072F-75BE-8741-9067-D2D254F08E47}"/>
          </ac:spMkLst>
        </pc:spChg>
        <pc:spChg chg="add mod">
          <ac:chgData name="Long B Nguyen" userId="f59fb8f3-a021-417a-8bc1-65c8d471c621" providerId="ADAL" clId="{59CB9C7B-CBC7-E549-B176-97F9C29CB310}" dt="2019-11-14T12:45:25.993" v="12592" actId="20577"/>
          <ac:spMkLst>
            <pc:docMk/>
            <pc:sldMk cId="3768911574" sldId="333"/>
            <ac:spMk id="16" creationId="{5A9C07C4-A578-9340-813C-79D04F7B9BE1}"/>
          </ac:spMkLst>
        </pc:spChg>
        <pc:spChg chg="add mod">
          <ac:chgData name="Long B Nguyen" userId="f59fb8f3-a021-417a-8bc1-65c8d471c621" providerId="ADAL" clId="{59CB9C7B-CBC7-E549-B176-97F9C29CB310}" dt="2019-11-14T12:46:25.792" v="12667" actId="1076"/>
          <ac:spMkLst>
            <pc:docMk/>
            <pc:sldMk cId="3768911574" sldId="333"/>
            <ac:spMk id="17" creationId="{A0DA8034-18BF-A04B-95E1-E02483E3609C}"/>
          </ac:spMkLst>
        </pc:spChg>
        <pc:spChg chg="add mod">
          <ac:chgData name="Long B Nguyen" userId="f59fb8f3-a021-417a-8bc1-65c8d471c621" providerId="ADAL" clId="{59CB9C7B-CBC7-E549-B176-97F9C29CB310}" dt="2019-11-14T12:45:11.008" v="12586" actId="20577"/>
          <ac:spMkLst>
            <pc:docMk/>
            <pc:sldMk cId="3768911574" sldId="333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5T13:39:02.337" v="510" actId="478"/>
          <ac:cxnSpMkLst>
            <pc:docMk/>
            <pc:sldMk cId="3768911574" sldId="333"/>
            <ac:cxnSpMk id="4" creationId="{A46F3D1F-4E4F-FA42-90BE-0487CC045C6E}"/>
          </ac:cxnSpMkLst>
        </pc:cxnChg>
        <pc:cxnChg chg="del">
          <ac:chgData name="Long B Nguyen" userId="f59fb8f3-a021-417a-8bc1-65c8d471c621" providerId="ADAL" clId="{59CB9C7B-CBC7-E549-B176-97F9C29CB310}" dt="2019-11-05T13:39:12.947" v="513" actId="478"/>
          <ac:cxnSpMkLst>
            <pc:docMk/>
            <pc:sldMk cId="3768911574" sldId="333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0T19:21:05.339" v="8892" actId="1037"/>
          <ac:cxnSpMkLst>
            <pc:docMk/>
            <pc:sldMk cId="3768911574" sldId="333"/>
            <ac:cxnSpMk id="10" creationId="{78689255-3173-164C-A63E-73DEF65651F2}"/>
          </ac:cxnSpMkLst>
        </pc:cxnChg>
        <pc:cxnChg chg="add mod">
          <ac:chgData name="Long B Nguyen" userId="f59fb8f3-a021-417a-8bc1-65c8d471c621" providerId="ADAL" clId="{59CB9C7B-CBC7-E549-B176-97F9C29CB310}" dt="2019-11-05T13:39:49.663" v="528" actId="14100"/>
          <ac:cxnSpMkLst>
            <pc:docMk/>
            <pc:sldMk cId="3768911574" sldId="333"/>
            <ac:cxnSpMk id="12" creationId="{CC48B4CD-941B-0741-BFA8-B9998C524923}"/>
          </ac:cxnSpMkLst>
        </pc:cxnChg>
        <pc:cxnChg chg="add mod">
          <ac:chgData name="Long B Nguyen" userId="f59fb8f3-a021-417a-8bc1-65c8d471c621" providerId="ADAL" clId="{59CB9C7B-CBC7-E549-B176-97F9C29CB310}" dt="2019-11-05T13:39:43.740" v="525" actId="14100"/>
          <ac:cxnSpMkLst>
            <pc:docMk/>
            <pc:sldMk cId="3768911574" sldId="333"/>
            <ac:cxnSpMk id="13" creationId="{031D278B-4055-D447-8A45-9C9C2EE370C7}"/>
          </ac:cxnSpMkLst>
        </pc:cxnChg>
        <pc:cxnChg chg="mod">
          <ac:chgData name="Long B Nguyen" userId="f59fb8f3-a021-417a-8bc1-65c8d471c621" providerId="ADAL" clId="{59CB9C7B-CBC7-E549-B176-97F9C29CB310}" dt="2019-11-05T13:39:24.362" v="520" actId="692"/>
          <ac:cxnSpMkLst>
            <pc:docMk/>
            <pc:sldMk cId="3768911574" sldId="333"/>
            <ac:cxnSpMk id="15" creationId="{F7544DEB-4070-1144-B42C-B2D00FB2B589}"/>
          </ac:cxnSpMkLst>
        </pc:cxnChg>
        <pc:cxnChg chg="add mod">
          <ac:chgData name="Long B Nguyen" userId="f59fb8f3-a021-417a-8bc1-65c8d471c621" providerId="ADAL" clId="{59CB9C7B-CBC7-E549-B176-97F9C29CB310}" dt="2019-11-05T13:45:56.060" v="830" actId="14100"/>
          <ac:cxnSpMkLst>
            <pc:docMk/>
            <pc:sldMk cId="3768911574" sldId="333"/>
            <ac:cxnSpMk id="18" creationId="{0455C446-0CB9-7542-A5E5-DF0CA973519D}"/>
          </ac:cxnSpMkLst>
        </pc:cxnChg>
        <pc:cxnChg chg="add mod">
          <ac:chgData name="Long B Nguyen" userId="f59fb8f3-a021-417a-8bc1-65c8d471c621" providerId="ADAL" clId="{59CB9C7B-CBC7-E549-B176-97F9C29CB310}" dt="2019-11-14T12:46:41.528" v="12671" actId="14100"/>
          <ac:cxnSpMkLst>
            <pc:docMk/>
            <pc:sldMk cId="3768911574" sldId="333"/>
            <ac:cxnSpMk id="19" creationId="{A6C5B7ED-9686-3549-A3DD-5DD0CF6E8DE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12T00:58:03.638" v="9374" actId="20577"/>
        <pc:sldMkLst>
          <pc:docMk/>
          <pc:sldMk cId="1520390356" sldId="334"/>
        </pc:sldMkLst>
        <pc:spChg chg="del">
          <ac:chgData name="Long B Nguyen" userId="f59fb8f3-a021-417a-8bc1-65c8d471c621" providerId="ADAL" clId="{59CB9C7B-CBC7-E549-B176-97F9C29CB310}" dt="2019-11-06T17:31:26.918" v="1461" actId="478"/>
          <ac:spMkLst>
            <pc:docMk/>
            <pc:sldMk cId="1520390356" sldId="334"/>
            <ac:spMk id="4" creationId="{557F7968-AE4D-9746-81FE-F79B57BD6EFE}"/>
          </ac:spMkLst>
        </pc:spChg>
        <pc:spChg chg="mod">
          <ac:chgData name="Long B Nguyen" userId="f59fb8f3-a021-417a-8bc1-65c8d471c621" providerId="ADAL" clId="{59CB9C7B-CBC7-E549-B176-97F9C29CB310}" dt="2019-11-12T00:58:03.638" v="9374" actId="20577"/>
          <ac:spMkLst>
            <pc:docMk/>
            <pc:sldMk cId="1520390356" sldId="334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30:58.532" v="1457" actId="14100"/>
          <ac:cxnSpMkLst>
            <pc:docMk/>
            <pc:sldMk cId="1520390356" sldId="334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06T17:31:06.805" v="1460" actId="14100"/>
          <ac:cxnSpMkLst>
            <pc:docMk/>
            <pc:sldMk cId="1520390356" sldId="334"/>
            <ac:cxnSpMk id="8" creationId="{EADE529A-64EB-0A40-B575-D437D32FAB41}"/>
          </ac:cxnSpMkLst>
        </pc:cxnChg>
      </pc:sldChg>
      <pc:sldChg chg="delSp modSp add modAnim">
        <pc:chgData name="Long B Nguyen" userId="f59fb8f3-a021-417a-8bc1-65c8d471c621" providerId="ADAL" clId="{59CB9C7B-CBC7-E549-B176-97F9C29CB310}" dt="2019-11-14T12:48:46.852" v="12698" actId="20577"/>
        <pc:sldMkLst>
          <pc:docMk/>
          <pc:sldMk cId="1370301937" sldId="335"/>
        </pc:sldMkLst>
        <pc:spChg chg="del">
          <ac:chgData name="Long B Nguyen" userId="f59fb8f3-a021-417a-8bc1-65c8d471c621" providerId="ADAL" clId="{59CB9C7B-CBC7-E549-B176-97F9C29CB310}" dt="2019-11-06T17:36:49.176" v="1782" actId="478"/>
          <ac:spMkLst>
            <pc:docMk/>
            <pc:sldMk cId="1370301937" sldId="335"/>
            <ac:spMk id="14" creationId="{5EDF072F-75BE-8741-9067-D2D254F08E47}"/>
          </ac:spMkLst>
        </pc:spChg>
        <pc:spChg chg="mod">
          <ac:chgData name="Long B Nguyen" userId="f59fb8f3-a021-417a-8bc1-65c8d471c621" providerId="ADAL" clId="{59CB9C7B-CBC7-E549-B176-97F9C29CB310}" dt="2019-11-14T12:48:46.852" v="12698" actId="20577"/>
          <ac:spMkLst>
            <pc:docMk/>
            <pc:sldMk cId="1370301937" sldId="335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2" creationId="{CC48B4CD-941B-0741-BFA8-B9998C524923}"/>
          </ac:cxnSpMkLst>
        </pc:cxn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3" creationId="{031D278B-4055-D447-8A45-9C9C2EE370C7}"/>
          </ac:cxnSpMkLst>
        </pc:cxnChg>
        <pc:cxnChg chg="del">
          <ac:chgData name="Long B Nguyen" userId="f59fb8f3-a021-417a-8bc1-65c8d471c621" providerId="ADAL" clId="{59CB9C7B-CBC7-E549-B176-97F9C29CB310}" dt="2019-11-06T17:36:41.962" v="1781" actId="478"/>
          <ac:cxnSpMkLst>
            <pc:docMk/>
            <pc:sldMk cId="1370301937" sldId="335"/>
            <ac:cxnSpMk id="15" creationId="{F7544DEB-4070-1144-B42C-B2D00FB2B589}"/>
          </ac:cxnSpMkLst>
        </pc:cxnChg>
        <pc:cxnChg chg="del">
          <ac:chgData name="Long B Nguyen" userId="f59fb8f3-a021-417a-8bc1-65c8d471c621" providerId="ADAL" clId="{59CB9C7B-CBC7-E549-B176-97F9C29CB310}" dt="2019-11-06T17:36:40.542" v="1780" actId="478"/>
          <ac:cxnSpMkLst>
            <pc:docMk/>
            <pc:sldMk cId="1370301937" sldId="335"/>
            <ac:cxnSpMk id="18" creationId="{0455C446-0CB9-7542-A5E5-DF0CA973519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06T17:41:57.400" v="1984" actId="255"/>
        <pc:sldMkLst>
          <pc:docMk/>
          <pc:sldMk cId="649473723" sldId="336"/>
        </pc:sldMkLst>
        <pc:spChg chg="del">
          <ac:chgData name="Long B Nguyen" userId="f59fb8f3-a021-417a-8bc1-65c8d471c621" providerId="ADAL" clId="{59CB9C7B-CBC7-E549-B176-97F9C29CB310}" dt="2019-11-06T17:41:40.395" v="1977" actId="478"/>
          <ac:spMkLst>
            <pc:docMk/>
            <pc:sldMk cId="649473723" sldId="336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06T17:41:57.400" v="1984" actId="255"/>
          <ac:spMkLst>
            <pc:docMk/>
            <pc:sldMk cId="649473723" sldId="336"/>
            <ac:spMk id="7" creationId="{A9401C64-AC9A-004F-A248-696EF36A106F}"/>
          </ac:spMkLst>
        </pc:spChg>
        <pc:spChg chg="mod">
          <ac:chgData name="Long B Nguyen" userId="f59fb8f3-a021-417a-8bc1-65c8d471c621" providerId="ADAL" clId="{59CB9C7B-CBC7-E549-B176-97F9C29CB310}" dt="2019-11-06T17:40:57.398" v="1930" actId="20577"/>
          <ac:spMkLst>
            <pc:docMk/>
            <pc:sldMk cId="649473723" sldId="336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40:49.393" v="1926" actId="14100"/>
          <ac:cxnSpMkLst>
            <pc:docMk/>
            <pc:sldMk cId="649473723" sldId="336"/>
            <ac:cxnSpMk id="5" creationId="{2ACA8F3D-2AEE-0146-8A7F-D08353AD1C3A}"/>
          </ac:cxnSpMkLst>
        </pc:cxnChg>
      </pc:sldChg>
      <pc:sldChg chg="modSp add modAnim">
        <pc:chgData name="Long B Nguyen" userId="f59fb8f3-a021-417a-8bc1-65c8d471c621" providerId="ADAL" clId="{59CB9C7B-CBC7-E549-B176-97F9C29CB310}" dt="2019-11-14T12:57:06.015" v="12816"/>
        <pc:sldMkLst>
          <pc:docMk/>
          <pc:sldMk cId="1454819895" sldId="337"/>
        </pc:sldMkLst>
        <pc:spChg chg="mod">
          <ac:chgData name="Long B Nguyen" userId="f59fb8f3-a021-417a-8bc1-65c8d471c621" providerId="ADAL" clId="{59CB9C7B-CBC7-E549-B176-97F9C29CB310}" dt="2019-11-12T00:45:18.003" v="9033" actId="20577"/>
          <ac:spMkLst>
            <pc:docMk/>
            <pc:sldMk cId="1454819895" sldId="33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7:17.150" v="12819"/>
        <pc:sldMkLst>
          <pc:docMk/>
          <pc:sldMk cId="3761802647" sldId="338"/>
        </pc:sldMkLst>
        <pc:spChg chg="mod">
          <ac:chgData name="Long B Nguyen" userId="f59fb8f3-a021-417a-8bc1-65c8d471c621" providerId="ADAL" clId="{59CB9C7B-CBC7-E549-B176-97F9C29CB310}" dt="2019-11-12T00:50:29.296" v="9342" actId="20577"/>
          <ac:spMkLst>
            <pc:docMk/>
            <pc:sldMk cId="3761802647" sldId="33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27.577" v="12568"/>
        <pc:sldMkLst>
          <pc:docMk/>
          <pc:sldMk cId="2700872664" sldId="339"/>
        </pc:sldMkLst>
        <pc:spChg chg="mod">
          <ac:chgData name="Long B Nguyen" userId="f59fb8f3-a021-417a-8bc1-65c8d471c621" providerId="ADAL" clId="{59CB9C7B-CBC7-E549-B176-97F9C29CB310}" dt="2019-11-10T19:18:36.909" v="8819" actId="20577"/>
          <ac:spMkLst>
            <pc:docMk/>
            <pc:sldMk cId="2700872664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0:38.623" v="10523" actId="20577"/>
          <ac:spMkLst>
            <pc:docMk/>
            <pc:sldMk cId="2700872664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0:08.319" v="12834"/>
        <pc:sldMkLst>
          <pc:docMk/>
          <pc:sldMk cId="2044636910" sldId="340"/>
        </pc:sldMkLst>
        <pc:spChg chg="mod">
          <ac:chgData name="Long B Nguyen" userId="f59fb8f3-a021-417a-8bc1-65c8d471c621" providerId="ADAL" clId="{59CB9C7B-CBC7-E549-B176-97F9C29CB310}" dt="2019-11-10T19:19:14.943" v="8840" actId="20577"/>
          <ac:spMkLst>
            <pc:docMk/>
            <pc:sldMk cId="2044636910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1:01:37.390" v="9406" actId="20577"/>
          <ac:spMkLst>
            <pc:docMk/>
            <pc:sldMk cId="2044636910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05.691" v="12564"/>
        <pc:sldMkLst>
          <pc:docMk/>
          <pc:sldMk cId="2849583976" sldId="341"/>
        </pc:sldMkLst>
        <pc:spChg chg="mod">
          <ac:chgData name="Long B Nguyen" userId="f59fb8f3-a021-417a-8bc1-65c8d471c621" providerId="ADAL" clId="{59CB9C7B-CBC7-E549-B176-97F9C29CB310}" dt="2019-11-13T15:50:19.846" v="12040" actId="20577"/>
          <ac:spMkLst>
            <pc:docMk/>
            <pc:sldMk cId="2849583976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0:58.843" v="12562"/>
        <pc:sldMkLst>
          <pc:docMk/>
          <pc:sldMk cId="1097937752" sldId="342"/>
        </pc:sldMkLst>
        <pc:spChg chg="mod">
          <ac:chgData name="Long B Nguyen" userId="f59fb8f3-a021-417a-8bc1-65c8d471c621" providerId="ADAL" clId="{59CB9C7B-CBC7-E549-B176-97F9C29CB310}" dt="2019-11-10T19:18:08.769" v="8792" actId="20577"/>
          <ac:spMkLst>
            <pc:docMk/>
            <pc:sldMk cId="1097937752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50:02.213" v="12038" actId="114"/>
          <ac:spMkLst>
            <pc:docMk/>
            <pc:sldMk cId="1097937752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1:56.869" v="12795"/>
        <pc:sldMkLst>
          <pc:docMk/>
          <pc:sldMk cId="2946703032" sldId="346"/>
        </pc:sldMkLst>
        <pc:spChg chg="mod">
          <ac:chgData name="Long B Nguyen" userId="f59fb8f3-a021-417a-8bc1-65c8d471c621" providerId="ADAL" clId="{59CB9C7B-CBC7-E549-B176-97F9C29CB310}" dt="2019-11-12T00:56:32.031" v="9344" actId="14100"/>
          <ac:spMkLst>
            <pc:docMk/>
            <pc:sldMk cId="2946703032" sldId="3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0:23.500" v="11132" actId="20577"/>
          <ac:spMkLst>
            <pc:docMk/>
            <pc:sldMk cId="2946703032" sldId="346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0T19:16:44.615" v="8779" actId="1076"/>
          <ac:spMkLst>
            <pc:docMk/>
            <pc:sldMk cId="2946703032" sldId="346"/>
            <ac:spMk id="10" creationId="{9947108E-12E8-044F-805D-DC505E96834C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2:03.644" v="12797"/>
        <pc:sldMkLst>
          <pc:docMk/>
          <pc:sldMk cId="3861312264" sldId="347"/>
        </pc:sldMkLst>
        <pc:spChg chg="mod">
          <ac:chgData name="Long B Nguyen" userId="f59fb8f3-a021-417a-8bc1-65c8d471c621" providerId="ADAL" clId="{59CB9C7B-CBC7-E549-B176-97F9C29CB310}" dt="2019-11-10T18:41:18.297" v="6968" actId="20577"/>
          <ac:spMkLst>
            <pc:docMk/>
            <pc:sldMk cId="3861312264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0:43:16.595" v="9017" actId="20577"/>
          <ac:spMkLst>
            <pc:docMk/>
            <pc:sldMk cId="3861312264" sldId="347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0T18:40:13.153" v="6927" actId="478"/>
          <ac:spMkLst>
            <pc:docMk/>
            <pc:sldMk cId="3861312264" sldId="347"/>
            <ac:spMk id="10" creationId="{9947108E-12E8-044F-805D-DC505E96834C}"/>
          </ac:spMkLst>
        </pc:spChg>
      </pc:sldChg>
      <pc:sldChg chg="addSp delSp modSp add modAnim">
        <pc:chgData name="Long B Nguyen" userId="f59fb8f3-a021-417a-8bc1-65c8d471c621" providerId="ADAL" clId="{59CB9C7B-CBC7-E549-B176-97F9C29CB310}" dt="2019-11-14T13:12:01.541" v="12955" actId="20577"/>
        <pc:sldMkLst>
          <pc:docMk/>
          <pc:sldMk cId="4152312606" sldId="348"/>
        </pc:sldMkLst>
        <pc:spChg chg="add mod">
          <ac:chgData name="Long B Nguyen" userId="f59fb8f3-a021-417a-8bc1-65c8d471c621" providerId="ADAL" clId="{59CB9C7B-CBC7-E549-B176-97F9C29CB310}" dt="2019-11-14T13:12:01.541" v="12955" actId="20577"/>
          <ac:spMkLst>
            <pc:docMk/>
            <pc:sldMk cId="4152312606" sldId="348"/>
            <ac:spMk id="3" creationId="{74672431-8FFA-904A-BC8A-F824A588FCDD}"/>
          </ac:spMkLst>
        </pc:spChg>
        <pc:spChg chg="add del mod">
          <ac:chgData name="Long B Nguyen" userId="f59fb8f3-a021-417a-8bc1-65c8d471c621" providerId="ADAL" clId="{59CB9C7B-CBC7-E549-B176-97F9C29CB310}" dt="2019-11-10T19:00:18.499" v="7687" actId="478"/>
          <ac:spMkLst>
            <pc:docMk/>
            <pc:sldMk cId="4152312606" sldId="348"/>
            <ac:spMk id="3" creationId="{ABB60266-6ED5-534D-8933-CA03ABF66C15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4" creationId="{AFC1027A-A2B6-B44B-9245-2E5D826BC5DB}"/>
          </ac:spMkLst>
        </pc:spChg>
        <pc:spChg chg="add mod">
          <ac:chgData name="Long B Nguyen" userId="f59fb8f3-a021-417a-8bc1-65c8d471c621" providerId="ADAL" clId="{59CB9C7B-CBC7-E549-B176-97F9C29CB310}" dt="2019-11-10T19:11:32.585" v="8514" actId="207"/>
          <ac:spMkLst>
            <pc:docMk/>
            <pc:sldMk cId="4152312606" sldId="348"/>
            <ac:spMk id="5" creationId="{BABC40CC-AD73-DE40-9706-D1FABABD38CB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6" creationId="{DA0DFD29-B861-3643-8A1F-6A851B97825B}"/>
          </ac:spMkLst>
        </pc:spChg>
        <pc:spChg chg="add mod">
          <ac:chgData name="Long B Nguyen" userId="f59fb8f3-a021-417a-8bc1-65c8d471c621" providerId="ADAL" clId="{59CB9C7B-CBC7-E549-B176-97F9C29CB310}" dt="2019-11-10T19:10:20.645" v="8414" actId="255"/>
          <ac:spMkLst>
            <pc:docMk/>
            <pc:sldMk cId="4152312606" sldId="348"/>
            <ac:spMk id="7" creationId="{7FA88EF5-A7E3-4B42-AC10-E3709C51AEBA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8" creationId="{9678D9F0-77F4-7A43-B46C-EBDB97CE2005}"/>
          </ac:spMkLst>
        </pc:spChg>
        <pc:spChg chg="mod">
          <ac:chgData name="Long B Nguyen" userId="f59fb8f3-a021-417a-8bc1-65c8d471c621" providerId="ADAL" clId="{59CB9C7B-CBC7-E549-B176-97F9C29CB310}" dt="2019-11-12T00:43:34.297" v="9020" actId="20577"/>
          <ac:spMkLst>
            <pc:docMk/>
            <pc:sldMk cId="4152312606" sldId="34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7:01.353" v="12891" actId="20577"/>
        <pc:sldMkLst>
          <pc:docMk/>
          <pc:sldMk cId="2239308720" sldId="349"/>
        </pc:sldMkLst>
        <pc:spChg chg="mod">
          <ac:chgData name="Long B Nguyen" userId="f59fb8f3-a021-417a-8bc1-65c8d471c621" providerId="ADAL" clId="{59CB9C7B-CBC7-E549-B176-97F9C29CB310}" dt="2019-11-14T13:07:01.353" v="12891" actId="20577"/>
          <ac:spMkLst>
            <pc:docMk/>
            <pc:sldMk cId="2239308720" sldId="349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2:50.729" v="8607" actId="20577"/>
          <ac:spMkLst>
            <pc:docMk/>
            <pc:sldMk cId="2239308720" sldId="349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1:23.207" v="8508" actId="20577"/>
          <ac:spMkLst>
            <pc:docMk/>
            <pc:sldMk cId="2239308720" sldId="34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6:28.365" v="12807"/>
        <pc:sldMkLst>
          <pc:docMk/>
          <pc:sldMk cId="1532134668" sldId="350"/>
        </pc:sldMkLst>
        <pc:spChg chg="mod">
          <ac:chgData name="Long B Nguyen" userId="f59fb8f3-a021-417a-8bc1-65c8d471c621" providerId="ADAL" clId="{59CB9C7B-CBC7-E549-B176-97F9C29CB310}" dt="2019-11-10T19:13:39.293" v="8668" actId="20577"/>
          <ac:spMkLst>
            <pc:docMk/>
            <pc:sldMk cId="1532134668" sldId="350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4:01.220" v="8681" actId="1076"/>
          <ac:spMkLst>
            <pc:docMk/>
            <pc:sldMk cId="1532134668" sldId="350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3:22.858" v="8649" actId="20577"/>
          <ac:spMkLst>
            <pc:docMk/>
            <pc:sldMk cId="1532134668" sldId="350"/>
            <ac:spMk id="9" creationId="{E3B2E017-30B2-884B-A113-B419A2ED51AD}"/>
          </ac:spMkLst>
        </pc:spChg>
      </pc:sldChg>
      <pc:sldChg chg="add modAnim">
        <pc:chgData name="Long B Nguyen" userId="f59fb8f3-a021-417a-8bc1-65c8d471c621" providerId="ADAL" clId="{59CB9C7B-CBC7-E549-B176-97F9C29CB310}" dt="2019-11-14T12:55:27.111" v="12804"/>
        <pc:sldMkLst>
          <pc:docMk/>
          <pc:sldMk cId="3420249496" sldId="351"/>
        </pc:sldMkLst>
      </pc:sldChg>
      <pc:sldChg chg="modSp add modAnim">
        <pc:chgData name="Long B Nguyen" userId="f59fb8f3-a021-417a-8bc1-65c8d471c621" providerId="ADAL" clId="{59CB9C7B-CBC7-E549-B176-97F9C29CB310}" dt="2019-11-14T12:40:25.058" v="12554"/>
        <pc:sldMkLst>
          <pc:docMk/>
          <pc:sldMk cId="2101795491" sldId="545"/>
        </pc:sldMkLst>
        <pc:spChg chg="mod">
          <ac:chgData name="Long B Nguyen" userId="f59fb8f3-a021-417a-8bc1-65c8d471c621" providerId="ADAL" clId="{59CB9C7B-CBC7-E549-B176-97F9C29CB310}" dt="2019-11-12T00:41:44.199" v="8972" actId="20577"/>
          <ac:spMkLst>
            <pc:docMk/>
            <pc:sldMk cId="2101795491" sldId="545"/>
            <ac:spMk id="27650" creationId="{CDDBD0B0-F30B-EE40-92BE-F8B3992FD62C}"/>
          </ac:spMkLst>
        </pc:spChg>
      </pc:sldChg>
      <pc:sldChg chg="modSp add modAnim">
        <pc:chgData name="Long B Nguyen" userId="f59fb8f3-a021-417a-8bc1-65c8d471c621" providerId="ADAL" clId="{59CB9C7B-CBC7-E549-B176-97F9C29CB310}" dt="2019-11-12T15:20:09.141" v="11989" actId="20577"/>
        <pc:sldMkLst>
          <pc:docMk/>
          <pc:sldMk cId="1854861563" sldId="546"/>
        </pc:sldMkLst>
        <pc:spChg chg="mod">
          <ac:chgData name="Long B Nguyen" userId="f59fb8f3-a021-417a-8bc1-65c8d471c621" providerId="ADAL" clId="{59CB9C7B-CBC7-E549-B176-97F9C29CB310}" dt="2019-11-12T01:38:55.875" v="9475" actId="20577"/>
          <ac:spMkLst>
            <pc:docMk/>
            <pc:sldMk cId="1854861563" sldId="5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20:09.141" v="11989" actId="20577"/>
          <ac:spMkLst>
            <pc:docMk/>
            <pc:sldMk cId="1854861563" sldId="54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2:09.435" v="12575"/>
        <pc:sldMkLst>
          <pc:docMk/>
          <pc:sldMk cId="906346442" sldId="547"/>
        </pc:sldMkLst>
        <pc:spChg chg="mod">
          <ac:chgData name="Long B Nguyen" userId="f59fb8f3-a021-417a-8bc1-65c8d471c621" providerId="ADAL" clId="{59CB9C7B-CBC7-E549-B176-97F9C29CB310}" dt="2019-11-12T14:52:49.478" v="10756" actId="20577"/>
          <ac:spMkLst>
            <pc:docMk/>
            <pc:sldMk cId="906346442" sldId="5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7:25.508" v="10934" actId="20577"/>
          <ac:spMkLst>
            <pc:docMk/>
            <pc:sldMk cId="906346442" sldId="54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9:01.182" v="12701"/>
        <pc:sldMkLst>
          <pc:docMk/>
          <pc:sldMk cId="2079192273" sldId="548"/>
        </pc:sldMkLst>
        <pc:spChg chg="mod">
          <ac:chgData name="Long B Nguyen" userId="f59fb8f3-a021-417a-8bc1-65c8d471c621" providerId="ADAL" clId="{59CB9C7B-CBC7-E549-B176-97F9C29CB310}" dt="2019-11-12T14:56:52.237" v="10880" actId="20577"/>
          <ac:spMkLst>
            <pc:docMk/>
            <pc:sldMk cId="2079192273" sldId="548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8:49.833" v="11089" actId="20577"/>
          <ac:spMkLst>
            <pc:docMk/>
            <pc:sldMk cId="2079192273" sldId="548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7:41.484" v="12822"/>
        <pc:sldMkLst>
          <pc:docMk/>
          <pc:sldMk cId="1299838656" sldId="549"/>
        </pc:sldMkLst>
        <pc:spChg chg="mod">
          <ac:chgData name="Long B Nguyen" userId="f59fb8f3-a021-417a-8bc1-65c8d471c621" providerId="ADAL" clId="{59CB9C7B-CBC7-E549-B176-97F9C29CB310}" dt="2019-11-12T15:10:57.849" v="11689" actId="20577"/>
          <ac:spMkLst>
            <pc:docMk/>
            <pc:sldMk cId="1299838656" sldId="54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5:29.135" v="11446" actId="20577"/>
          <ac:spMkLst>
            <pc:docMk/>
            <pc:sldMk cId="1299838656" sldId="549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2T14:59:58.015" v="11128" actId="478"/>
          <ac:spMkLst>
            <pc:docMk/>
            <pc:sldMk cId="1299838656" sldId="549"/>
            <ac:spMk id="10" creationId="{9947108E-12E8-044F-805D-DC505E96834C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8:19.218" v="12827"/>
        <pc:sldMkLst>
          <pc:docMk/>
          <pc:sldMk cId="2820908233" sldId="551"/>
        </pc:sldMkLst>
        <pc:spChg chg="mod">
          <ac:chgData name="Long B Nguyen" userId="f59fb8f3-a021-417a-8bc1-65c8d471c621" providerId="ADAL" clId="{59CB9C7B-CBC7-E549-B176-97F9C29CB310}" dt="2019-11-12T15:08:09.321" v="11682" actId="20577"/>
          <ac:spMkLst>
            <pc:docMk/>
            <pc:sldMk cId="2820908233" sldId="551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8:50.392" v="11688" actId="207"/>
          <ac:spMkLst>
            <pc:docMk/>
            <pc:sldMk cId="2820908233" sldId="551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59CB9C7B-CBC7-E549-B176-97F9C29CB310}" dt="2019-11-19T12:45:40.186" v="12957" actId="2696"/>
        <pc:sldMkLst>
          <pc:docMk/>
          <pc:sldMk cId="1559918550" sldId="552"/>
        </pc:sldMkLst>
      </pc:sldChg>
      <pc:sldChg chg="modSp add modAnim">
        <pc:chgData name="Long B Nguyen" userId="f59fb8f3-a021-417a-8bc1-65c8d471c621" providerId="ADAL" clId="{59CB9C7B-CBC7-E549-B176-97F9C29CB310}" dt="2019-11-14T12:56:42.041" v="12810"/>
        <pc:sldMkLst>
          <pc:docMk/>
          <pc:sldMk cId="1358728332" sldId="553"/>
        </pc:sldMkLst>
        <pc:spChg chg="mod">
          <ac:chgData name="Long B Nguyen" userId="f59fb8f3-a021-417a-8bc1-65c8d471c621" providerId="ADAL" clId="{59CB9C7B-CBC7-E549-B176-97F9C29CB310}" dt="2019-11-13T15:57:03.762" v="12061" actId="20577"/>
          <ac:spMkLst>
            <pc:docMk/>
            <pc:sldMk cId="1358728332" sldId="553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6:02:48.086" v="12552" actId="255"/>
          <ac:spMkLst>
            <pc:docMk/>
            <pc:sldMk cId="1358728332" sldId="55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9T12:47:14.779" v="13175" actId="20577"/>
        <pc:sldMkLst>
          <pc:docMk/>
          <pc:sldMk cId="3027756854" sldId="554"/>
        </pc:sldMkLst>
        <pc:spChg chg="mod">
          <ac:chgData name="Long B Nguyen" userId="f59fb8f3-a021-417a-8bc1-65c8d471c621" providerId="ADAL" clId="{59CB9C7B-CBC7-E549-B176-97F9C29CB310}" dt="2019-11-19T12:47:14.779" v="13175" actId="20577"/>
          <ac:spMkLst>
            <pc:docMk/>
            <pc:sldMk cId="3027756854" sldId="55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08CFCF3-47BA-8D4A-8A80-5ECC75BA7E52}"/>
    <pc:docChg chg="addSld delSld modSld">
      <pc:chgData name="Long B Nguyen" userId="f59fb8f3-a021-417a-8bc1-65c8d471c621" providerId="ADAL" clId="{308CFCF3-47BA-8D4A-8A80-5ECC75BA7E52}" dt="2019-11-19T12:50:23.367" v="38" actId="207"/>
      <pc:docMkLst>
        <pc:docMk/>
      </pc:docMkLst>
      <pc:sldChg chg="del">
        <pc:chgData name="Long B Nguyen" userId="f59fb8f3-a021-417a-8bc1-65c8d471c621" providerId="ADAL" clId="{308CFCF3-47BA-8D4A-8A80-5ECC75BA7E52}" dt="2019-11-19T12:49:13.963" v="1" actId="2696"/>
        <pc:sldMkLst>
          <pc:docMk/>
          <pc:sldMk cId="4247104139" sldId="256"/>
        </pc:sldMkLst>
      </pc:sldChg>
      <pc:sldChg chg="del">
        <pc:chgData name="Long B Nguyen" userId="f59fb8f3-a021-417a-8bc1-65c8d471c621" providerId="ADAL" clId="{308CFCF3-47BA-8D4A-8A80-5ECC75BA7E52}" dt="2019-11-19T12:49:54.751" v="6" actId="2696"/>
        <pc:sldMkLst>
          <pc:docMk/>
          <pc:sldMk cId="278045358" sldId="257"/>
        </pc:sldMkLst>
      </pc:sldChg>
      <pc:sldChg chg="del">
        <pc:chgData name="Long B Nguyen" userId="f59fb8f3-a021-417a-8bc1-65c8d471c621" providerId="ADAL" clId="{308CFCF3-47BA-8D4A-8A80-5ECC75BA7E52}" dt="2019-11-19T12:49:55.390" v="35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308CFCF3-47BA-8D4A-8A80-5ECC75BA7E52}" dt="2019-11-19T12:49:54.721" v="4" actId="2696"/>
        <pc:sldMkLst>
          <pc:docMk/>
          <pc:sldMk cId="131840209" sldId="28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769313612" sldId="30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175113722" sldId="307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855133670" sldId="30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585856351" sldId="309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276587347" sldId="310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63905040" sldId="31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871198671" sldId="313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880090826" sldId="31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518539467" sldId="317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878693247" sldId="31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014449171" sldId="319"/>
        </pc:sldMkLst>
      </pc:sldChg>
      <pc:sldChg chg="del">
        <pc:chgData name="Long B Nguyen" userId="f59fb8f3-a021-417a-8bc1-65c8d471c621" providerId="ADAL" clId="{308CFCF3-47BA-8D4A-8A80-5ECC75BA7E52}" dt="2019-11-19T12:49:55.067" v="19" actId="2696"/>
        <pc:sldMkLst>
          <pc:docMk/>
          <pc:sldMk cId="3036972376" sldId="32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925491708" sldId="32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56464997" sldId="323"/>
        </pc:sldMkLst>
      </pc:sldChg>
      <pc:sldChg chg="del">
        <pc:chgData name="Long B Nguyen" userId="f59fb8f3-a021-417a-8bc1-65c8d471c621" providerId="ADAL" clId="{308CFCF3-47BA-8D4A-8A80-5ECC75BA7E52}" dt="2019-11-19T12:49:54.854" v="12" actId="2696"/>
        <pc:sldMkLst>
          <pc:docMk/>
          <pc:sldMk cId="3329169435" sldId="32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537719982" sldId="32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73332731" sldId="32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935762855" sldId="327"/>
        </pc:sldMkLst>
      </pc:sldChg>
      <pc:sldChg chg="del">
        <pc:chgData name="Long B Nguyen" userId="f59fb8f3-a021-417a-8bc1-65c8d471c621" providerId="ADAL" clId="{308CFCF3-47BA-8D4A-8A80-5ECC75BA7E52}" dt="2019-11-19T12:49:54.890" v="13" actId="2696"/>
        <pc:sldMkLst>
          <pc:docMk/>
          <pc:sldMk cId="1776864183" sldId="32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369627949" sldId="330"/>
        </pc:sldMkLst>
      </pc:sldChg>
      <pc:sldChg chg="del">
        <pc:chgData name="Long B Nguyen" userId="f59fb8f3-a021-417a-8bc1-65c8d471c621" providerId="ADAL" clId="{308CFCF3-47BA-8D4A-8A80-5ECC75BA7E52}" dt="2019-11-19T12:49:55.092" v="20" actId="2696"/>
        <pc:sldMkLst>
          <pc:docMk/>
          <pc:sldMk cId="1403592009" sldId="331"/>
        </pc:sldMkLst>
      </pc:sldChg>
      <pc:sldChg chg="del">
        <pc:chgData name="Long B Nguyen" userId="f59fb8f3-a021-417a-8bc1-65c8d471c621" providerId="ADAL" clId="{308CFCF3-47BA-8D4A-8A80-5ECC75BA7E52}" dt="2019-11-19T12:49:55.001" v="17" actId="2696"/>
        <pc:sldMkLst>
          <pc:docMk/>
          <pc:sldMk cId="1776526477" sldId="332"/>
        </pc:sldMkLst>
      </pc:sldChg>
      <pc:sldChg chg="del">
        <pc:chgData name="Long B Nguyen" userId="f59fb8f3-a021-417a-8bc1-65c8d471c621" providerId="ADAL" clId="{308CFCF3-47BA-8D4A-8A80-5ECC75BA7E52}" dt="2019-11-19T12:49:54.925" v="14" actId="2696"/>
        <pc:sldMkLst>
          <pc:docMk/>
          <pc:sldMk cId="3768911574" sldId="333"/>
        </pc:sldMkLst>
      </pc:sldChg>
      <pc:sldChg chg="del">
        <pc:chgData name="Long B Nguyen" userId="f59fb8f3-a021-417a-8bc1-65c8d471c621" providerId="ADAL" clId="{308CFCF3-47BA-8D4A-8A80-5ECC75BA7E52}" dt="2019-11-19T12:49:55.115" v="21" actId="2696"/>
        <pc:sldMkLst>
          <pc:docMk/>
          <pc:sldMk cId="1520390356" sldId="334"/>
        </pc:sldMkLst>
      </pc:sldChg>
      <pc:sldChg chg="del">
        <pc:chgData name="Long B Nguyen" userId="f59fb8f3-a021-417a-8bc1-65c8d471c621" providerId="ADAL" clId="{308CFCF3-47BA-8D4A-8A80-5ECC75BA7E52}" dt="2019-11-19T12:49:54.938" v="15" actId="2696"/>
        <pc:sldMkLst>
          <pc:docMk/>
          <pc:sldMk cId="1370301937" sldId="335"/>
        </pc:sldMkLst>
      </pc:sldChg>
      <pc:sldChg chg="del">
        <pc:chgData name="Long B Nguyen" userId="f59fb8f3-a021-417a-8bc1-65c8d471c621" providerId="ADAL" clId="{308CFCF3-47BA-8D4A-8A80-5ECC75BA7E52}" dt="2019-11-19T12:49:55.033" v="18" actId="2696"/>
        <pc:sldMkLst>
          <pc:docMk/>
          <pc:sldMk cId="649473723" sldId="336"/>
        </pc:sldMkLst>
      </pc:sldChg>
      <pc:sldChg chg="del">
        <pc:chgData name="Long B Nguyen" userId="f59fb8f3-a021-417a-8bc1-65c8d471c621" providerId="ADAL" clId="{308CFCF3-47BA-8D4A-8A80-5ECC75BA7E52}" dt="2019-11-19T12:49:55.295" v="29" actId="2696"/>
        <pc:sldMkLst>
          <pc:docMk/>
          <pc:sldMk cId="1454819895" sldId="337"/>
        </pc:sldMkLst>
      </pc:sldChg>
      <pc:sldChg chg="del">
        <pc:chgData name="Long B Nguyen" userId="f59fb8f3-a021-417a-8bc1-65c8d471c621" providerId="ADAL" clId="{308CFCF3-47BA-8D4A-8A80-5ECC75BA7E52}" dt="2019-11-19T12:49:55.313" v="30" actId="2696"/>
        <pc:sldMkLst>
          <pc:docMk/>
          <pc:sldMk cId="3761802647" sldId="338"/>
        </pc:sldMkLst>
      </pc:sldChg>
      <pc:sldChg chg="del">
        <pc:chgData name="Long B Nguyen" userId="f59fb8f3-a021-417a-8bc1-65c8d471c621" providerId="ADAL" clId="{308CFCF3-47BA-8D4A-8A80-5ECC75BA7E52}" dt="2019-11-19T12:49:54.789" v="9" actId="2696"/>
        <pc:sldMkLst>
          <pc:docMk/>
          <pc:sldMk cId="2700872664" sldId="339"/>
        </pc:sldMkLst>
      </pc:sldChg>
      <pc:sldChg chg="del">
        <pc:chgData name="Long B Nguyen" userId="f59fb8f3-a021-417a-8bc1-65c8d471c621" providerId="ADAL" clId="{308CFCF3-47BA-8D4A-8A80-5ECC75BA7E52}" dt="2019-11-19T12:49:54.803" v="10" actId="2696"/>
        <pc:sldMkLst>
          <pc:docMk/>
          <pc:sldMk cId="2044636910" sldId="340"/>
        </pc:sldMkLst>
      </pc:sldChg>
      <pc:sldChg chg="del">
        <pc:chgData name="Long B Nguyen" userId="f59fb8f3-a021-417a-8bc1-65c8d471c621" providerId="ADAL" clId="{308CFCF3-47BA-8D4A-8A80-5ECC75BA7E52}" dt="2019-11-19T12:49:54.775" v="8" actId="2696"/>
        <pc:sldMkLst>
          <pc:docMk/>
          <pc:sldMk cId="2849583976" sldId="341"/>
        </pc:sldMkLst>
      </pc:sldChg>
      <pc:sldChg chg="del">
        <pc:chgData name="Long B Nguyen" userId="f59fb8f3-a021-417a-8bc1-65c8d471c621" providerId="ADAL" clId="{308CFCF3-47BA-8D4A-8A80-5ECC75BA7E52}" dt="2019-11-19T12:49:54.762" v="7" actId="2696"/>
        <pc:sldMkLst>
          <pc:docMk/>
          <pc:sldMk cId="1097937752" sldId="342"/>
        </pc:sldMkLst>
      </pc:sldChg>
      <pc:sldChg chg="del">
        <pc:chgData name="Long B Nguyen" userId="f59fb8f3-a021-417a-8bc1-65c8d471c621" providerId="ADAL" clId="{308CFCF3-47BA-8D4A-8A80-5ECC75BA7E52}" dt="2019-11-19T12:49:55.133" v="22" actId="2696"/>
        <pc:sldMkLst>
          <pc:docMk/>
          <pc:sldMk cId="2946703032" sldId="346"/>
        </pc:sldMkLst>
      </pc:sldChg>
      <pc:sldChg chg="del">
        <pc:chgData name="Long B Nguyen" userId="f59fb8f3-a021-417a-8bc1-65c8d471c621" providerId="ADAL" clId="{308CFCF3-47BA-8D4A-8A80-5ECC75BA7E52}" dt="2019-11-19T12:49:55.164" v="23" actId="2696"/>
        <pc:sldMkLst>
          <pc:docMk/>
          <pc:sldMk cId="3861312264" sldId="347"/>
        </pc:sldMkLst>
      </pc:sldChg>
      <pc:sldChg chg="del">
        <pc:chgData name="Long B Nguyen" userId="f59fb8f3-a021-417a-8bc1-65c8d471c621" providerId="ADAL" clId="{308CFCF3-47BA-8D4A-8A80-5ECC75BA7E52}" dt="2019-11-19T12:49:55.189" v="24" actId="2696"/>
        <pc:sldMkLst>
          <pc:docMk/>
          <pc:sldMk cId="4152312606" sldId="348"/>
        </pc:sldMkLst>
      </pc:sldChg>
      <pc:sldChg chg="del">
        <pc:chgData name="Long B Nguyen" userId="f59fb8f3-a021-417a-8bc1-65c8d471c621" providerId="ADAL" clId="{308CFCF3-47BA-8D4A-8A80-5ECC75BA7E52}" dt="2019-11-19T12:49:55.235" v="26" actId="2696"/>
        <pc:sldMkLst>
          <pc:docMk/>
          <pc:sldMk cId="2239308720" sldId="349"/>
        </pc:sldMkLst>
      </pc:sldChg>
      <pc:sldChg chg="del">
        <pc:chgData name="Long B Nguyen" userId="f59fb8f3-a021-417a-8bc1-65c8d471c621" providerId="ADAL" clId="{308CFCF3-47BA-8D4A-8A80-5ECC75BA7E52}" dt="2019-11-19T12:49:55.252" v="27" actId="2696"/>
        <pc:sldMkLst>
          <pc:docMk/>
          <pc:sldMk cId="1532134668" sldId="350"/>
        </pc:sldMkLst>
      </pc:sldChg>
      <pc:sldChg chg="del">
        <pc:chgData name="Long B Nguyen" userId="f59fb8f3-a021-417a-8bc1-65c8d471c621" providerId="ADAL" clId="{308CFCF3-47BA-8D4A-8A80-5ECC75BA7E52}" dt="2019-11-19T12:49:55.212" v="25" actId="2696"/>
        <pc:sldMkLst>
          <pc:docMk/>
          <pc:sldMk cId="3420249496" sldId="35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212712238" sldId="42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744089513" sldId="42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169230028" sldId="426"/>
        </pc:sldMkLst>
      </pc:sldChg>
      <pc:sldChg chg="del">
        <pc:chgData name="Long B Nguyen" userId="f59fb8f3-a021-417a-8bc1-65c8d471c621" providerId="ADAL" clId="{308CFCF3-47BA-8D4A-8A80-5ECC75BA7E52}" dt="2019-11-19T12:49:54.737" v="5" actId="2696"/>
        <pc:sldMkLst>
          <pc:docMk/>
          <pc:sldMk cId="2101795491" sldId="545"/>
        </pc:sldMkLst>
      </pc:sldChg>
      <pc:sldChg chg="del">
        <pc:chgData name="Long B Nguyen" userId="f59fb8f3-a021-417a-8bc1-65c8d471c621" providerId="ADAL" clId="{308CFCF3-47BA-8D4A-8A80-5ECC75BA7E52}" dt="2019-11-19T12:49:55.369" v="33" actId="2696"/>
        <pc:sldMkLst>
          <pc:docMk/>
          <pc:sldMk cId="1854861563" sldId="546"/>
        </pc:sldMkLst>
      </pc:sldChg>
      <pc:sldChg chg="del">
        <pc:chgData name="Long B Nguyen" userId="f59fb8f3-a021-417a-8bc1-65c8d471c621" providerId="ADAL" clId="{308CFCF3-47BA-8D4A-8A80-5ECC75BA7E52}" dt="2019-11-19T12:49:54.838" v="11" actId="2696"/>
        <pc:sldMkLst>
          <pc:docMk/>
          <pc:sldMk cId="906346442" sldId="547"/>
        </pc:sldMkLst>
      </pc:sldChg>
      <pc:sldChg chg="del">
        <pc:chgData name="Long B Nguyen" userId="f59fb8f3-a021-417a-8bc1-65c8d471c621" providerId="ADAL" clId="{308CFCF3-47BA-8D4A-8A80-5ECC75BA7E52}" dt="2019-11-19T12:49:54.972" v="16" actId="2696"/>
        <pc:sldMkLst>
          <pc:docMk/>
          <pc:sldMk cId="2079192273" sldId="548"/>
        </pc:sldMkLst>
      </pc:sldChg>
      <pc:sldChg chg="del">
        <pc:chgData name="Long B Nguyen" userId="f59fb8f3-a021-417a-8bc1-65c8d471c621" providerId="ADAL" clId="{308CFCF3-47BA-8D4A-8A80-5ECC75BA7E52}" dt="2019-11-19T12:49:55.340" v="31" actId="2696"/>
        <pc:sldMkLst>
          <pc:docMk/>
          <pc:sldMk cId="1299838656" sldId="549"/>
        </pc:sldMkLst>
      </pc:sldChg>
      <pc:sldChg chg="del">
        <pc:chgData name="Long B Nguyen" userId="f59fb8f3-a021-417a-8bc1-65c8d471c621" providerId="ADAL" clId="{308CFCF3-47BA-8D4A-8A80-5ECC75BA7E52}" dt="2019-11-19T12:49:55.357" v="32" actId="2696"/>
        <pc:sldMkLst>
          <pc:docMk/>
          <pc:sldMk cId="2820908233" sldId="551"/>
        </pc:sldMkLst>
      </pc:sldChg>
      <pc:sldChg chg="del">
        <pc:chgData name="Long B Nguyen" userId="f59fb8f3-a021-417a-8bc1-65c8d471c621" providerId="ADAL" clId="{308CFCF3-47BA-8D4A-8A80-5ECC75BA7E52}" dt="2019-11-19T12:49:55.279" v="28" actId="2696"/>
        <pc:sldMkLst>
          <pc:docMk/>
          <pc:sldMk cId="1358728332" sldId="553"/>
        </pc:sldMkLst>
      </pc:sldChg>
      <pc:sldChg chg="del">
        <pc:chgData name="Long B Nguyen" userId="f59fb8f3-a021-417a-8bc1-65c8d471c621" providerId="ADAL" clId="{308CFCF3-47BA-8D4A-8A80-5ECC75BA7E52}" dt="2019-11-19T12:49:55.378" v="34" actId="2696"/>
        <pc:sldMkLst>
          <pc:docMk/>
          <pc:sldMk cId="3027756854" sldId="55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47347657" sldId="555"/>
        </pc:sldMkLst>
      </pc:sldChg>
      <pc:sldChg chg="modSp add">
        <pc:chgData name="Long B Nguyen" userId="f59fb8f3-a021-417a-8bc1-65c8d471c621" providerId="ADAL" clId="{308CFCF3-47BA-8D4A-8A80-5ECC75BA7E52}" dt="2019-11-19T12:50:23.367" v="38" actId="207"/>
        <pc:sldMkLst>
          <pc:docMk/>
          <pc:sldMk cId="3515362357" sldId="556"/>
        </pc:sldMkLst>
        <pc:spChg chg="mod">
          <ac:chgData name="Long B Nguyen" userId="f59fb8f3-a021-417a-8bc1-65c8d471c621" providerId="ADAL" clId="{308CFCF3-47BA-8D4A-8A80-5ECC75BA7E52}" dt="2019-11-19T12:50:23.367" v="38" actId="207"/>
          <ac:spMkLst>
            <pc:docMk/>
            <pc:sldMk cId="3515362357" sldId="556"/>
            <ac:spMk id="20483" creationId="{11D6A34E-F264-984B-AD46-8F4C5C826246}"/>
          </ac:spMkLst>
        </pc:spChg>
      </pc:sldChg>
      <pc:sldChg chg="modSp add">
        <pc:chgData name="Long B Nguyen" userId="f59fb8f3-a021-417a-8bc1-65c8d471c621" providerId="ADAL" clId="{308CFCF3-47BA-8D4A-8A80-5ECC75BA7E52}" dt="2019-11-19T12:49:34.413" v="3" actId="1076"/>
        <pc:sldMkLst>
          <pc:docMk/>
          <pc:sldMk cId="56364418" sldId="557"/>
        </pc:sldMkLst>
        <pc:spChg chg="mod">
          <ac:chgData name="Long B Nguyen" userId="f59fb8f3-a021-417a-8bc1-65c8d471c621" providerId="ADAL" clId="{308CFCF3-47BA-8D4A-8A80-5ECC75BA7E52}" dt="2019-11-19T12:49:34.413" v="3" actId="1076"/>
          <ac:spMkLst>
            <pc:docMk/>
            <pc:sldMk cId="56364418" sldId="557"/>
            <ac:spMk id="20482" creationId="{6D756BCF-3D62-744E-A1A2-5EA11AF1F5DE}"/>
          </ac:spMkLst>
        </pc:spChg>
      </pc:sldChg>
      <pc:sldChg chg="modSp add">
        <pc:chgData name="Long B Nguyen" userId="f59fb8f3-a021-417a-8bc1-65c8d471c621" providerId="ADAL" clId="{308CFCF3-47BA-8D4A-8A80-5ECC75BA7E52}" dt="2019-11-19T12:49:29.575" v="2" actId="1076"/>
        <pc:sldMkLst>
          <pc:docMk/>
          <pc:sldMk cId="4185702486" sldId="558"/>
        </pc:sldMkLst>
        <pc:spChg chg="mod">
          <ac:chgData name="Long B Nguyen" userId="f59fb8f3-a021-417a-8bc1-65c8d471c621" providerId="ADAL" clId="{308CFCF3-47BA-8D4A-8A80-5ECC75BA7E52}" dt="2019-11-19T12:49:29.575" v="2" actId="1076"/>
          <ac:spMkLst>
            <pc:docMk/>
            <pc:sldMk cId="4185702486" sldId="558"/>
            <ac:spMk id="20482" creationId="{6D756BCF-3D62-744E-A1A2-5EA11AF1F5DE}"/>
          </ac:spMkLst>
        </pc:spChg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190184513" sldId="559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797534927" sldId="560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461972299" sldId="56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056856836" sldId="56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129266536" sldId="563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602950482" sldId="56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4104989124" sldId="56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615412358" sldId="566"/>
        </pc:sldMkLst>
      </pc:sldChg>
    </pc:docChg>
  </pc:docChgLst>
  <pc:docChgLst>
    <pc:chgData name="Long B Nguyen" userId="f59fb8f3-a021-417a-8bc1-65c8d471c621" providerId="ADAL" clId="{98AFD058-D505-904E-8E22-CB1366FC9E94}"/>
    <pc:docChg chg="custSel addSld delSld modSld">
      <pc:chgData name="Long B Nguyen" userId="f59fb8f3-a021-417a-8bc1-65c8d471c621" providerId="ADAL" clId="{98AFD058-D505-904E-8E22-CB1366FC9E94}" dt="2021-02-03T03:58:15.711" v="1102" actId="20577"/>
      <pc:docMkLst>
        <pc:docMk/>
      </pc:docMkLst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2631037396" sldId="257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1769313612" sldId="306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2659683092" sldId="308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170541048" sldId="312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1518376867" sldId="313"/>
        </pc:sldMkLst>
      </pc:sldChg>
      <pc:sldChg chg="del">
        <pc:chgData name="Long B Nguyen" userId="f59fb8f3-a021-417a-8bc1-65c8d471c621" providerId="ADAL" clId="{98AFD058-D505-904E-8E22-CB1366FC9E94}" dt="2021-02-02T04:17:08.643" v="499" actId="2696"/>
        <pc:sldMkLst>
          <pc:docMk/>
          <pc:sldMk cId="1587565841" sldId="325"/>
        </pc:sldMkLst>
      </pc:sldChg>
      <pc:sldChg chg="addSp delSp modSp add mod">
        <pc:chgData name="Long B Nguyen" userId="f59fb8f3-a021-417a-8bc1-65c8d471c621" providerId="ADAL" clId="{98AFD058-D505-904E-8E22-CB1366FC9E94}" dt="2021-02-01T03:16:43.716" v="409"/>
        <pc:sldMkLst>
          <pc:docMk/>
          <pc:sldMk cId="3386423262" sldId="326"/>
        </pc:sldMkLst>
        <pc:spChg chg="add del mod">
          <ac:chgData name="Long B Nguyen" userId="f59fb8f3-a021-417a-8bc1-65c8d471c621" providerId="ADAL" clId="{98AFD058-D505-904E-8E22-CB1366FC9E94}" dt="2021-02-01T03:12:06.094" v="225" actId="478"/>
          <ac:spMkLst>
            <pc:docMk/>
            <pc:sldMk cId="3386423262" sldId="326"/>
            <ac:spMk id="2" creationId="{A9053E49-F3B6-A744-A93F-F535A1F324E2}"/>
          </ac:spMkLst>
        </pc:spChg>
        <pc:spChg chg="mod">
          <ac:chgData name="Long B Nguyen" userId="f59fb8f3-a021-417a-8bc1-65c8d471c621" providerId="ADAL" clId="{98AFD058-D505-904E-8E22-CB1366FC9E94}" dt="2021-02-01T03:16:43.716" v="409"/>
          <ac:spMkLst>
            <pc:docMk/>
            <pc:sldMk cId="3386423262" sldId="326"/>
            <ac:spMk id="24577" creationId="{51B8378A-87DA-334E-8507-C3BDD734C809}"/>
          </ac:spMkLst>
        </pc:spChg>
        <pc:spChg chg="mod">
          <ac:chgData name="Long B Nguyen" userId="f59fb8f3-a021-417a-8bc1-65c8d471c621" providerId="ADAL" clId="{98AFD058-D505-904E-8E22-CB1366FC9E94}" dt="2021-02-01T03:14:28.038" v="331" actId="5793"/>
          <ac:spMkLst>
            <pc:docMk/>
            <pc:sldMk cId="3386423262" sldId="326"/>
            <ac:spMk id="24578" creationId="{B1C98508-EC6E-F94D-858B-398C313B3363}"/>
          </ac:spMkLst>
        </pc:spChg>
      </pc:sldChg>
      <pc:sldChg chg="modSp mod">
        <pc:chgData name="Long B Nguyen" userId="f59fb8f3-a021-417a-8bc1-65c8d471c621" providerId="ADAL" clId="{98AFD058-D505-904E-8E22-CB1366FC9E94}" dt="2021-02-03T02:58:16.902" v="703" actId="20577"/>
        <pc:sldMkLst>
          <pc:docMk/>
          <pc:sldMk cId="3477128042" sldId="327"/>
        </pc:sldMkLst>
        <pc:spChg chg="mod">
          <ac:chgData name="Long B Nguyen" userId="f59fb8f3-a021-417a-8bc1-65c8d471c621" providerId="ADAL" clId="{98AFD058-D505-904E-8E22-CB1366FC9E94}" dt="2021-02-03T02:58:16.902" v="703" actId="20577"/>
          <ac:spMkLst>
            <pc:docMk/>
            <pc:sldMk cId="3477128042" sldId="327"/>
            <ac:spMk id="26626" creationId="{4D0361EB-D6AE-704D-8E7B-E027D54EA1C7}"/>
          </ac:spMkLst>
        </pc:spChg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1190543687" sldId="341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1910973475" sldId="342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528345614" sldId="368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119869035" sldId="371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4121273586" sldId="372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678049184" sldId="373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744554462" sldId="374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1389296992" sldId="375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2424282737" sldId="383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949056306" sldId="385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182006449" sldId="424"/>
        </pc:sldMkLst>
      </pc:sldChg>
      <pc:sldChg chg="modSp add mod">
        <pc:chgData name="Long B Nguyen" userId="f59fb8f3-a021-417a-8bc1-65c8d471c621" providerId="ADAL" clId="{98AFD058-D505-904E-8E22-CB1366FC9E94}" dt="2021-02-03T02:58:03.666" v="695" actId="20577"/>
        <pc:sldMkLst>
          <pc:docMk/>
          <pc:sldMk cId="4045518149" sldId="427"/>
        </pc:sldMkLst>
        <pc:spChg chg="mod">
          <ac:chgData name="Long B Nguyen" userId="f59fb8f3-a021-417a-8bc1-65c8d471c621" providerId="ADAL" clId="{98AFD058-D505-904E-8E22-CB1366FC9E94}" dt="2021-02-01T03:06:17.410" v="56" actId="1076"/>
          <ac:spMkLst>
            <pc:docMk/>
            <pc:sldMk cId="4045518149" sldId="427"/>
            <ac:spMk id="4" creationId="{5180DD97-6C9D-934A-9866-DD38BE145E87}"/>
          </ac:spMkLst>
        </pc:spChg>
        <pc:spChg chg="mod">
          <ac:chgData name="Long B Nguyen" userId="f59fb8f3-a021-417a-8bc1-65c8d471c621" providerId="ADAL" clId="{98AFD058-D505-904E-8E22-CB1366FC9E94}" dt="2021-02-03T02:58:03.666" v="695" actId="20577"/>
          <ac:spMkLst>
            <pc:docMk/>
            <pc:sldMk cId="4045518149" sldId="427"/>
            <ac:spMk id="20483" creationId="{A8F31A66-1B3E-984C-AD67-E6CB9676BCA4}"/>
          </ac:spMkLst>
        </pc:spChg>
      </pc:sldChg>
      <pc:sldChg chg="modSp add del mod">
        <pc:chgData name="Long B Nguyen" userId="f59fb8f3-a021-417a-8bc1-65c8d471c621" providerId="ADAL" clId="{98AFD058-D505-904E-8E22-CB1366FC9E94}" dt="2021-02-02T04:17:05.535" v="498" actId="2696"/>
        <pc:sldMkLst>
          <pc:docMk/>
          <pc:sldMk cId="3275695513" sldId="428"/>
        </pc:sldMkLst>
        <pc:spChg chg="mod">
          <ac:chgData name="Long B Nguyen" userId="f59fb8f3-a021-417a-8bc1-65c8d471c621" providerId="ADAL" clId="{98AFD058-D505-904E-8E22-CB1366FC9E94}" dt="2021-02-01T03:06:50.378" v="59" actId="1076"/>
          <ac:spMkLst>
            <pc:docMk/>
            <pc:sldMk cId="3275695513" sldId="428"/>
            <ac:spMk id="4" creationId="{5180DD97-6C9D-934A-9866-DD38BE145E87}"/>
          </ac:spMkLst>
        </pc:spChg>
        <pc:spChg chg="mod">
          <ac:chgData name="Long B Nguyen" userId="f59fb8f3-a021-417a-8bc1-65c8d471c621" providerId="ADAL" clId="{98AFD058-D505-904E-8E22-CB1366FC9E94}" dt="2021-02-01T03:06:47.713" v="58" actId="14100"/>
          <ac:spMkLst>
            <pc:docMk/>
            <pc:sldMk cId="3275695513" sldId="428"/>
            <ac:spMk id="20483" creationId="{A8F31A66-1B3E-984C-AD67-E6CB9676BCA4}"/>
          </ac:spMkLst>
        </pc:spChg>
      </pc:sldChg>
      <pc:sldChg chg="modSp mod">
        <pc:chgData name="Long B Nguyen" userId="f59fb8f3-a021-417a-8bc1-65c8d471c621" providerId="ADAL" clId="{98AFD058-D505-904E-8E22-CB1366FC9E94}" dt="2021-02-03T02:56:56.744" v="688" actId="20577"/>
        <pc:sldMkLst>
          <pc:docMk/>
          <pc:sldMk cId="847347657" sldId="555"/>
        </pc:sldMkLst>
        <pc:spChg chg="mod">
          <ac:chgData name="Long B Nguyen" userId="f59fb8f3-a021-417a-8bc1-65c8d471c621" providerId="ADAL" clId="{98AFD058-D505-904E-8E22-CB1366FC9E94}" dt="2021-02-03T02:56:56.744" v="688" actId="20577"/>
          <ac:spMkLst>
            <pc:docMk/>
            <pc:sldMk cId="847347657" sldId="555"/>
            <ac:spMk id="3" creationId="{69ADCD5C-363A-6249-B0DD-5A7EF5ACE656}"/>
          </ac:spMkLst>
        </pc:spChg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515362357" sldId="556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56364418" sldId="557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4185702486" sldId="558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461972299" sldId="561"/>
        </pc:sldMkLst>
      </pc:sldChg>
      <pc:sldChg chg="modSp mod">
        <pc:chgData name="Long B Nguyen" userId="f59fb8f3-a021-417a-8bc1-65c8d471c621" providerId="ADAL" clId="{98AFD058-D505-904E-8E22-CB1366FC9E94}" dt="2021-02-03T03:58:15.711" v="1102" actId="20577"/>
        <pc:sldMkLst>
          <pc:docMk/>
          <pc:sldMk cId="4104989124" sldId="565"/>
        </pc:sldMkLst>
        <pc:spChg chg="mod">
          <ac:chgData name="Long B Nguyen" userId="f59fb8f3-a021-417a-8bc1-65c8d471c621" providerId="ADAL" clId="{98AFD058-D505-904E-8E22-CB1366FC9E94}" dt="2021-02-02T04:47:41.712" v="532" actId="20577"/>
          <ac:spMkLst>
            <pc:docMk/>
            <pc:sldMk cId="4104989124" sldId="565"/>
            <ac:spMk id="35841" creationId="{09D8876C-8F7A-C748-966B-672B36C17545}"/>
          </ac:spMkLst>
        </pc:spChg>
        <pc:spChg chg="mod">
          <ac:chgData name="Long B Nguyen" userId="f59fb8f3-a021-417a-8bc1-65c8d471c621" providerId="ADAL" clId="{98AFD058-D505-904E-8E22-CB1366FC9E94}" dt="2021-02-03T03:58:15.711" v="1102" actId="20577"/>
          <ac:spMkLst>
            <pc:docMk/>
            <pc:sldMk cId="4104989124" sldId="565"/>
            <ac:spMk id="35842" creationId="{C94BCA01-D831-ED4D-84FD-C30E8117F872}"/>
          </ac:spMkLst>
        </pc:spChg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2722221053" sldId="566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4279211704" sldId="567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614561866" sldId="569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662705235" sldId="571"/>
        </pc:sldMkLst>
      </pc:sldChg>
      <pc:sldChg chg="del">
        <pc:chgData name="Long B Nguyen" userId="f59fb8f3-a021-417a-8bc1-65c8d471c621" providerId="ADAL" clId="{98AFD058-D505-904E-8E22-CB1366FC9E94}" dt="2021-02-02T04:17:38.131" v="500" actId="2696"/>
        <pc:sldMkLst>
          <pc:docMk/>
          <pc:sldMk cId="1097849800" sldId="572"/>
        </pc:sldMkLst>
      </pc:sldChg>
      <pc:sldChg chg="addSp delSp modSp add mod modAnim">
        <pc:chgData name="Long B Nguyen" userId="f59fb8f3-a021-417a-8bc1-65c8d471c621" providerId="ADAL" clId="{98AFD058-D505-904E-8E22-CB1366FC9E94}" dt="2021-02-02T04:03:36.127" v="418" actId="20577"/>
        <pc:sldMkLst>
          <pc:docMk/>
          <pc:sldMk cId="124955920" sldId="573"/>
        </pc:sldMkLst>
        <pc:spChg chg="add del mod">
          <ac:chgData name="Long B Nguyen" userId="f59fb8f3-a021-417a-8bc1-65c8d471c621" providerId="ADAL" clId="{98AFD058-D505-904E-8E22-CB1366FC9E94}" dt="2021-02-01T03:16:50.473" v="413"/>
          <ac:spMkLst>
            <pc:docMk/>
            <pc:sldMk cId="124955920" sldId="573"/>
            <ac:spMk id="2" creationId="{49A3200A-1F75-CC47-BB0E-ECD6C6AA8B65}"/>
          </ac:spMkLst>
        </pc:spChg>
        <pc:spChg chg="del mod">
          <ac:chgData name="Long B Nguyen" userId="f59fb8f3-a021-417a-8bc1-65c8d471c621" providerId="ADAL" clId="{98AFD058-D505-904E-8E22-CB1366FC9E94}" dt="2021-02-01T03:17:06.135" v="414" actId="478"/>
          <ac:spMkLst>
            <pc:docMk/>
            <pc:sldMk cId="124955920" sldId="573"/>
            <ac:spMk id="4" creationId="{5180DD97-6C9D-934A-9866-DD38BE145E87}"/>
          </ac:spMkLst>
        </pc:spChg>
        <pc:spChg chg="add mod">
          <ac:chgData name="Long B Nguyen" userId="f59fb8f3-a021-417a-8bc1-65c8d471c621" providerId="ADAL" clId="{98AFD058-D505-904E-8E22-CB1366FC9E94}" dt="2021-02-01T03:17:07.230" v="416" actId="27636"/>
          <ac:spMkLst>
            <pc:docMk/>
            <pc:sldMk cId="124955920" sldId="573"/>
            <ac:spMk id="5" creationId="{D136F544-7070-C546-B66F-B5D2D7D912C2}"/>
          </ac:spMkLst>
        </pc:spChg>
        <pc:spChg chg="mod">
          <ac:chgData name="Long B Nguyen" userId="f59fb8f3-a021-417a-8bc1-65c8d471c621" providerId="ADAL" clId="{98AFD058-D505-904E-8E22-CB1366FC9E94}" dt="2021-02-02T04:03:36.127" v="418" actId="20577"/>
          <ac:spMkLst>
            <pc:docMk/>
            <pc:sldMk cId="124955920" sldId="573"/>
            <ac:spMk id="20483" creationId="{A8F31A66-1B3E-984C-AD67-E6CB9676BCA4}"/>
          </ac:spMkLst>
        </pc:spChg>
      </pc:sldChg>
      <pc:sldChg chg="modSp add mod modAnim">
        <pc:chgData name="Long B Nguyen" userId="f59fb8f3-a021-417a-8bc1-65c8d471c621" providerId="ADAL" clId="{98AFD058-D505-904E-8E22-CB1366FC9E94}" dt="2021-02-03T02:57:20.060" v="694" actId="20577"/>
        <pc:sldMkLst>
          <pc:docMk/>
          <pc:sldMk cId="3898703545" sldId="574"/>
        </pc:sldMkLst>
        <pc:spChg chg="mod">
          <ac:chgData name="Long B Nguyen" userId="f59fb8f3-a021-417a-8bc1-65c8d471c621" providerId="ADAL" clId="{98AFD058-D505-904E-8E22-CB1366FC9E94}" dt="2021-02-01T03:08:42.205" v="69"/>
          <ac:spMkLst>
            <pc:docMk/>
            <pc:sldMk cId="3898703545" sldId="574"/>
            <ac:spMk id="22529" creationId="{8FC9BF54-BC5C-D541-BCD1-D99DA9E7A890}"/>
          </ac:spMkLst>
        </pc:spChg>
        <pc:spChg chg="mod">
          <ac:chgData name="Long B Nguyen" userId="f59fb8f3-a021-417a-8bc1-65c8d471c621" providerId="ADAL" clId="{98AFD058-D505-904E-8E22-CB1366FC9E94}" dt="2021-02-03T02:57:20.060" v="694" actId="20577"/>
          <ac:spMkLst>
            <pc:docMk/>
            <pc:sldMk cId="3898703545" sldId="574"/>
            <ac:spMk id="62467" creationId="{1D575D20-594C-2945-B2F4-512D3B748F19}"/>
          </ac:spMkLst>
        </pc:spChg>
      </pc:sldChg>
      <pc:sldChg chg="modSp add del mod">
        <pc:chgData name="Long B Nguyen" userId="f59fb8f3-a021-417a-8bc1-65c8d471c621" providerId="ADAL" clId="{98AFD058-D505-904E-8E22-CB1366FC9E94}" dt="2021-02-03T03:00:40.311" v="745" actId="2696"/>
        <pc:sldMkLst>
          <pc:docMk/>
          <pc:sldMk cId="4081041306" sldId="575"/>
        </pc:sldMkLst>
        <pc:spChg chg="mod">
          <ac:chgData name="Long B Nguyen" userId="f59fb8f3-a021-417a-8bc1-65c8d471c621" providerId="ADAL" clId="{98AFD058-D505-904E-8E22-CB1366FC9E94}" dt="2021-02-03T03:00:18.243" v="744" actId="20577"/>
          <ac:spMkLst>
            <pc:docMk/>
            <pc:sldMk cId="4081041306" sldId="575"/>
            <ac:spMk id="26626" creationId="{4D0361EB-D6AE-704D-8E7B-E027D54EA1C7}"/>
          </ac:spMkLst>
        </pc:spChg>
      </pc:sldChg>
    </pc:docChg>
  </pc:docChgLst>
  <pc:docChgLst>
    <pc:chgData name="Long B Nguyen" userId="f59fb8f3-a021-417a-8bc1-65c8d471c621" providerId="ADAL" clId="{78644ED0-A0E5-E54E-82B5-0B3476B9E10B}"/>
    <pc:docChg chg="undo custSel addSld delSld modSld">
      <pc:chgData name="Long B Nguyen" userId="f59fb8f3-a021-417a-8bc1-65c8d471c621" providerId="ADAL" clId="{78644ED0-A0E5-E54E-82B5-0B3476B9E10B}" dt="2024-01-08T13:23:46.427" v="1278" actId="478"/>
      <pc:docMkLst>
        <pc:docMk/>
      </pc:docMkLst>
      <pc:sldChg chg="addSp delSp modSp add mod modAnim">
        <pc:chgData name="Long B Nguyen" userId="f59fb8f3-a021-417a-8bc1-65c8d471c621" providerId="ADAL" clId="{78644ED0-A0E5-E54E-82B5-0B3476B9E10B}" dt="2024-01-05T18:34:23.369" v="396" actId="20577"/>
        <pc:sldMkLst>
          <pc:docMk/>
          <pc:sldMk cId="2125810661" sldId="288"/>
        </pc:sldMkLst>
        <pc:spChg chg="mod">
          <ac:chgData name="Long B Nguyen" userId="f59fb8f3-a021-417a-8bc1-65c8d471c621" providerId="ADAL" clId="{78644ED0-A0E5-E54E-82B5-0B3476B9E10B}" dt="2024-01-05T18:34:23.369" v="396" actId="20577"/>
          <ac:spMkLst>
            <pc:docMk/>
            <pc:sldMk cId="2125810661" sldId="288"/>
            <ac:spMk id="2" creationId="{870AC1F3-79C1-D54D-9F4F-7CDE7D29D43B}"/>
          </ac:spMkLst>
        </pc:spChg>
        <pc:spChg chg="add mod">
          <ac:chgData name="Long B Nguyen" userId="f59fb8f3-a021-417a-8bc1-65c8d471c621" providerId="ADAL" clId="{78644ED0-A0E5-E54E-82B5-0B3476B9E10B}" dt="2024-01-05T18:34:11.549" v="388" actId="1076"/>
          <ac:spMkLst>
            <pc:docMk/>
            <pc:sldMk cId="2125810661" sldId="288"/>
            <ac:spMk id="9" creationId="{323F6C47-551B-ED9C-108D-FDAAE5C518D8}"/>
          </ac:spMkLst>
        </pc:spChg>
        <pc:spChg chg="mod">
          <ac:chgData name="Long B Nguyen" userId="f59fb8f3-a021-417a-8bc1-65c8d471c621" providerId="ADAL" clId="{78644ED0-A0E5-E54E-82B5-0B3476B9E10B}" dt="2024-01-05T18:28:56.986" v="376" actId="1076"/>
          <ac:spMkLst>
            <pc:docMk/>
            <pc:sldMk cId="2125810661" sldId="288"/>
            <ac:spMk id="23" creationId="{581E6A61-A8A8-C044-9AAB-C5F829FEF0C5}"/>
          </ac:spMkLst>
        </pc:spChg>
        <pc:picChg chg="add mod">
          <ac:chgData name="Long B Nguyen" userId="f59fb8f3-a021-417a-8bc1-65c8d471c621" providerId="ADAL" clId="{78644ED0-A0E5-E54E-82B5-0B3476B9E10B}" dt="2024-01-05T18:28:34.769" v="371"/>
          <ac:picMkLst>
            <pc:docMk/>
            <pc:sldMk cId="2125810661" sldId="288"/>
            <ac:picMk id="3" creationId="{8AD529FB-21C9-6966-753F-9F7182F40190}"/>
          </ac:picMkLst>
        </pc:picChg>
        <pc:picChg chg="add del mod">
          <ac:chgData name="Long B Nguyen" userId="f59fb8f3-a021-417a-8bc1-65c8d471c621" providerId="ADAL" clId="{78644ED0-A0E5-E54E-82B5-0B3476B9E10B}" dt="2024-01-05T18:29:34.825" v="379"/>
          <ac:picMkLst>
            <pc:docMk/>
            <pc:sldMk cId="2125810661" sldId="288"/>
            <ac:picMk id="6" creationId="{AC72EAD2-1162-E800-C7D3-28B4928A445F}"/>
          </ac:picMkLst>
        </pc:picChg>
        <pc:picChg chg="del">
          <ac:chgData name="Long B Nguyen" userId="f59fb8f3-a021-417a-8bc1-65c8d471c621" providerId="ADAL" clId="{78644ED0-A0E5-E54E-82B5-0B3476B9E10B}" dt="2024-01-05T18:28:01.342" v="364" actId="478"/>
          <ac:picMkLst>
            <pc:docMk/>
            <pc:sldMk cId="2125810661" sldId="288"/>
            <ac:picMk id="14" creationId="{83843604-112F-9748-AB35-510FC12BD91C}"/>
          </ac:picMkLst>
        </pc:picChg>
        <pc:cxnChg chg="add mod">
          <ac:chgData name="Long B Nguyen" userId="f59fb8f3-a021-417a-8bc1-65c8d471c621" providerId="ADAL" clId="{78644ED0-A0E5-E54E-82B5-0B3476B9E10B}" dt="2024-01-05T18:29:47.747" v="383" actId="692"/>
          <ac:cxnSpMkLst>
            <pc:docMk/>
            <pc:sldMk cId="2125810661" sldId="288"/>
            <ac:cxnSpMk id="7" creationId="{3160990A-3CB3-C5F0-D8BF-A77D93D990C5}"/>
          </ac:cxnSpMkLst>
        </pc:cxnChg>
        <pc:cxnChg chg="del mod">
          <ac:chgData name="Long B Nguyen" userId="f59fb8f3-a021-417a-8bc1-65c8d471c621" providerId="ADAL" clId="{78644ED0-A0E5-E54E-82B5-0B3476B9E10B}" dt="2024-01-05T18:28:54.232" v="375" actId="478"/>
          <ac:cxnSpMkLst>
            <pc:docMk/>
            <pc:sldMk cId="2125810661" sldId="288"/>
            <ac:cxnSpMk id="32" creationId="{DBD05769-3BFC-6047-B524-8B8A71DB07A2}"/>
          </ac:cxnSpMkLst>
        </pc:cxnChg>
      </pc:sldChg>
      <pc:sldChg chg="add del">
        <pc:chgData name="Long B Nguyen" userId="f59fb8f3-a021-417a-8bc1-65c8d471c621" providerId="ADAL" clId="{78644ED0-A0E5-E54E-82B5-0B3476B9E10B}" dt="2024-01-05T18:33:48.779" v="384" actId="2696"/>
        <pc:sldMkLst>
          <pc:docMk/>
          <pc:sldMk cId="318560728" sldId="290"/>
        </pc:sldMkLst>
      </pc:sldChg>
      <pc:sldChg chg="add del">
        <pc:chgData name="Long B Nguyen" userId="f59fb8f3-a021-417a-8bc1-65c8d471c621" providerId="ADAL" clId="{78644ED0-A0E5-E54E-82B5-0B3476B9E10B}" dt="2024-01-05T18:33:48.794" v="385" actId="2696"/>
        <pc:sldMkLst>
          <pc:docMk/>
          <pc:sldMk cId="660928232" sldId="291"/>
        </pc:sldMkLst>
      </pc:sldChg>
      <pc:sldChg chg="addSp delSp modSp add mod modAnim">
        <pc:chgData name="Long B Nguyen" userId="f59fb8f3-a021-417a-8bc1-65c8d471c621" providerId="ADAL" clId="{78644ED0-A0E5-E54E-82B5-0B3476B9E10B}" dt="2024-01-07T16:24:11.914" v="957" actId="20577"/>
        <pc:sldMkLst>
          <pc:docMk/>
          <pc:sldMk cId="4157304260" sldId="338"/>
        </pc:sldMkLst>
        <pc:spChg chg="mod">
          <ac:chgData name="Long B Nguyen" userId="f59fb8f3-a021-417a-8bc1-65c8d471c621" providerId="ADAL" clId="{78644ED0-A0E5-E54E-82B5-0B3476B9E10B}" dt="2024-01-05T18:35:30.032" v="424" actId="20577"/>
          <ac:spMkLst>
            <pc:docMk/>
            <pc:sldMk cId="4157304260" sldId="338"/>
            <ac:spMk id="2" creationId="{870AC1F3-79C1-D54D-9F4F-7CDE7D29D43B}"/>
          </ac:spMkLst>
        </pc:spChg>
        <pc:spChg chg="mod">
          <ac:chgData name="Long B Nguyen" userId="f59fb8f3-a021-417a-8bc1-65c8d471c621" providerId="ADAL" clId="{78644ED0-A0E5-E54E-82B5-0B3476B9E10B}" dt="2024-01-07T16:24:11.914" v="957" actId="20577"/>
          <ac:spMkLst>
            <pc:docMk/>
            <pc:sldMk cId="4157304260" sldId="338"/>
            <ac:spMk id="3" creationId="{7C585519-C7CE-D848-8783-C057C1CB97B2}"/>
          </ac:spMkLst>
        </pc:spChg>
        <pc:spChg chg="add del mod">
          <ac:chgData name="Long B Nguyen" userId="f59fb8f3-a021-417a-8bc1-65c8d471c621" providerId="ADAL" clId="{78644ED0-A0E5-E54E-82B5-0B3476B9E10B}" dt="2024-01-05T18:36:00.138" v="426"/>
          <ac:spMkLst>
            <pc:docMk/>
            <pc:sldMk cId="4157304260" sldId="338"/>
            <ac:spMk id="19" creationId="{7A0B6CD6-69EA-B80F-2EEA-A8EA50124D38}"/>
          </ac:spMkLst>
        </pc:spChg>
        <pc:spChg chg="mod">
          <ac:chgData name="Long B Nguyen" userId="f59fb8f3-a021-417a-8bc1-65c8d471c621" providerId="ADAL" clId="{78644ED0-A0E5-E54E-82B5-0B3476B9E10B}" dt="2024-01-05T18:38:15.744" v="522" actId="20577"/>
          <ac:spMkLst>
            <pc:docMk/>
            <pc:sldMk cId="4157304260" sldId="338"/>
            <ac:spMk id="26" creationId="{E98C8C1F-BB33-6D4A-B708-CDCD73D16D95}"/>
          </ac:spMkLst>
        </pc:spChg>
        <pc:grpChg chg="del">
          <ac:chgData name="Long B Nguyen" userId="f59fb8f3-a021-417a-8bc1-65c8d471c621" providerId="ADAL" clId="{78644ED0-A0E5-E54E-82B5-0B3476B9E10B}" dt="2024-01-05T18:34:56.828" v="400" actId="478"/>
          <ac:grpSpMkLst>
            <pc:docMk/>
            <pc:sldMk cId="4157304260" sldId="338"/>
            <ac:grpSpMk id="16" creationId="{A8DA68B1-DA2F-A04F-A6DF-57F0A53E08B1}"/>
          </ac:grpSpMkLst>
        </pc:grpChg>
        <pc:grpChg chg="del">
          <ac:chgData name="Long B Nguyen" userId="f59fb8f3-a021-417a-8bc1-65c8d471c621" providerId="ADAL" clId="{78644ED0-A0E5-E54E-82B5-0B3476B9E10B}" dt="2024-01-05T18:35:14.914" v="403" actId="478"/>
          <ac:grpSpMkLst>
            <pc:docMk/>
            <pc:sldMk cId="4157304260" sldId="338"/>
            <ac:grpSpMk id="29" creationId="{C8CC9C1A-9864-4646-93E7-588FEDBB729C}"/>
          </ac:grpSpMkLst>
        </pc:grpChg>
        <pc:picChg chg="add mod">
          <ac:chgData name="Long B Nguyen" userId="f59fb8f3-a021-417a-8bc1-65c8d471c621" providerId="ADAL" clId="{78644ED0-A0E5-E54E-82B5-0B3476B9E10B}" dt="2024-01-05T18:41:26.860" v="531" actId="1076"/>
          <ac:picMkLst>
            <pc:docMk/>
            <pc:sldMk cId="4157304260" sldId="338"/>
            <ac:picMk id="17" creationId="{1A644215-2140-7283-D202-AFEDC3D893D5}"/>
          </ac:picMkLst>
        </pc:picChg>
        <pc:picChg chg="del">
          <ac:chgData name="Long B Nguyen" userId="f59fb8f3-a021-417a-8bc1-65c8d471c621" providerId="ADAL" clId="{78644ED0-A0E5-E54E-82B5-0B3476B9E10B}" dt="2024-01-05T18:34:53.025" v="398" actId="478"/>
          <ac:picMkLst>
            <pc:docMk/>
            <pc:sldMk cId="4157304260" sldId="338"/>
            <ac:picMk id="20" creationId="{92BE681D-CC80-4542-A389-195D44DAA178}"/>
          </ac:picMkLst>
        </pc:picChg>
        <pc:picChg chg="add mod">
          <ac:chgData name="Long B Nguyen" userId="f59fb8f3-a021-417a-8bc1-65c8d471c621" providerId="ADAL" clId="{78644ED0-A0E5-E54E-82B5-0B3476B9E10B}" dt="2024-01-05T18:35:11.171" v="402"/>
          <ac:picMkLst>
            <pc:docMk/>
            <pc:sldMk cId="4157304260" sldId="338"/>
            <ac:picMk id="27" creationId="{2C2DAB2E-2055-713B-9A38-64EB01A9C0BD}"/>
          </ac:picMkLst>
        </pc:picChg>
        <pc:picChg chg="add mod">
          <ac:chgData name="Long B Nguyen" userId="f59fb8f3-a021-417a-8bc1-65c8d471c621" providerId="ADAL" clId="{78644ED0-A0E5-E54E-82B5-0B3476B9E10B}" dt="2024-01-05T18:35:11.171" v="402"/>
          <ac:picMkLst>
            <pc:docMk/>
            <pc:sldMk cId="4157304260" sldId="338"/>
            <ac:picMk id="28" creationId="{0E2B01E6-B1DB-0C0D-C30A-A865D1C0ED5B}"/>
          </ac:picMkLst>
        </pc:picChg>
        <pc:picChg chg="add mod">
          <ac:chgData name="Long B Nguyen" userId="f59fb8f3-a021-417a-8bc1-65c8d471c621" providerId="ADAL" clId="{78644ED0-A0E5-E54E-82B5-0B3476B9E10B}" dt="2024-01-05T18:35:11.171" v="402"/>
          <ac:picMkLst>
            <pc:docMk/>
            <pc:sldMk cId="4157304260" sldId="338"/>
            <ac:picMk id="30" creationId="{C3734589-3FB5-49B0-3878-8F507719DE29}"/>
          </ac:picMkLst>
        </pc:picChg>
        <pc:picChg chg="add mod">
          <ac:chgData name="Long B Nguyen" userId="f59fb8f3-a021-417a-8bc1-65c8d471c621" providerId="ADAL" clId="{78644ED0-A0E5-E54E-82B5-0B3476B9E10B}" dt="2024-01-05T18:35:11.171" v="402"/>
          <ac:picMkLst>
            <pc:docMk/>
            <pc:sldMk cId="4157304260" sldId="338"/>
            <ac:picMk id="31" creationId="{9A8E5010-CB20-493C-9682-0983565F5EF3}"/>
          </ac:picMkLst>
        </pc:picChg>
        <pc:picChg chg="add mod">
          <ac:chgData name="Long B Nguyen" userId="f59fb8f3-a021-417a-8bc1-65c8d471c621" providerId="ADAL" clId="{78644ED0-A0E5-E54E-82B5-0B3476B9E10B}" dt="2024-01-05T18:35:11.171" v="402"/>
          <ac:picMkLst>
            <pc:docMk/>
            <pc:sldMk cId="4157304260" sldId="338"/>
            <ac:picMk id="32" creationId="{3FCC39C9-2B02-E596-34C9-32B00E97A44E}"/>
          </ac:picMkLst>
        </pc:picChg>
        <pc:picChg chg="add mod">
          <ac:chgData name="Long B Nguyen" userId="f59fb8f3-a021-417a-8bc1-65c8d471c621" providerId="ADAL" clId="{78644ED0-A0E5-E54E-82B5-0B3476B9E10B}" dt="2024-01-05T18:35:11.171" v="402"/>
          <ac:picMkLst>
            <pc:docMk/>
            <pc:sldMk cId="4157304260" sldId="338"/>
            <ac:picMk id="33" creationId="{9F13699F-1567-5A6A-C4A1-01A556269AFA}"/>
          </ac:picMkLst>
        </pc:picChg>
        <pc:picChg chg="add mod">
          <ac:chgData name="Long B Nguyen" userId="f59fb8f3-a021-417a-8bc1-65c8d471c621" providerId="ADAL" clId="{78644ED0-A0E5-E54E-82B5-0B3476B9E10B}" dt="2024-01-05T18:35:11.171" v="402"/>
          <ac:picMkLst>
            <pc:docMk/>
            <pc:sldMk cId="4157304260" sldId="338"/>
            <ac:picMk id="34" creationId="{1E98B97C-748F-69CE-E6E2-D51A24328A2A}"/>
          </ac:picMkLst>
        </pc:picChg>
        <pc:picChg chg="add mod">
          <ac:chgData name="Long B Nguyen" userId="f59fb8f3-a021-417a-8bc1-65c8d471c621" providerId="ADAL" clId="{78644ED0-A0E5-E54E-82B5-0B3476B9E10B}" dt="2024-01-05T18:35:11.171" v="402"/>
          <ac:picMkLst>
            <pc:docMk/>
            <pc:sldMk cId="4157304260" sldId="338"/>
            <ac:picMk id="35" creationId="{7224E4B4-27E4-5B94-0A69-458F1E192386}"/>
          </ac:picMkLst>
        </pc:picChg>
        <pc:picChg chg="add mod">
          <ac:chgData name="Long B Nguyen" userId="f59fb8f3-a021-417a-8bc1-65c8d471c621" providerId="ADAL" clId="{78644ED0-A0E5-E54E-82B5-0B3476B9E10B}" dt="2024-01-05T18:35:11.171" v="402"/>
          <ac:picMkLst>
            <pc:docMk/>
            <pc:sldMk cId="4157304260" sldId="338"/>
            <ac:picMk id="36" creationId="{3A734EE6-CDE4-70CA-E08E-D734B255C1F1}"/>
          </ac:picMkLst>
        </pc:picChg>
        <pc:picChg chg="add mod">
          <ac:chgData name="Long B Nguyen" userId="f59fb8f3-a021-417a-8bc1-65c8d471c621" providerId="ADAL" clId="{78644ED0-A0E5-E54E-82B5-0B3476B9E10B}" dt="2024-01-05T18:35:11.171" v="402"/>
          <ac:picMkLst>
            <pc:docMk/>
            <pc:sldMk cId="4157304260" sldId="338"/>
            <ac:picMk id="37" creationId="{7EC94172-3D86-3A9B-AE01-4B8E2ACDD38B}"/>
          </ac:picMkLst>
        </pc:picChg>
        <pc:picChg chg="add mod">
          <ac:chgData name="Long B Nguyen" userId="f59fb8f3-a021-417a-8bc1-65c8d471c621" providerId="ADAL" clId="{78644ED0-A0E5-E54E-82B5-0B3476B9E10B}" dt="2024-01-05T18:35:11.171" v="402"/>
          <ac:picMkLst>
            <pc:docMk/>
            <pc:sldMk cId="4157304260" sldId="338"/>
            <ac:picMk id="38" creationId="{747C366B-EAAF-252C-9E6E-76E06BA8FF08}"/>
          </ac:picMkLst>
        </pc:picChg>
      </pc:sldChg>
      <pc:sldChg chg="addSp delSp modSp mod delAnim modAnim">
        <pc:chgData name="Long B Nguyen" userId="f59fb8f3-a021-417a-8bc1-65c8d471c621" providerId="ADAL" clId="{78644ED0-A0E5-E54E-82B5-0B3476B9E10B}" dt="2024-01-08T13:23:43.492" v="1277" actId="1076"/>
        <pc:sldMkLst>
          <pc:docMk/>
          <pc:sldMk cId="118089062" sldId="350"/>
        </pc:sldMkLst>
        <pc:spChg chg="mod">
          <ac:chgData name="Long B Nguyen" userId="f59fb8f3-a021-417a-8bc1-65c8d471c621" providerId="ADAL" clId="{78644ED0-A0E5-E54E-82B5-0B3476B9E10B}" dt="2024-01-05T17:58:58.381" v="64" actId="20577"/>
          <ac:spMkLst>
            <pc:docMk/>
            <pc:sldMk cId="118089062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78644ED0-A0E5-E54E-82B5-0B3476B9E10B}" dt="2024-01-05T18:19:12.383" v="362" actId="20577"/>
          <ac:spMkLst>
            <pc:docMk/>
            <pc:sldMk cId="118089062" sldId="350"/>
            <ac:spMk id="9" creationId="{E3B2E017-30B2-884B-A113-B419A2ED51AD}"/>
          </ac:spMkLst>
        </pc:spChg>
        <pc:spChg chg="add del mod">
          <ac:chgData name="Long B Nguyen" userId="f59fb8f3-a021-417a-8bc1-65c8d471c621" providerId="ADAL" clId="{78644ED0-A0E5-E54E-82B5-0B3476B9E10B}" dt="2024-01-05T18:15:16.279" v="151"/>
          <ac:spMkLst>
            <pc:docMk/>
            <pc:sldMk cId="118089062" sldId="350"/>
            <ac:spMk id="14" creationId="{B92988F2-E123-175A-30ED-E16AC9551D0F}"/>
          </ac:spMkLst>
        </pc:spChg>
        <pc:spChg chg="add del mod">
          <ac:chgData name="Long B Nguyen" userId="f59fb8f3-a021-417a-8bc1-65c8d471c621" providerId="ADAL" clId="{78644ED0-A0E5-E54E-82B5-0B3476B9E10B}" dt="2024-01-05T18:15:22.109" v="153"/>
          <ac:spMkLst>
            <pc:docMk/>
            <pc:sldMk cId="118089062" sldId="350"/>
            <ac:spMk id="18" creationId="{B1127922-D1FA-4296-5374-6EDF9EF0E40D}"/>
          </ac:spMkLst>
        </pc:spChg>
        <pc:picChg chg="add del mod">
          <ac:chgData name="Long B Nguyen" userId="f59fb8f3-a021-417a-8bc1-65c8d471c621" providerId="ADAL" clId="{78644ED0-A0E5-E54E-82B5-0B3476B9E10B}" dt="2024-01-08T13:23:31.966" v="1268" actId="478"/>
          <ac:picMkLst>
            <pc:docMk/>
            <pc:sldMk cId="118089062" sldId="350"/>
            <ac:picMk id="4" creationId="{7D4BC2F2-4F68-0FEE-91AF-8C4864AF887D}"/>
          </ac:picMkLst>
        </pc:picChg>
        <pc:picChg chg="del mod">
          <ac:chgData name="Long B Nguyen" userId="f59fb8f3-a021-417a-8bc1-65c8d471c621" providerId="ADAL" clId="{78644ED0-A0E5-E54E-82B5-0B3476B9E10B}" dt="2024-01-08T13:23:30.323" v="1267" actId="478"/>
          <ac:picMkLst>
            <pc:docMk/>
            <pc:sldMk cId="118089062" sldId="350"/>
            <ac:picMk id="5" creationId="{DCE27A21-98CD-1D43-A4C8-E79F87B2941C}"/>
          </ac:picMkLst>
        </pc:picChg>
        <pc:picChg chg="add del mod">
          <ac:chgData name="Long B Nguyen" userId="f59fb8f3-a021-417a-8bc1-65c8d471c621" providerId="ADAL" clId="{78644ED0-A0E5-E54E-82B5-0B3476B9E10B}" dt="2024-01-08T13:23:29.759" v="1266" actId="478"/>
          <ac:picMkLst>
            <pc:docMk/>
            <pc:sldMk cId="118089062" sldId="350"/>
            <ac:picMk id="6" creationId="{1FA52EC6-A2C5-4614-9EEA-24B8ABF64376}"/>
          </ac:picMkLst>
        </pc:picChg>
        <pc:picChg chg="del mod">
          <ac:chgData name="Long B Nguyen" userId="f59fb8f3-a021-417a-8bc1-65c8d471c621" providerId="ADAL" clId="{78644ED0-A0E5-E54E-82B5-0B3476B9E10B}" dt="2024-01-08T13:23:25.259" v="1260" actId="478"/>
          <ac:picMkLst>
            <pc:docMk/>
            <pc:sldMk cId="118089062" sldId="350"/>
            <ac:picMk id="7" creationId="{2C2737B9-DB83-C846-B719-01B5B146C3C4}"/>
          </ac:picMkLst>
        </pc:picChg>
        <pc:picChg chg="add del mod">
          <ac:chgData name="Long B Nguyen" userId="f59fb8f3-a021-417a-8bc1-65c8d471c621" providerId="ADAL" clId="{78644ED0-A0E5-E54E-82B5-0B3476B9E10B}" dt="2024-01-08T13:23:29.206" v="1265" actId="478"/>
          <ac:picMkLst>
            <pc:docMk/>
            <pc:sldMk cId="118089062" sldId="350"/>
            <ac:picMk id="8" creationId="{E72E9E6A-A1B3-9EED-C158-AD759BF535B3}"/>
          </ac:picMkLst>
        </pc:picChg>
        <pc:picChg chg="add del mod">
          <ac:chgData name="Long B Nguyen" userId="f59fb8f3-a021-417a-8bc1-65c8d471c621" providerId="ADAL" clId="{78644ED0-A0E5-E54E-82B5-0B3476B9E10B}" dt="2024-01-08T13:23:27.778" v="1263" actId="478"/>
          <ac:picMkLst>
            <pc:docMk/>
            <pc:sldMk cId="118089062" sldId="350"/>
            <ac:picMk id="10" creationId="{B82EA4E7-BAA0-D5E0-88DA-5FFF5C10AB45}"/>
          </ac:picMkLst>
        </pc:picChg>
        <pc:picChg chg="add del mod">
          <ac:chgData name="Long B Nguyen" userId="f59fb8f3-a021-417a-8bc1-65c8d471c621" providerId="ADAL" clId="{78644ED0-A0E5-E54E-82B5-0B3476B9E10B}" dt="2024-01-08T13:23:28.754" v="1264" actId="478"/>
          <ac:picMkLst>
            <pc:docMk/>
            <pc:sldMk cId="118089062" sldId="350"/>
            <ac:picMk id="11" creationId="{6493E021-6BB6-9878-F788-A4B89FBA5A8C}"/>
          </ac:picMkLst>
        </pc:picChg>
        <pc:picChg chg="add del mod">
          <ac:chgData name="Long B Nguyen" userId="f59fb8f3-a021-417a-8bc1-65c8d471c621" providerId="ADAL" clId="{78644ED0-A0E5-E54E-82B5-0B3476B9E10B}" dt="2024-01-08T13:23:26.387" v="1261" actId="478"/>
          <ac:picMkLst>
            <pc:docMk/>
            <pc:sldMk cId="118089062" sldId="350"/>
            <ac:picMk id="12" creationId="{ED06BEC8-5C6A-D566-1F6A-C860232648D6}"/>
          </ac:picMkLst>
        </pc:picChg>
        <pc:picChg chg="add del mod">
          <ac:chgData name="Long B Nguyen" userId="f59fb8f3-a021-417a-8bc1-65c8d471c621" providerId="ADAL" clId="{78644ED0-A0E5-E54E-82B5-0B3476B9E10B}" dt="2024-01-08T13:23:27.040" v="1262" actId="478"/>
          <ac:picMkLst>
            <pc:docMk/>
            <pc:sldMk cId="118089062" sldId="350"/>
            <ac:picMk id="13" creationId="{DBE0A4A0-86C6-46A3-D3D9-94F24F2B1586}"/>
          </ac:picMkLst>
        </pc:picChg>
        <pc:picChg chg="add mod">
          <ac:chgData name="Long B Nguyen" userId="f59fb8f3-a021-417a-8bc1-65c8d471c621" providerId="ADAL" clId="{78644ED0-A0E5-E54E-82B5-0B3476B9E10B}" dt="2024-01-08T13:23:43.492" v="1277" actId="1076"/>
          <ac:picMkLst>
            <pc:docMk/>
            <pc:sldMk cId="118089062" sldId="350"/>
            <ac:picMk id="14" creationId="{98BFE717-7F26-E699-A791-F55D5AD82590}"/>
          </ac:picMkLst>
        </pc:picChg>
        <pc:picChg chg="add del mod">
          <ac:chgData name="Long B Nguyen" userId="f59fb8f3-a021-417a-8bc1-65c8d471c621" providerId="ADAL" clId="{78644ED0-A0E5-E54E-82B5-0B3476B9E10B}" dt="2024-01-05T18:15:16.279" v="151"/>
          <ac:picMkLst>
            <pc:docMk/>
            <pc:sldMk cId="118089062" sldId="350"/>
            <ac:picMk id="15" creationId="{A1DE953A-302C-F6EE-CE56-BF6B076448ED}"/>
          </ac:picMkLst>
        </pc:picChg>
        <pc:picChg chg="add del mod">
          <ac:chgData name="Long B Nguyen" userId="f59fb8f3-a021-417a-8bc1-65c8d471c621" providerId="ADAL" clId="{78644ED0-A0E5-E54E-82B5-0B3476B9E10B}" dt="2024-01-05T18:15:16.279" v="151"/>
          <ac:picMkLst>
            <pc:docMk/>
            <pc:sldMk cId="118089062" sldId="350"/>
            <ac:picMk id="16" creationId="{91E5A4E5-FB1D-C52F-324C-7A8FFD710622}"/>
          </ac:picMkLst>
        </pc:picChg>
        <pc:picChg chg="add del mod">
          <ac:chgData name="Long B Nguyen" userId="f59fb8f3-a021-417a-8bc1-65c8d471c621" providerId="ADAL" clId="{78644ED0-A0E5-E54E-82B5-0B3476B9E10B}" dt="2024-01-05T18:15:16.279" v="151"/>
          <ac:picMkLst>
            <pc:docMk/>
            <pc:sldMk cId="118089062" sldId="350"/>
            <ac:picMk id="17" creationId="{5F7CB0A2-CC99-751F-243F-841EF037DFE0}"/>
          </ac:picMkLst>
        </pc:picChg>
        <pc:picChg chg="add del mod">
          <ac:chgData name="Long B Nguyen" userId="f59fb8f3-a021-417a-8bc1-65c8d471c621" providerId="ADAL" clId="{78644ED0-A0E5-E54E-82B5-0B3476B9E10B}" dt="2024-01-05T18:15:22.109" v="153"/>
          <ac:picMkLst>
            <pc:docMk/>
            <pc:sldMk cId="118089062" sldId="350"/>
            <ac:picMk id="19" creationId="{8903B3E0-EE9F-F6B8-DD1A-5EF4333CD008}"/>
          </ac:picMkLst>
        </pc:picChg>
        <pc:picChg chg="add del mod">
          <ac:chgData name="Long B Nguyen" userId="f59fb8f3-a021-417a-8bc1-65c8d471c621" providerId="ADAL" clId="{78644ED0-A0E5-E54E-82B5-0B3476B9E10B}" dt="2024-01-05T18:15:22.109" v="153"/>
          <ac:picMkLst>
            <pc:docMk/>
            <pc:sldMk cId="118089062" sldId="350"/>
            <ac:picMk id="20" creationId="{F02A95DD-BAEC-3B4D-D443-A9A4F07ED4AF}"/>
          </ac:picMkLst>
        </pc:picChg>
        <pc:picChg chg="add del mod">
          <ac:chgData name="Long B Nguyen" userId="f59fb8f3-a021-417a-8bc1-65c8d471c621" providerId="ADAL" clId="{78644ED0-A0E5-E54E-82B5-0B3476B9E10B}" dt="2024-01-05T18:15:22.109" v="153"/>
          <ac:picMkLst>
            <pc:docMk/>
            <pc:sldMk cId="118089062" sldId="350"/>
            <ac:picMk id="21" creationId="{1B736D35-4B5D-6BFA-5233-03005FEC0E67}"/>
          </ac:picMkLst>
        </pc:picChg>
        <pc:picChg chg="add del mod">
          <ac:chgData name="Long B Nguyen" userId="f59fb8f3-a021-417a-8bc1-65c8d471c621" providerId="ADAL" clId="{78644ED0-A0E5-E54E-82B5-0B3476B9E10B}" dt="2024-01-08T13:23:38.691" v="1274" actId="478"/>
          <ac:picMkLst>
            <pc:docMk/>
            <pc:sldMk cId="118089062" sldId="350"/>
            <ac:picMk id="22" creationId="{DCC3419F-ED3A-8687-DF42-1CEC2510C137}"/>
          </ac:picMkLst>
        </pc:picChg>
        <pc:picChg chg="add del mod">
          <ac:chgData name="Long B Nguyen" userId="f59fb8f3-a021-417a-8bc1-65c8d471c621" providerId="ADAL" clId="{78644ED0-A0E5-E54E-82B5-0B3476B9E10B}" dt="2024-01-08T13:23:37.790" v="1272" actId="478"/>
          <ac:picMkLst>
            <pc:docMk/>
            <pc:sldMk cId="118089062" sldId="350"/>
            <ac:picMk id="23" creationId="{3AA5FB1B-DE4E-2D1D-C592-051A776B8F70}"/>
          </ac:picMkLst>
        </pc:picChg>
        <pc:picChg chg="add del mod">
          <ac:chgData name="Long B Nguyen" userId="f59fb8f3-a021-417a-8bc1-65c8d471c621" providerId="ADAL" clId="{78644ED0-A0E5-E54E-82B5-0B3476B9E10B}" dt="2024-01-08T13:23:38.273" v="1273" actId="478"/>
          <ac:picMkLst>
            <pc:docMk/>
            <pc:sldMk cId="118089062" sldId="350"/>
            <ac:picMk id="24" creationId="{5EF039FC-315C-64FB-5C6C-8AFFA8D3B7CF}"/>
          </ac:picMkLst>
        </pc:picChg>
      </pc:sldChg>
      <pc:sldChg chg="del">
        <pc:chgData name="Long B Nguyen" userId="f59fb8f3-a021-417a-8bc1-65c8d471c621" providerId="ADAL" clId="{78644ED0-A0E5-E54E-82B5-0B3476B9E10B}" dt="2024-01-05T17:18:32.813" v="16" actId="2696"/>
        <pc:sldMkLst>
          <pc:docMk/>
          <pc:sldMk cId="1958779420" sldId="352"/>
        </pc:sldMkLst>
      </pc:sldChg>
      <pc:sldChg chg="del">
        <pc:chgData name="Long B Nguyen" userId="f59fb8f3-a021-417a-8bc1-65c8d471c621" providerId="ADAL" clId="{78644ED0-A0E5-E54E-82B5-0B3476B9E10B}" dt="2024-01-05T17:18:32.822" v="17" actId="2696"/>
        <pc:sldMkLst>
          <pc:docMk/>
          <pc:sldMk cId="3703206200" sldId="355"/>
        </pc:sldMkLst>
      </pc:sldChg>
      <pc:sldChg chg="del">
        <pc:chgData name="Long B Nguyen" userId="f59fb8f3-a021-417a-8bc1-65c8d471c621" providerId="ADAL" clId="{78644ED0-A0E5-E54E-82B5-0B3476B9E10B}" dt="2024-01-05T17:18:32.857" v="18" actId="2696"/>
        <pc:sldMkLst>
          <pc:docMk/>
          <pc:sldMk cId="2824823433" sldId="356"/>
        </pc:sldMkLst>
      </pc:sldChg>
      <pc:sldChg chg="del">
        <pc:chgData name="Long B Nguyen" userId="f59fb8f3-a021-417a-8bc1-65c8d471c621" providerId="ADAL" clId="{78644ED0-A0E5-E54E-82B5-0B3476B9E10B}" dt="2024-01-05T17:18:32.865" v="19" actId="2696"/>
        <pc:sldMkLst>
          <pc:docMk/>
          <pc:sldMk cId="1611483102" sldId="357"/>
        </pc:sldMkLst>
      </pc:sldChg>
      <pc:sldChg chg="del">
        <pc:chgData name="Long B Nguyen" userId="f59fb8f3-a021-417a-8bc1-65c8d471c621" providerId="ADAL" clId="{78644ED0-A0E5-E54E-82B5-0B3476B9E10B}" dt="2024-01-05T17:18:32.873" v="20" actId="2696"/>
        <pc:sldMkLst>
          <pc:docMk/>
          <pc:sldMk cId="1181743911" sldId="360"/>
        </pc:sldMkLst>
      </pc:sldChg>
      <pc:sldChg chg="del">
        <pc:chgData name="Long B Nguyen" userId="f59fb8f3-a021-417a-8bc1-65c8d471c621" providerId="ADAL" clId="{78644ED0-A0E5-E54E-82B5-0B3476B9E10B}" dt="2024-01-05T17:18:32.882" v="21" actId="2696"/>
        <pc:sldMkLst>
          <pc:docMk/>
          <pc:sldMk cId="2085925546" sldId="361"/>
        </pc:sldMkLst>
      </pc:sldChg>
      <pc:sldChg chg="del">
        <pc:chgData name="Long B Nguyen" userId="f59fb8f3-a021-417a-8bc1-65c8d471c621" providerId="ADAL" clId="{78644ED0-A0E5-E54E-82B5-0B3476B9E10B}" dt="2024-01-05T17:18:32.888" v="22" actId="2696"/>
        <pc:sldMkLst>
          <pc:docMk/>
          <pc:sldMk cId="307853517" sldId="362"/>
        </pc:sldMkLst>
      </pc:sldChg>
      <pc:sldChg chg="del">
        <pc:chgData name="Long B Nguyen" userId="f59fb8f3-a021-417a-8bc1-65c8d471c621" providerId="ADAL" clId="{78644ED0-A0E5-E54E-82B5-0B3476B9E10B}" dt="2024-01-05T17:18:32.893" v="23" actId="2696"/>
        <pc:sldMkLst>
          <pc:docMk/>
          <pc:sldMk cId="2173464303" sldId="363"/>
        </pc:sldMkLst>
      </pc:sldChg>
      <pc:sldChg chg="del">
        <pc:chgData name="Long B Nguyen" userId="f59fb8f3-a021-417a-8bc1-65c8d471c621" providerId="ADAL" clId="{78644ED0-A0E5-E54E-82B5-0B3476B9E10B}" dt="2024-01-05T17:18:32.901" v="24" actId="2696"/>
        <pc:sldMkLst>
          <pc:docMk/>
          <pc:sldMk cId="3939507383" sldId="365"/>
        </pc:sldMkLst>
      </pc:sldChg>
      <pc:sldChg chg="del">
        <pc:chgData name="Long B Nguyen" userId="f59fb8f3-a021-417a-8bc1-65c8d471c621" providerId="ADAL" clId="{78644ED0-A0E5-E54E-82B5-0B3476B9E10B}" dt="2024-01-05T17:18:32.907" v="25" actId="2696"/>
        <pc:sldMkLst>
          <pc:docMk/>
          <pc:sldMk cId="2512088621" sldId="366"/>
        </pc:sldMkLst>
      </pc:sldChg>
      <pc:sldChg chg="modSp mod">
        <pc:chgData name="Long B Nguyen" userId="f59fb8f3-a021-417a-8bc1-65c8d471c621" providerId="ADAL" clId="{78644ED0-A0E5-E54E-82B5-0B3476B9E10B}" dt="2024-01-05T17:18:17.824" v="15" actId="20577"/>
        <pc:sldMkLst>
          <pc:docMk/>
          <pc:sldMk cId="847347657" sldId="555"/>
        </pc:sldMkLst>
        <pc:spChg chg="mod">
          <ac:chgData name="Long B Nguyen" userId="f59fb8f3-a021-417a-8bc1-65c8d471c621" providerId="ADAL" clId="{78644ED0-A0E5-E54E-82B5-0B3476B9E10B}" dt="2024-01-05T17:18:17.824" v="15" actId="20577"/>
          <ac:spMkLst>
            <pc:docMk/>
            <pc:sldMk cId="847347657" sldId="555"/>
            <ac:spMk id="3" creationId="{69ADCD5C-363A-6249-B0DD-5A7EF5ACE656}"/>
          </ac:spMkLst>
        </pc:spChg>
      </pc:sldChg>
      <pc:sldChg chg="delSp modSp mod delAnim modAnim">
        <pc:chgData name="Long B Nguyen" userId="f59fb8f3-a021-417a-8bc1-65c8d471c621" providerId="ADAL" clId="{78644ED0-A0E5-E54E-82B5-0B3476B9E10B}" dt="2024-01-05T18:17:57.869" v="353" actId="20577"/>
        <pc:sldMkLst>
          <pc:docMk/>
          <pc:sldMk cId="4104989124" sldId="565"/>
        </pc:sldMkLst>
        <pc:spChg chg="del">
          <ac:chgData name="Long B Nguyen" userId="f59fb8f3-a021-417a-8bc1-65c8d471c621" providerId="ADAL" clId="{78644ED0-A0E5-E54E-82B5-0B3476B9E10B}" dt="2024-01-05T18:17:24.783" v="329" actId="478"/>
          <ac:spMkLst>
            <pc:docMk/>
            <pc:sldMk cId="4104989124" sldId="565"/>
            <ac:spMk id="2" creationId="{CB2F6E96-4CD2-C44A-AB81-75ABF044CDB7}"/>
          </ac:spMkLst>
        </pc:spChg>
        <pc:spChg chg="del mod">
          <ac:chgData name="Long B Nguyen" userId="f59fb8f3-a021-417a-8bc1-65c8d471c621" providerId="ADAL" clId="{78644ED0-A0E5-E54E-82B5-0B3476B9E10B}" dt="2024-01-05T18:17:29.693" v="332" actId="478"/>
          <ac:spMkLst>
            <pc:docMk/>
            <pc:sldMk cId="4104989124" sldId="565"/>
            <ac:spMk id="9" creationId="{058FED70-7412-F84A-8609-574E29D8E195}"/>
          </ac:spMkLst>
        </pc:spChg>
        <pc:spChg chg="del">
          <ac:chgData name="Long B Nguyen" userId="f59fb8f3-a021-417a-8bc1-65c8d471c621" providerId="ADAL" clId="{78644ED0-A0E5-E54E-82B5-0B3476B9E10B}" dt="2024-01-05T18:17:22.977" v="328" actId="478"/>
          <ac:spMkLst>
            <pc:docMk/>
            <pc:sldMk cId="4104989124" sldId="565"/>
            <ac:spMk id="11" creationId="{249C4CBE-DD3F-6440-920B-019D5BE504E1}"/>
          </ac:spMkLst>
        </pc:spChg>
        <pc:spChg chg="del">
          <ac:chgData name="Long B Nguyen" userId="f59fb8f3-a021-417a-8bc1-65c8d471c621" providerId="ADAL" clId="{78644ED0-A0E5-E54E-82B5-0B3476B9E10B}" dt="2024-01-05T18:17:27.411" v="331" actId="478"/>
          <ac:spMkLst>
            <pc:docMk/>
            <pc:sldMk cId="4104989124" sldId="565"/>
            <ac:spMk id="14" creationId="{8BD62064-C7B5-EC44-92AD-010306CCA16B}"/>
          </ac:spMkLst>
        </pc:spChg>
        <pc:spChg chg="mod">
          <ac:chgData name="Long B Nguyen" userId="f59fb8f3-a021-417a-8bc1-65c8d471c621" providerId="ADAL" clId="{78644ED0-A0E5-E54E-82B5-0B3476B9E10B}" dt="2024-01-05T18:16:58.554" v="225" actId="20577"/>
          <ac:spMkLst>
            <pc:docMk/>
            <pc:sldMk cId="4104989124" sldId="565"/>
            <ac:spMk id="35841" creationId="{09D8876C-8F7A-C748-966B-672B36C17545}"/>
          </ac:spMkLst>
        </pc:spChg>
        <pc:spChg chg="mod">
          <ac:chgData name="Long B Nguyen" userId="f59fb8f3-a021-417a-8bc1-65c8d471c621" providerId="ADAL" clId="{78644ED0-A0E5-E54E-82B5-0B3476B9E10B}" dt="2024-01-05T18:17:57.869" v="353" actId="20577"/>
          <ac:spMkLst>
            <pc:docMk/>
            <pc:sldMk cId="4104989124" sldId="565"/>
            <ac:spMk id="35842" creationId="{C94BCA01-D831-ED4D-84FD-C30E8117F872}"/>
          </ac:spMkLst>
        </pc:spChg>
        <pc:picChg chg="del">
          <ac:chgData name="Long B Nguyen" userId="f59fb8f3-a021-417a-8bc1-65c8d471c621" providerId="ADAL" clId="{78644ED0-A0E5-E54E-82B5-0B3476B9E10B}" dt="2024-01-05T18:17:22.977" v="328" actId="478"/>
          <ac:picMkLst>
            <pc:docMk/>
            <pc:sldMk cId="4104989124" sldId="565"/>
            <ac:picMk id="4" creationId="{3F466FBC-7AC0-E240-9D98-B9E14B5407F4}"/>
          </ac:picMkLst>
        </pc:picChg>
        <pc:cxnChg chg="del">
          <ac:chgData name="Long B Nguyen" userId="f59fb8f3-a021-417a-8bc1-65c8d471c621" providerId="ADAL" clId="{78644ED0-A0E5-E54E-82B5-0B3476B9E10B}" dt="2024-01-05T18:17:22.977" v="328" actId="478"/>
          <ac:cxnSpMkLst>
            <pc:docMk/>
            <pc:sldMk cId="4104989124" sldId="565"/>
            <ac:cxnSpMk id="5" creationId="{62260D48-5B03-B44E-9F0D-B2CFC2945D90}"/>
          </ac:cxnSpMkLst>
        </pc:cxnChg>
        <pc:cxnChg chg="del">
          <ac:chgData name="Long B Nguyen" userId="f59fb8f3-a021-417a-8bc1-65c8d471c621" providerId="ADAL" clId="{78644ED0-A0E5-E54E-82B5-0B3476B9E10B}" dt="2024-01-05T18:17:22.977" v="328" actId="478"/>
          <ac:cxnSpMkLst>
            <pc:docMk/>
            <pc:sldMk cId="4104989124" sldId="565"/>
            <ac:cxnSpMk id="10" creationId="{46DDA9E1-C022-B94F-A177-DF50BAC24F55}"/>
          </ac:cxnSpMkLst>
        </pc:cxnChg>
        <pc:cxnChg chg="del">
          <ac:chgData name="Long B Nguyen" userId="f59fb8f3-a021-417a-8bc1-65c8d471c621" providerId="ADAL" clId="{78644ED0-A0E5-E54E-82B5-0B3476B9E10B}" dt="2024-01-05T18:17:22.977" v="328" actId="478"/>
          <ac:cxnSpMkLst>
            <pc:docMk/>
            <pc:sldMk cId="4104989124" sldId="565"/>
            <ac:cxnSpMk id="12" creationId="{F6B9E24D-C17D-8847-8395-7E6C2A5AAB9B}"/>
          </ac:cxnSpMkLst>
        </pc:cxnChg>
        <pc:cxnChg chg="del">
          <ac:chgData name="Long B Nguyen" userId="f59fb8f3-a021-417a-8bc1-65c8d471c621" providerId="ADAL" clId="{78644ED0-A0E5-E54E-82B5-0B3476B9E10B}" dt="2024-01-05T18:17:22.977" v="328" actId="478"/>
          <ac:cxnSpMkLst>
            <pc:docMk/>
            <pc:sldMk cId="4104989124" sldId="565"/>
            <ac:cxnSpMk id="15" creationId="{1546FFA2-F9F4-FA40-972C-CAFFC09B6054}"/>
          </ac:cxnSpMkLst>
        </pc:cxnChg>
      </pc:sldChg>
      <pc:sldChg chg="del">
        <pc:chgData name="Long B Nguyen" userId="f59fb8f3-a021-417a-8bc1-65c8d471c621" providerId="ADAL" clId="{78644ED0-A0E5-E54E-82B5-0B3476B9E10B}" dt="2024-01-05T18:18:10.325" v="355" actId="2696"/>
        <pc:sldMkLst>
          <pc:docMk/>
          <pc:sldMk cId="330158964" sldId="566"/>
        </pc:sldMkLst>
      </pc:sldChg>
      <pc:sldChg chg="delSp modSp add mod delAnim modAnim">
        <pc:chgData name="Long B Nguyen" userId="f59fb8f3-a021-417a-8bc1-65c8d471c621" providerId="ADAL" clId="{78644ED0-A0E5-E54E-82B5-0B3476B9E10B}" dt="2024-01-05T19:00:47.939" v="753"/>
        <pc:sldMkLst>
          <pc:docMk/>
          <pc:sldMk cId="817354367" sldId="566"/>
        </pc:sldMkLst>
        <pc:spChg chg="mod">
          <ac:chgData name="Long B Nguyen" userId="f59fb8f3-a021-417a-8bc1-65c8d471c621" providerId="ADAL" clId="{78644ED0-A0E5-E54E-82B5-0B3476B9E10B}" dt="2024-01-05T18:37:13.351" v="481" actId="20577"/>
          <ac:spMkLst>
            <pc:docMk/>
            <pc:sldMk cId="817354367" sldId="566"/>
            <ac:spMk id="3" creationId="{7C585519-C7CE-D848-8783-C057C1CB97B2}"/>
          </ac:spMkLst>
        </pc:spChg>
        <pc:spChg chg="del mod">
          <ac:chgData name="Long B Nguyen" userId="f59fb8f3-a021-417a-8bc1-65c8d471c621" providerId="ADAL" clId="{78644ED0-A0E5-E54E-82B5-0B3476B9E10B}" dt="2024-01-05T18:44:45.858" v="572" actId="478"/>
          <ac:spMkLst>
            <pc:docMk/>
            <pc:sldMk cId="817354367" sldId="566"/>
            <ac:spMk id="26" creationId="{E98C8C1F-BB33-6D4A-B708-CDCD73D16D95}"/>
          </ac:spMkLst>
        </pc:spChg>
        <pc:picChg chg="mod">
          <ac:chgData name="Long B Nguyen" userId="f59fb8f3-a021-417a-8bc1-65c8d471c621" providerId="ADAL" clId="{78644ED0-A0E5-E54E-82B5-0B3476B9E10B}" dt="2024-01-05T18:41:40.569" v="534" actId="1038"/>
          <ac:picMkLst>
            <pc:docMk/>
            <pc:sldMk cId="817354367" sldId="566"/>
            <ac:picMk id="17" creationId="{1A644215-2140-7283-D202-AFEDC3D893D5}"/>
          </ac:picMkLst>
        </pc:picChg>
      </pc:sldChg>
      <pc:sldChg chg="add del">
        <pc:chgData name="Long B Nguyen" userId="f59fb8f3-a021-417a-8bc1-65c8d471c621" providerId="ADAL" clId="{78644ED0-A0E5-E54E-82B5-0B3476B9E10B}" dt="2024-01-05T18:28:05.494" v="366"/>
        <pc:sldMkLst>
          <pc:docMk/>
          <pc:sldMk cId="2238579509" sldId="566"/>
        </pc:sldMkLst>
      </pc:sldChg>
      <pc:sldChg chg="add del">
        <pc:chgData name="Long B Nguyen" userId="f59fb8f3-a021-417a-8bc1-65c8d471c621" providerId="ADAL" clId="{78644ED0-A0E5-E54E-82B5-0B3476B9E10B}" dt="2024-01-05T18:28:05.494" v="366"/>
        <pc:sldMkLst>
          <pc:docMk/>
          <pc:sldMk cId="1325175346" sldId="567"/>
        </pc:sldMkLst>
      </pc:sldChg>
      <pc:sldChg chg="addSp modSp add del mod modAnim">
        <pc:chgData name="Long B Nguyen" userId="f59fb8f3-a021-417a-8bc1-65c8d471c621" providerId="ADAL" clId="{78644ED0-A0E5-E54E-82B5-0B3476B9E10B}" dt="2024-01-05T18:42:49.788" v="541" actId="2696"/>
        <pc:sldMkLst>
          <pc:docMk/>
          <pc:sldMk cId="2616722816" sldId="567"/>
        </pc:sldMkLst>
        <pc:spChg chg="mod">
          <ac:chgData name="Long B Nguyen" userId="f59fb8f3-a021-417a-8bc1-65c8d471c621" providerId="ADAL" clId="{78644ED0-A0E5-E54E-82B5-0B3476B9E10B}" dt="2024-01-05T18:38:05.723" v="517" actId="20577"/>
          <ac:spMkLst>
            <pc:docMk/>
            <pc:sldMk cId="2616722816" sldId="567"/>
            <ac:spMk id="2" creationId="{870AC1F3-79C1-D54D-9F4F-7CDE7D29D43B}"/>
          </ac:spMkLst>
        </pc:spChg>
        <pc:spChg chg="mod">
          <ac:chgData name="Long B Nguyen" userId="f59fb8f3-a021-417a-8bc1-65c8d471c621" providerId="ADAL" clId="{78644ED0-A0E5-E54E-82B5-0B3476B9E10B}" dt="2024-01-05T18:38:08.535" v="518" actId="20577"/>
          <ac:spMkLst>
            <pc:docMk/>
            <pc:sldMk cId="2616722816" sldId="567"/>
            <ac:spMk id="26" creationId="{E98C8C1F-BB33-6D4A-B708-CDCD73D16D95}"/>
          </ac:spMkLst>
        </pc:spChg>
        <pc:picChg chg="mod">
          <ac:chgData name="Long B Nguyen" userId="f59fb8f3-a021-417a-8bc1-65c8d471c621" providerId="ADAL" clId="{78644ED0-A0E5-E54E-82B5-0B3476B9E10B}" dt="2024-01-05T18:38:53.091" v="529" actId="1076"/>
          <ac:picMkLst>
            <pc:docMk/>
            <pc:sldMk cId="2616722816" sldId="567"/>
            <ac:picMk id="17" creationId="{1A644215-2140-7283-D202-AFEDC3D893D5}"/>
          </ac:picMkLst>
        </pc:picChg>
        <pc:cxnChg chg="add mod">
          <ac:chgData name="Long B Nguyen" userId="f59fb8f3-a021-417a-8bc1-65c8d471c621" providerId="ADAL" clId="{78644ED0-A0E5-E54E-82B5-0B3476B9E10B}" dt="2024-01-05T18:38:55.956" v="530" actId="1076"/>
          <ac:cxnSpMkLst>
            <pc:docMk/>
            <pc:sldMk cId="2616722816" sldId="567"/>
            <ac:cxnSpMk id="5" creationId="{2828494B-60D5-5DC5-9C88-DCC9F9DDF748}"/>
          </ac:cxnSpMkLst>
        </pc:cxnChg>
      </pc:sldChg>
      <pc:sldChg chg="modSp del mod">
        <pc:chgData name="Long B Nguyen" userId="f59fb8f3-a021-417a-8bc1-65c8d471c621" providerId="ADAL" clId="{78644ED0-A0E5-E54E-82B5-0B3476B9E10B}" dt="2024-01-05T18:18:08.288" v="354" actId="2696"/>
        <pc:sldMkLst>
          <pc:docMk/>
          <pc:sldMk cId="4018863804" sldId="567"/>
        </pc:sldMkLst>
        <pc:spChg chg="mod">
          <ac:chgData name="Long B Nguyen" userId="f59fb8f3-a021-417a-8bc1-65c8d471c621" providerId="ADAL" clId="{78644ED0-A0E5-E54E-82B5-0B3476B9E10B}" dt="2024-01-05T18:17:41.220" v="333" actId="21"/>
          <ac:spMkLst>
            <pc:docMk/>
            <pc:sldMk cId="4018863804" sldId="567"/>
            <ac:spMk id="35842" creationId="{C94BCA01-D831-ED4D-84FD-C30E8117F872}"/>
          </ac:spMkLst>
        </pc:spChg>
      </pc:sldChg>
      <pc:sldChg chg="addSp delSp modSp add mod modAnim">
        <pc:chgData name="Long B Nguyen" userId="f59fb8f3-a021-417a-8bc1-65c8d471c621" providerId="ADAL" clId="{78644ED0-A0E5-E54E-82B5-0B3476B9E10B}" dt="2024-01-05T19:07:39.547" v="879"/>
        <pc:sldMkLst>
          <pc:docMk/>
          <pc:sldMk cId="674449138" sldId="568"/>
        </pc:sldMkLst>
        <pc:picChg chg="add mod">
          <ac:chgData name="Long B Nguyen" userId="f59fb8f3-a021-417a-8bc1-65c8d471c621" providerId="ADAL" clId="{78644ED0-A0E5-E54E-82B5-0B3476B9E10B}" dt="2024-01-05T19:07:39.547" v="879"/>
          <ac:picMkLst>
            <pc:docMk/>
            <pc:sldMk cId="674449138" sldId="568"/>
            <ac:picMk id="3" creationId="{2A5CC9F2-5BFB-BD96-AF66-C02B15EF7CBA}"/>
          </ac:picMkLst>
        </pc:picChg>
        <pc:picChg chg="add mod">
          <ac:chgData name="Long B Nguyen" userId="f59fb8f3-a021-417a-8bc1-65c8d471c621" providerId="ADAL" clId="{78644ED0-A0E5-E54E-82B5-0B3476B9E10B}" dt="2024-01-05T19:06:42.341" v="849"/>
          <ac:picMkLst>
            <pc:docMk/>
            <pc:sldMk cId="674449138" sldId="568"/>
            <ac:picMk id="7" creationId="{A0D23272-9B45-A86D-DB9A-7D6E46E42387}"/>
          </ac:picMkLst>
        </pc:picChg>
        <pc:picChg chg="add mod">
          <ac:chgData name="Long B Nguyen" userId="f59fb8f3-a021-417a-8bc1-65c8d471c621" providerId="ADAL" clId="{78644ED0-A0E5-E54E-82B5-0B3476B9E10B}" dt="2024-01-05T19:06:42.341" v="849"/>
          <ac:picMkLst>
            <pc:docMk/>
            <pc:sldMk cId="674449138" sldId="568"/>
            <ac:picMk id="8" creationId="{47BFC2F5-DA4E-0C8F-01D5-A90ACF69A5FB}"/>
          </ac:picMkLst>
        </pc:picChg>
        <pc:picChg chg="add mod">
          <ac:chgData name="Long B Nguyen" userId="f59fb8f3-a021-417a-8bc1-65c8d471c621" providerId="ADAL" clId="{78644ED0-A0E5-E54E-82B5-0B3476B9E10B}" dt="2024-01-05T19:06:42.341" v="849"/>
          <ac:picMkLst>
            <pc:docMk/>
            <pc:sldMk cId="674449138" sldId="568"/>
            <ac:picMk id="10" creationId="{2BD75169-2647-055A-A5B5-311D5FAB4EF5}"/>
          </ac:picMkLst>
        </pc:picChg>
        <pc:picChg chg="del mod">
          <ac:chgData name="Long B Nguyen" userId="f59fb8f3-a021-417a-8bc1-65c8d471c621" providerId="ADAL" clId="{78644ED0-A0E5-E54E-82B5-0B3476B9E10B}" dt="2024-01-05T19:06:28.916" v="845" actId="478"/>
          <ac:picMkLst>
            <pc:docMk/>
            <pc:sldMk cId="674449138" sldId="568"/>
            <ac:picMk id="17" creationId="{1A644215-2140-7283-D202-AFEDC3D893D5}"/>
          </ac:picMkLst>
        </pc:picChg>
        <pc:picChg chg="del">
          <ac:chgData name="Long B Nguyen" userId="f59fb8f3-a021-417a-8bc1-65c8d471c621" providerId="ADAL" clId="{78644ED0-A0E5-E54E-82B5-0B3476B9E10B}" dt="2024-01-05T19:06:28.916" v="845" actId="478"/>
          <ac:picMkLst>
            <pc:docMk/>
            <pc:sldMk cId="674449138" sldId="568"/>
            <ac:picMk id="27" creationId="{2C2DAB2E-2055-713B-9A38-64EB01A9C0BD}"/>
          </ac:picMkLst>
        </pc:picChg>
        <pc:picChg chg="del">
          <ac:chgData name="Long B Nguyen" userId="f59fb8f3-a021-417a-8bc1-65c8d471c621" providerId="ADAL" clId="{78644ED0-A0E5-E54E-82B5-0B3476B9E10B}" dt="2024-01-05T19:06:28.916" v="845" actId="478"/>
          <ac:picMkLst>
            <pc:docMk/>
            <pc:sldMk cId="674449138" sldId="568"/>
            <ac:picMk id="28" creationId="{0E2B01E6-B1DB-0C0D-C30A-A865D1C0ED5B}"/>
          </ac:picMkLst>
        </pc:picChg>
        <pc:picChg chg="del">
          <ac:chgData name="Long B Nguyen" userId="f59fb8f3-a021-417a-8bc1-65c8d471c621" providerId="ADAL" clId="{78644ED0-A0E5-E54E-82B5-0B3476B9E10B}" dt="2024-01-05T19:06:28.916" v="845" actId="478"/>
          <ac:picMkLst>
            <pc:docMk/>
            <pc:sldMk cId="674449138" sldId="568"/>
            <ac:picMk id="30" creationId="{C3734589-3FB5-49B0-3878-8F507719DE29}"/>
          </ac:picMkLst>
        </pc:picChg>
        <pc:picChg chg="del">
          <ac:chgData name="Long B Nguyen" userId="f59fb8f3-a021-417a-8bc1-65c8d471c621" providerId="ADAL" clId="{78644ED0-A0E5-E54E-82B5-0B3476B9E10B}" dt="2024-01-05T19:06:28.916" v="845" actId="478"/>
          <ac:picMkLst>
            <pc:docMk/>
            <pc:sldMk cId="674449138" sldId="568"/>
            <ac:picMk id="31" creationId="{9A8E5010-CB20-493C-9682-0983565F5EF3}"/>
          </ac:picMkLst>
        </pc:picChg>
        <pc:picChg chg="del">
          <ac:chgData name="Long B Nguyen" userId="f59fb8f3-a021-417a-8bc1-65c8d471c621" providerId="ADAL" clId="{78644ED0-A0E5-E54E-82B5-0B3476B9E10B}" dt="2024-01-05T19:06:28.916" v="845" actId="478"/>
          <ac:picMkLst>
            <pc:docMk/>
            <pc:sldMk cId="674449138" sldId="568"/>
            <ac:picMk id="32" creationId="{3FCC39C9-2B02-E596-34C9-32B00E97A44E}"/>
          </ac:picMkLst>
        </pc:picChg>
        <pc:picChg chg="del">
          <ac:chgData name="Long B Nguyen" userId="f59fb8f3-a021-417a-8bc1-65c8d471c621" providerId="ADAL" clId="{78644ED0-A0E5-E54E-82B5-0B3476B9E10B}" dt="2024-01-05T19:06:28.916" v="845" actId="478"/>
          <ac:picMkLst>
            <pc:docMk/>
            <pc:sldMk cId="674449138" sldId="568"/>
            <ac:picMk id="33" creationId="{9F13699F-1567-5A6A-C4A1-01A556269AFA}"/>
          </ac:picMkLst>
        </pc:picChg>
        <pc:picChg chg="del">
          <ac:chgData name="Long B Nguyen" userId="f59fb8f3-a021-417a-8bc1-65c8d471c621" providerId="ADAL" clId="{78644ED0-A0E5-E54E-82B5-0B3476B9E10B}" dt="2024-01-05T19:06:28.916" v="845" actId="478"/>
          <ac:picMkLst>
            <pc:docMk/>
            <pc:sldMk cId="674449138" sldId="568"/>
            <ac:picMk id="34" creationId="{1E98B97C-748F-69CE-E6E2-D51A24328A2A}"/>
          </ac:picMkLst>
        </pc:picChg>
        <pc:picChg chg="del">
          <ac:chgData name="Long B Nguyen" userId="f59fb8f3-a021-417a-8bc1-65c8d471c621" providerId="ADAL" clId="{78644ED0-A0E5-E54E-82B5-0B3476B9E10B}" dt="2024-01-05T19:06:28.916" v="845" actId="478"/>
          <ac:picMkLst>
            <pc:docMk/>
            <pc:sldMk cId="674449138" sldId="568"/>
            <ac:picMk id="35" creationId="{7224E4B4-27E4-5B94-0A69-458F1E192386}"/>
          </ac:picMkLst>
        </pc:picChg>
        <pc:picChg chg="del">
          <ac:chgData name="Long B Nguyen" userId="f59fb8f3-a021-417a-8bc1-65c8d471c621" providerId="ADAL" clId="{78644ED0-A0E5-E54E-82B5-0B3476B9E10B}" dt="2024-01-05T19:06:28.916" v="845" actId="478"/>
          <ac:picMkLst>
            <pc:docMk/>
            <pc:sldMk cId="674449138" sldId="568"/>
            <ac:picMk id="36" creationId="{3A734EE6-CDE4-70CA-E08E-D734B255C1F1}"/>
          </ac:picMkLst>
        </pc:picChg>
        <pc:picChg chg="del">
          <ac:chgData name="Long B Nguyen" userId="f59fb8f3-a021-417a-8bc1-65c8d471c621" providerId="ADAL" clId="{78644ED0-A0E5-E54E-82B5-0B3476B9E10B}" dt="2024-01-05T19:06:30.089" v="846" actId="478"/>
          <ac:picMkLst>
            <pc:docMk/>
            <pc:sldMk cId="674449138" sldId="568"/>
            <ac:picMk id="37" creationId="{7EC94172-3D86-3A9B-AE01-4B8E2ACDD38B}"/>
          </ac:picMkLst>
        </pc:picChg>
        <pc:picChg chg="del">
          <ac:chgData name="Long B Nguyen" userId="f59fb8f3-a021-417a-8bc1-65c8d471c621" providerId="ADAL" clId="{78644ED0-A0E5-E54E-82B5-0B3476B9E10B}" dt="2024-01-05T19:06:28.916" v="845" actId="478"/>
          <ac:picMkLst>
            <pc:docMk/>
            <pc:sldMk cId="674449138" sldId="568"/>
            <ac:picMk id="38" creationId="{747C366B-EAAF-252C-9E6E-76E06BA8FF08}"/>
          </ac:picMkLst>
        </pc:picChg>
        <pc:cxnChg chg="del">
          <ac:chgData name="Long B Nguyen" userId="f59fb8f3-a021-417a-8bc1-65c8d471c621" providerId="ADAL" clId="{78644ED0-A0E5-E54E-82B5-0B3476B9E10B}" dt="2024-01-05T19:06:28.916" v="845" actId="478"/>
          <ac:cxnSpMkLst>
            <pc:docMk/>
            <pc:sldMk cId="674449138" sldId="568"/>
            <ac:cxnSpMk id="5" creationId="{9A063FFF-43E1-CBBA-EA08-7D7E897684B8}"/>
          </ac:cxnSpMkLst>
        </pc:cxnChg>
        <pc:cxnChg chg="add mod">
          <ac:chgData name="Long B Nguyen" userId="f59fb8f3-a021-417a-8bc1-65c8d471c621" providerId="ADAL" clId="{78644ED0-A0E5-E54E-82B5-0B3476B9E10B}" dt="2024-01-05T19:06:42.341" v="849"/>
          <ac:cxnSpMkLst>
            <pc:docMk/>
            <pc:sldMk cId="674449138" sldId="568"/>
            <ac:cxnSpMk id="11" creationId="{D9A448CF-3932-02F2-C4E0-8AD14CDF85C2}"/>
          </ac:cxnSpMkLst>
        </pc:cxnChg>
      </pc:sldChg>
      <pc:sldChg chg="addSp delSp modSp add del mod delAnim modAnim">
        <pc:chgData name="Long B Nguyen" userId="f59fb8f3-a021-417a-8bc1-65c8d471c621" providerId="ADAL" clId="{78644ED0-A0E5-E54E-82B5-0B3476B9E10B}" dt="2024-01-05T18:45:54.165" v="576" actId="2696"/>
        <pc:sldMkLst>
          <pc:docMk/>
          <pc:sldMk cId="3412636743" sldId="568"/>
        </pc:sldMkLst>
        <pc:spChg chg="mod">
          <ac:chgData name="Long B Nguyen" userId="f59fb8f3-a021-417a-8bc1-65c8d471c621" providerId="ADAL" clId="{78644ED0-A0E5-E54E-82B5-0B3476B9E10B}" dt="2024-01-05T18:43:43.289" v="566" actId="20577"/>
          <ac:spMkLst>
            <pc:docMk/>
            <pc:sldMk cId="3412636743" sldId="568"/>
            <ac:spMk id="2" creationId="{870AC1F3-79C1-D54D-9F4F-7CDE7D29D43B}"/>
          </ac:spMkLst>
        </pc:spChg>
        <pc:spChg chg="del mod">
          <ac:chgData name="Long B Nguyen" userId="f59fb8f3-a021-417a-8bc1-65c8d471c621" providerId="ADAL" clId="{78644ED0-A0E5-E54E-82B5-0B3476B9E10B}" dt="2024-01-05T18:44:22.352" v="568" actId="478"/>
          <ac:spMkLst>
            <pc:docMk/>
            <pc:sldMk cId="3412636743" sldId="568"/>
            <ac:spMk id="3" creationId="{7C585519-C7CE-D848-8783-C057C1CB97B2}"/>
          </ac:spMkLst>
        </pc:spChg>
        <pc:spChg chg="add mod">
          <ac:chgData name="Long B Nguyen" userId="f59fb8f3-a021-417a-8bc1-65c8d471c621" providerId="ADAL" clId="{78644ED0-A0E5-E54E-82B5-0B3476B9E10B}" dt="2024-01-05T18:45:03.601" v="573" actId="207"/>
          <ac:spMkLst>
            <pc:docMk/>
            <pc:sldMk cId="3412636743" sldId="568"/>
            <ac:spMk id="6" creationId="{1C692FAF-D519-8052-F9E3-FC962B05DA45}"/>
          </ac:spMkLst>
        </pc:spChg>
        <pc:spChg chg="del mod">
          <ac:chgData name="Long B Nguyen" userId="f59fb8f3-a021-417a-8bc1-65c8d471c621" providerId="ADAL" clId="{78644ED0-A0E5-E54E-82B5-0B3476B9E10B}" dt="2024-01-05T18:44:35.192" v="571" actId="478"/>
          <ac:spMkLst>
            <pc:docMk/>
            <pc:sldMk cId="3412636743" sldId="568"/>
            <ac:spMk id="26" creationId="{E98C8C1F-BB33-6D4A-B708-CDCD73D16D95}"/>
          </ac:spMkLst>
        </pc:spChg>
        <pc:cxnChg chg="add mod">
          <ac:chgData name="Long B Nguyen" userId="f59fb8f3-a021-417a-8bc1-65c8d471c621" providerId="ADAL" clId="{78644ED0-A0E5-E54E-82B5-0B3476B9E10B}" dt="2024-01-05T18:42:37.274" v="540" actId="1037"/>
          <ac:cxnSpMkLst>
            <pc:docMk/>
            <pc:sldMk cId="3412636743" sldId="568"/>
            <ac:cxnSpMk id="5" creationId="{9A063FFF-43E1-CBBA-EA08-7D7E897684B8}"/>
          </ac:cxnSpMkLst>
        </pc:cxnChg>
      </pc:sldChg>
      <pc:sldChg chg="add del">
        <pc:chgData name="Long B Nguyen" userId="f59fb8f3-a021-417a-8bc1-65c8d471c621" providerId="ADAL" clId="{78644ED0-A0E5-E54E-82B5-0B3476B9E10B}" dt="2024-01-05T18:28:05.494" v="366"/>
        <pc:sldMkLst>
          <pc:docMk/>
          <pc:sldMk cId="3756012868" sldId="568"/>
        </pc:sldMkLst>
      </pc:sldChg>
      <pc:sldChg chg="addSp delSp modSp add mod modAnim">
        <pc:chgData name="Long B Nguyen" userId="f59fb8f3-a021-417a-8bc1-65c8d471c621" providerId="ADAL" clId="{78644ED0-A0E5-E54E-82B5-0B3476B9E10B}" dt="2024-01-05T19:06:25.565" v="844"/>
        <pc:sldMkLst>
          <pc:docMk/>
          <pc:sldMk cId="2057791507" sldId="569"/>
        </pc:sldMkLst>
        <pc:spChg chg="add del mod">
          <ac:chgData name="Long B Nguyen" userId="f59fb8f3-a021-417a-8bc1-65c8d471c621" providerId="ADAL" clId="{78644ED0-A0E5-E54E-82B5-0B3476B9E10B}" dt="2024-01-05T19:06:25.565" v="844"/>
          <ac:spMkLst>
            <pc:docMk/>
            <pc:sldMk cId="2057791507" sldId="569"/>
            <ac:spMk id="3" creationId="{02937054-C214-316E-AFA8-420D8D19FA6E}"/>
          </ac:spMkLst>
        </pc:spChg>
        <pc:spChg chg="mod">
          <ac:chgData name="Long B Nguyen" userId="f59fb8f3-a021-417a-8bc1-65c8d471c621" providerId="ADAL" clId="{78644ED0-A0E5-E54E-82B5-0B3476B9E10B}" dt="2024-01-05T19:05:53.668" v="813" actId="1076"/>
          <ac:spMkLst>
            <pc:docMk/>
            <pc:sldMk cId="2057791507" sldId="569"/>
            <ac:spMk id="4" creationId="{DCAA5EB8-B85C-0147-9DC5-1620B61CF5C9}"/>
          </ac:spMkLst>
        </pc:spChg>
        <pc:spChg chg="mod">
          <ac:chgData name="Long B Nguyen" userId="f59fb8f3-a021-417a-8bc1-65c8d471c621" providerId="ADAL" clId="{78644ED0-A0E5-E54E-82B5-0B3476B9E10B}" dt="2024-01-05T18:45:49.383" v="575" actId="20577"/>
          <ac:spMkLst>
            <pc:docMk/>
            <pc:sldMk cId="2057791507" sldId="569"/>
            <ac:spMk id="6" creationId="{1C692FAF-D519-8052-F9E3-FC962B05DA45}"/>
          </ac:spMkLst>
        </pc:spChg>
        <pc:spChg chg="mod">
          <ac:chgData name="Long B Nguyen" userId="f59fb8f3-a021-417a-8bc1-65c8d471c621" providerId="ADAL" clId="{78644ED0-A0E5-E54E-82B5-0B3476B9E10B}" dt="2024-01-05T19:06:10.430" v="841" actId="1037"/>
          <ac:spMkLst>
            <pc:docMk/>
            <pc:sldMk cId="2057791507" sldId="569"/>
            <ac:spMk id="9" creationId="{E1513AD7-DD4F-4844-A45C-15B893C5402D}"/>
          </ac:spMkLst>
        </pc:spChg>
        <pc:picChg chg="mod">
          <ac:chgData name="Long B Nguyen" userId="f59fb8f3-a021-417a-8bc1-65c8d471c621" providerId="ADAL" clId="{78644ED0-A0E5-E54E-82B5-0B3476B9E10B}" dt="2024-01-05T19:06:10.430" v="841" actId="1037"/>
          <ac:picMkLst>
            <pc:docMk/>
            <pc:sldMk cId="2057791507" sldId="569"/>
            <ac:picMk id="17" creationId="{1A644215-2140-7283-D202-AFEDC3D893D5}"/>
          </ac:picMkLst>
        </pc:picChg>
        <pc:picChg chg="del">
          <ac:chgData name="Long B Nguyen" userId="f59fb8f3-a021-417a-8bc1-65c8d471c621" providerId="ADAL" clId="{78644ED0-A0E5-E54E-82B5-0B3476B9E10B}" dt="2024-01-05T19:05:59.444" v="814" actId="478"/>
          <ac:picMkLst>
            <pc:docMk/>
            <pc:sldMk cId="2057791507" sldId="569"/>
            <ac:picMk id="27" creationId="{2C2DAB2E-2055-713B-9A38-64EB01A9C0BD}"/>
          </ac:picMkLst>
        </pc:picChg>
        <pc:picChg chg="del">
          <ac:chgData name="Long B Nguyen" userId="f59fb8f3-a021-417a-8bc1-65c8d471c621" providerId="ADAL" clId="{78644ED0-A0E5-E54E-82B5-0B3476B9E10B}" dt="2024-01-05T19:05:59.444" v="814" actId="478"/>
          <ac:picMkLst>
            <pc:docMk/>
            <pc:sldMk cId="2057791507" sldId="569"/>
            <ac:picMk id="28" creationId="{0E2B01E6-B1DB-0C0D-C30A-A865D1C0ED5B}"/>
          </ac:picMkLst>
        </pc:picChg>
        <pc:picChg chg="del">
          <ac:chgData name="Long B Nguyen" userId="f59fb8f3-a021-417a-8bc1-65c8d471c621" providerId="ADAL" clId="{78644ED0-A0E5-E54E-82B5-0B3476B9E10B}" dt="2024-01-05T19:05:59.444" v="814" actId="478"/>
          <ac:picMkLst>
            <pc:docMk/>
            <pc:sldMk cId="2057791507" sldId="569"/>
            <ac:picMk id="30" creationId="{C3734589-3FB5-49B0-3878-8F507719DE29}"/>
          </ac:picMkLst>
        </pc:picChg>
        <pc:picChg chg="del">
          <ac:chgData name="Long B Nguyen" userId="f59fb8f3-a021-417a-8bc1-65c8d471c621" providerId="ADAL" clId="{78644ED0-A0E5-E54E-82B5-0B3476B9E10B}" dt="2024-01-05T19:05:59.444" v="814" actId="478"/>
          <ac:picMkLst>
            <pc:docMk/>
            <pc:sldMk cId="2057791507" sldId="569"/>
            <ac:picMk id="31" creationId="{9A8E5010-CB20-493C-9682-0983565F5EF3}"/>
          </ac:picMkLst>
        </pc:picChg>
        <pc:picChg chg="mod">
          <ac:chgData name="Long B Nguyen" userId="f59fb8f3-a021-417a-8bc1-65c8d471c621" providerId="ADAL" clId="{78644ED0-A0E5-E54E-82B5-0B3476B9E10B}" dt="2024-01-05T19:06:10.430" v="841" actId="1037"/>
          <ac:picMkLst>
            <pc:docMk/>
            <pc:sldMk cId="2057791507" sldId="569"/>
            <ac:picMk id="32" creationId="{3FCC39C9-2B02-E596-34C9-32B00E97A44E}"/>
          </ac:picMkLst>
        </pc:picChg>
        <pc:picChg chg="del">
          <ac:chgData name="Long B Nguyen" userId="f59fb8f3-a021-417a-8bc1-65c8d471c621" providerId="ADAL" clId="{78644ED0-A0E5-E54E-82B5-0B3476B9E10B}" dt="2024-01-05T19:06:00.635" v="815" actId="478"/>
          <ac:picMkLst>
            <pc:docMk/>
            <pc:sldMk cId="2057791507" sldId="569"/>
            <ac:picMk id="33" creationId="{9F13699F-1567-5A6A-C4A1-01A556269AFA}"/>
          </ac:picMkLst>
        </pc:picChg>
        <pc:picChg chg="mod">
          <ac:chgData name="Long B Nguyen" userId="f59fb8f3-a021-417a-8bc1-65c8d471c621" providerId="ADAL" clId="{78644ED0-A0E5-E54E-82B5-0B3476B9E10B}" dt="2024-01-05T19:06:10.430" v="841" actId="1037"/>
          <ac:picMkLst>
            <pc:docMk/>
            <pc:sldMk cId="2057791507" sldId="569"/>
            <ac:picMk id="34" creationId="{1E98B97C-748F-69CE-E6E2-D51A24328A2A}"/>
          </ac:picMkLst>
        </pc:picChg>
        <pc:picChg chg="mod">
          <ac:chgData name="Long B Nguyen" userId="f59fb8f3-a021-417a-8bc1-65c8d471c621" providerId="ADAL" clId="{78644ED0-A0E5-E54E-82B5-0B3476B9E10B}" dt="2024-01-05T19:06:10.430" v="841" actId="1037"/>
          <ac:picMkLst>
            <pc:docMk/>
            <pc:sldMk cId="2057791507" sldId="569"/>
            <ac:picMk id="35" creationId="{7224E4B4-27E4-5B94-0A69-458F1E192386}"/>
          </ac:picMkLst>
        </pc:picChg>
        <pc:picChg chg="del">
          <ac:chgData name="Long B Nguyen" userId="f59fb8f3-a021-417a-8bc1-65c8d471c621" providerId="ADAL" clId="{78644ED0-A0E5-E54E-82B5-0B3476B9E10B}" dt="2024-01-05T19:06:03.940" v="816" actId="478"/>
          <ac:picMkLst>
            <pc:docMk/>
            <pc:sldMk cId="2057791507" sldId="569"/>
            <ac:picMk id="36" creationId="{3A734EE6-CDE4-70CA-E08E-D734B255C1F1}"/>
          </ac:picMkLst>
        </pc:picChg>
        <pc:picChg chg="del">
          <ac:chgData name="Long B Nguyen" userId="f59fb8f3-a021-417a-8bc1-65c8d471c621" providerId="ADAL" clId="{78644ED0-A0E5-E54E-82B5-0B3476B9E10B}" dt="2024-01-05T19:06:03.940" v="816" actId="478"/>
          <ac:picMkLst>
            <pc:docMk/>
            <pc:sldMk cId="2057791507" sldId="569"/>
            <ac:picMk id="37" creationId="{7EC94172-3D86-3A9B-AE01-4B8E2ACDD38B}"/>
          </ac:picMkLst>
        </pc:picChg>
        <pc:picChg chg="del">
          <ac:chgData name="Long B Nguyen" userId="f59fb8f3-a021-417a-8bc1-65c8d471c621" providerId="ADAL" clId="{78644ED0-A0E5-E54E-82B5-0B3476B9E10B}" dt="2024-01-05T19:06:03.940" v="816" actId="478"/>
          <ac:picMkLst>
            <pc:docMk/>
            <pc:sldMk cId="2057791507" sldId="569"/>
            <ac:picMk id="38" creationId="{747C366B-EAAF-252C-9E6E-76E06BA8FF08}"/>
          </ac:picMkLst>
        </pc:picChg>
        <pc:cxnChg chg="mod">
          <ac:chgData name="Long B Nguyen" userId="f59fb8f3-a021-417a-8bc1-65c8d471c621" providerId="ADAL" clId="{78644ED0-A0E5-E54E-82B5-0B3476B9E10B}" dt="2024-01-05T19:06:10.430" v="841" actId="1037"/>
          <ac:cxnSpMkLst>
            <pc:docMk/>
            <pc:sldMk cId="2057791507" sldId="569"/>
            <ac:cxnSpMk id="5" creationId="{9A063FFF-43E1-CBBA-EA08-7D7E897684B8}"/>
          </ac:cxnSpMkLst>
        </pc:cxnChg>
      </pc:sldChg>
      <pc:sldChg chg="addSp delSp modSp add mod modAnim">
        <pc:chgData name="Long B Nguyen" userId="f59fb8f3-a021-417a-8bc1-65c8d471c621" providerId="ADAL" clId="{78644ED0-A0E5-E54E-82B5-0B3476B9E10B}" dt="2024-01-05T19:07:52.999" v="900" actId="1037"/>
        <pc:sldMkLst>
          <pc:docMk/>
          <pc:sldMk cId="1041039027" sldId="570"/>
        </pc:sldMkLst>
        <pc:spChg chg="add del mod">
          <ac:chgData name="Long B Nguyen" userId="f59fb8f3-a021-417a-8bc1-65c8d471c621" providerId="ADAL" clId="{78644ED0-A0E5-E54E-82B5-0B3476B9E10B}" dt="2024-01-05T19:06:58.680" v="853" actId="478"/>
          <ac:spMkLst>
            <pc:docMk/>
            <pc:sldMk cId="1041039027" sldId="570"/>
            <ac:spMk id="6" creationId="{1C692FAF-D519-8052-F9E3-FC962B05DA45}"/>
          </ac:spMkLst>
        </pc:spChg>
        <pc:picChg chg="add mod">
          <ac:chgData name="Long B Nguyen" userId="f59fb8f3-a021-417a-8bc1-65c8d471c621" providerId="ADAL" clId="{78644ED0-A0E5-E54E-82B5-0B3476B9E10B}" dt="2024-01-05T19:07:52.999" v="900" actId="1037"/>
          <ac:picMkLst>
            <pc:docMk/>
            <pc:sldMk cId="1041039027" sldId="570"/>
            <ac:picMk id="3" creationId="{9D854B95-B0A1-0013-8660-47C3570B8FFA}"/>
          </ac:picMkLst>
        </pc:picChg>
        <pc:picChg chg="add mod">
          <ac:chgData name="Long B Nguyen" userId="f59fb8f3-a021-417a-8bc1-65c8d471c621" providerId="ADAL" clId="{78644ED0-A0E5-E54E-82B5-0B3476B9E10B}" dt="2024-01-05T19:07:02.320" v="855"/>
          <ac:picMkLst>
            <pc:docMk/>
            <pc:sldMk cId="1041039027" sldId="570"/>
            <ac:picMk id="7" creationId="{1B908CAE-CFB5-3D47-036E-01230F9F5B2F}"/>
          </ac:picMkLst>
        </pc:picChg>
        <pc:picChg chg="add mod">
          <ac:chgData name="Long B Nguyen" userId="f59fb8f3-a021-417a-8bc1-65c8d471c621" providerId="ADAL" clId="{78644ED0-A0E5-E54E-82B5-0B3476B9E10B}" dt="2024-01-05T19:07:02.320" v="855"/>
          <ac:picMkLst>
            <pc:docMk/>
            <pc:sldMk cId="1041039027" sldId="570"/>
            <ac:picMk id="8" creationId="{0E6CDD35-0702-0675-4B8D-525ABAD3969F}"/>
          </ac:picMkLst>
        </pc:picChg>
        <pc:picChg chg="add mod">
          <ac:chgData name="Long B Nguyen" userId="f59fb8f3-a021-417a-8bc1-65c8d471c621" providerId="ADAL" clId="{78644ED0-A0E5-E54E-82B5-0B3476B9E10B}" dt="2024-01-05T19:07:02.320" v="855"/>
          <ac:picMkLst>
            <pc:docMk/>
            <pc:sldMk cId="1041039027" sldId="570"/>
            <ac:picMk id="10" creationId="{45CADF34-EC2E-2BDA-2039-9DE6282074F8}"/>
          </ac:picMkLst>
        </pc:picChg>
        <pc:picChg chg="del mod">
          <ac:chgData name="Long B Nguyen" userId="f59fb8f3-a021-417a-8bc1-65c8d471c621" providerId="ADAL" clId="{78644ED0-A0E5-E54E-82B5-0B3476B9E10B}" dt="2024-01-05T19:06:53.662" v="850" actId="478"/>
          <ac:picMkLst>
            <pc:docMk/>
            <pc:sldMk cId="1041039027" sldId="570"/>
            <ac:picMk id="17" creationId="{1A644215-2140-7283-D202-AFEDC3D893D5}"/>
          </ac:picMkLst>
        </pc:picChg>
        <pc:picChg chg="del">
          <ac:chgData name="Long B Nguyen" userId="f59fb8f3-a021-417a-8bc1-65c8d471c621" providerId="ADAL" clId="{78644ED0-A0E5-E54E-82B5-0B3476B9E10B}" dt="2024-01-05T19:06:53.662" v="850" actId="478"/>
          <ac:picMkLst>
            <pc:docMk/>
            <pc:sldMk cId="1041039027" sldId="570"/>
            <ac:picMk id="27" creationId="{2C2DAB2E-2055-713B-9A38-64EB01A9C0BD}"/>
          </ac:picMkLst>
        </pc:picChg>
        <pc:picChg chg="del">
          <ac:chgData name="Long B Nguyen" userId="f59fb8f3-a021-417a-8bc1-65c8d471c621" providerId="ADAL" clId="{78644ED0-A0E5-E54E-82B5-0B3476B9E10B}" dt="2024-01-05T19:06:53.662" v="850" actId="478"/>
          <ac:picMkLst>
            <pc:docMk/>
            <pc:sldMk cId="1041039027" sldId="570"/>
            <ac:picMk id="28" creationId="{0E2B01E6-B1DB-0C0D-C30A-A865D1C0ED5B}"/>
          </ac:picMkLst>
        </pc:picChg>
        <pc:picChg chg="del">
          <ac:chgData name="Long B Nguyen" userId="f59fb8f3-a021-417a-8bc1-65c8d471c621" providerId="ADAL" clId="{78644ED0-A0E5-E54E-82B5-0B3476B9E10B}" dt="2024-01-05T19:06:53.662" v="850" actId="478"/>
          <ac:picMkLst>
            <pc:docMk/>
            <pc:sldMk cId="1041039027" sldId="570"/>
            <ac:picMk id="30" creationId="{C3734589-3FB5-49B0-3878-8F507719DE29}"/>
          </ac:picMkLst>
        </pc:picChg>
        <pc:picChg chg="del">
          <ac:chgData name="Long B Nguyen" userId="f59fb8f3-a021-417a-8bc1-65c8d471c621" providerId="ADAL" clId="{78644ED0-A0E5-E54E-82B5-0B3476B9E10B}" dt="2024-01-05T19:06:53.662" v="850" actId="478"/>
          <ac:picMkLst>
            <pc:docMk/>
            <pc:sldMk cId="1041039027" sldId="570"/>
            <ac:picMk id="31" creationId="{9A8E5010-CB20-493C-9682-0983565F5EF3}"/>
          </ac:picMkLst>
        </pc:picChg>
        <pc:picChg chg="del">
          <ac:chgData name="Long B Nguyen" userId="f59fb8f3-a021-417a-8bc1-65c8d471c621" providerId="ADAL" clId="{78644ED0-A0E5-E54E-82B5-0B3476B9E10B}" dt="2024-01-05T19:06:53.662" v="850" actId="478"/>
          <ac:picMkLst>
            <pc:docMk/>
            <pc:sldMk cId="1041039027" sldId="570"/>
            <ac:picMk id="32" creationId="{3FCC39C9-2B02-E596-34C9-32B00E97A44E}"/>
          </ac:picMkLst>
        </pc:picChg>
        <pc:picChg chg="del">
          <ac:chgData name="Long B Nguyen" userId="f59fb8f3-a021-417a-8bc1-65c8d471c621" providerId="ADAL" clId="{78644ED0-A0E5-E54E-82B5-0B3476B9E10B}" dt="2024-01-05T19:06:53.662" v="850" actId="478"/>
          <ac:picMkLst>
            <pc:docMk/>
            <pc:sldMk cId="1041039027" sldId="570"/>
            <ac:picMk id="33" creationId="{9F13699F-1567-5A6A-C4A1-01A556269AFA}"/>
          </ac:picMkLst>
        </pc:picChg>
        <pc:picChg chg="del">
          <ac:chgData name="Long B Nguyen" userId="f59fb8f3-a021-417a-8bc1-65c8d471c621" providerId="ADAL" clId="{78644ED0-A0E5-E54E-82B5-0B3476B9E10B}" dt="2024-01-05T19:06:59.687" v="854" actId="478"/>
          <ac:picMkLst>
            <pc:docMk/>
            <pc:sldMk cId="1041039027" sldId="570"/>
            <ac:picMk id="34" creationId="{1E98B97C-748F-69CE-E6E2-D51A24328A2A}"/>
          </ac:picMkLst>
        </pc:picChg>
        <pc:picChg chg="del">
          <ac:chgData name="Long B Nguyen" userId="f59fb8f3-a021-417a-8bc1-65c8d471c621" providerId="ADAL" clId="{78644ED0-A0E5-E54E-82B5-0B3476B9E10B}" dt="2024-01-05T19:06:56.584" v="851" actId="478"/>
          <ac:picMkLst>
            <pc:docMk/>
            <pc:sldMk cId="1041039027" sldId="570"/>
            <ac:picMk id="35" creationId="{7224E4B4-27E4-5B94-0A69-458F1E192386}"/>
          </ac:picMkLst>
        </pc:picChg>
        <pc:picChg chg="del">
          <ac:chgData name="Long B Nguyen" userId="f59fb8f3-a021-417a-8bc1-65c8d471c621" providerId="ADAL" clId="{78644ED0-A0E5-E54E-82B5-0B3476B9E10B}" dt="2024-01-05T19:06:53.662" v="850" actId="478"/>
          <ac:picMkLst>
            <pc:docMk/>
            <pc:sldMk cId="1041039027" sldId="570"/>
            <ac:picMk id="36" creationId="{3A734EE6-CDE4-70CA-E08E-D734B255C1F1}"/>
          </ac:picMkLst>
        </pc:picChg>
        <pc:picChg chg="del">
          <ac:chgData name="Long B Nguyen" userId="f59fb8f3-a021-417a-8bc1-65c8d471c621" providerId="ADAL" clId="{78644ED0-A0E5-E54E-82B5-0B3476B9E10B}" dt="2024-01-05T19:06:53.662" v="850" actId="478"/>
          <ac:picMkLst>
            <pc:docMk/>
            <pc:sldMk cId="1041039027" sldId="570"/>
            <ac:picMk id="37" creationId="{7EC94172-3D86-3A9B-AE01-4B8E2ACDD38B}"/>
          </ac:picMkLst>
        </pc:picChg>
        <pc:picChg chg="del">
          <ac:chgData name="Long B Nguyen" userId="f59fb8f3-a021-417a-8bc1-65c8d471c621" providerId="ADAL" clId="{78644ED0-A0E5-E54E-82B5-0B3476B9E10B}" dt="2024-01-05T19:06:53.662" v="850" actId="478"/>
          <ac:picMkLst>
            <pc:docMk/>
            <pc:sldMk cId="1041039027" sldId="570"/>
            <ac:picMk id="38" creationId="{747C366B-EAAF-252C-9E6E-76E06BA8FF08}"/>
          </ac:picMkLst>
        </pc:picChg>
        <pc:cxnChg chg="del">
          <ac:chgData name="Long B Nguyen" userId="f59fb8f3-a021-417a-8bc1-65c8d471c621" providerId="ADAL" clId="{78644ED0-A0E5-E54E-82B5-0B3476B9E10B}" dt="2024-01-05T19:06:53.662" v="850" actId="478"/>
          <ac:cxnSpMkLst>
            <pc:docMk/>
            <pc:sldMk cId="1041039027" sldId="570"/>
            <ac:cxnSpMk id="5" creationId="{9A063FFF-43E1-CBBA-EA08-7D7E897684B8}"/>
          </ac:cxnSpMkLst>
        </pc:cxnChg>
        <pc:cxnChg chg="add mod">
          <ac:chgData name="Long B Nguyen" userId="f59fb8f3-a021-417a-8bc1-65c8d471c621" providerId="ADAL" clId="{78644ED0-A0E5-E54E-82B5-0B3476B9E10B}" dt="2024-01-05T19:07:02.320" v="855"/>
          <ac:cxnSpMkLst>
            <pc:docMk/>
            <pc:sldMk cId="1041039027" sldId="570"/>
            <ac:cxnSpMk id="11" creationId="{D3F8285C-4842-EDD4-C98A-48CF642107C1}"/>
          </ac:cxnSpMkLst>
        </pc:cxnChg>
      </pc:sldChg>
      <pc:sldChg chg="addSp delSp modSp add mod">
        <pc:chgData name="Long B Nguyen" userId="f59fb8f3-a021-417a-8bc1-65c8d471c621" providerId="ADAL" clId="{78644ED0-A0E5-E54E-82B5-0B3476B9E10B}" dt="2024-01-07T16:26:39.318" v="1037" actId="1038"/>
        <pc:sldMkLst>
          <pc:docMk/>
          <pc:sldMk cId="2752258577" sldId="571"/>
        </pc:sldMkLst>
        <pc:spChg chg="mod">
          <ac:chgData name="Long B Nguyen" userId="f59fb8f3-a021-417a-8bc1-65c8d471c621" providerId="ADAL" clId="{78644ED0-A0E5-E54E-82B5-0B3476B9E10B}" dt="2024-01-07T16:26:35.027" v="1020" actId="20577"/>
          <ac:spMkLst>
            <pc:docMk/>
            <pc:sldMk cId="2752258577" sldId="571"/>
            <ac:spMk id="6" creationId="{1C692FAF-D519-8052-F9E3-FC962B05DA45}"/>
          </ac:spMkLst>
        </pc:spChg>
        <pc:spChg chg="del">
          <ac:chgData name="Long B Nguyen" userId="f59fb8f3-a021-417a-8bc1-65c8d471c621" providerId="ADAL" clId="{78644ED0-A0E5-E54E-82B5-0B3476B9E10B}" dt="2024-01-05T19:07:09.905" v="856" actId="478"/>
          <ac:spMkLst>
            <pc:docMk/>
            <pc:sldMk cId="2752258577" sldId="571"/>
            <ac:spMk id="9" creationId="{E1513AD7-DD4F-4844-A45C-15B893C5402D}"/>
          </ac:spMkLst>
        </pc:spChg>
        <pc:picChg chg="add mod">
          <ac:chgData name="Long B Nguyen" userId="f59fb8f3-a021-417a-8bc1-65c8d471c621" providerId="ADAL" clId="{78644ED0-A0E5-E54E-82B5-0B3476B9E10B}" dt="2024-01-07T16:26:39.318" v="1037" actId="1038"/>
          <ac:picMkLst>
            <pc:docMk/>
            <pc:sldMk cId="2752258577" sldId="571"/>
            <ac:picMk id="7" creationId="{35C27AA7-83D3-FD3F-F256-DFAA5700CD13}"/>
          </ac:picMkLst>
        </pc:picChg>
        <pc:picChg chg="add mod">
          <ac:chgData name="Long B Nguyen" userId="f59fb8f3-a021-417a-8bc1-65c8d471c621" providerId="ADAL" clId="{78644ED0-A0E5-E54E-82B5-0B3476B9E10B}" dt="2024-01-05T19:07:13.807" v="857"/>
          <ac:picMkLst>
            <pc:docMk/>
            <pc:sldMk cId="2752258577" sldId="571"/>
            <ac:picMk id="8" creationId="{B122AC4E-667D-0FC6-9D09-B5CE887CBB9A}"/>
          </ac:picMkLst>
        </pc:picChg>
        <pc:picChg chg="add mod">
          <ac:chgData name="Long B Nguyen" userId="f59fb8f3-a021-417a-8bc1-65c8d471c621" providerId="ADAL" clId="{78644ED0-A0E5-E54E-82B5-0B3476B9E10B}" dt="2024-01-05T19:07:13.807" v="857"/>
          <ac:picMkLst>
            <pc:docMk/>
            <pc:sldMk cId="2752258577" sldId="571"/>
            <ac:picMk id="10" creationId="{B0D9EBE2-DD29-72F1-4477-9092A176E442}"/>
          </ac:picMkLst>
        </pc:picChg>
        <pc:picChg chg="add mod">
          <ac:chgData name="Long B Nguyen" userId="f59fb8f3-a021-417a-8bc1-65c8d471c621" providerId="ADAL" clId="{78644ED0-A0E5-E54E-82B5-0B3476B9E10B}" dt="2024-01-05T19:07:13.807" v="857"/>
          <ac:picMkLst>
            <pc:docMk/>
            <pc:sldMk cId="2752258577" sldId="571"/>
            <ac:picMk id="11" creationId="{486996D0-ADB4-5D1A-078A-3224709048CB}"/>
          </ac:picMkLst>
        </pc:picChg>
        <pc:picChg chg="del mod">
          <ac:chgData name="Long B Nguyen" userId="f59fb8f3-a021-417a-8bc1-65c8d471c621" providerId="ADAL" clId="{78644ED0-A0E5-E54E-82B5-0B3476B9E10B}" dt="2024-01-05T19:07:09.905" v="856" actId="478"/>
          <ac:picMkLst>
            <pc:docMk/>
            <pc:sldMk cId="2752258577" sldId="571"/>
            <ac:picMk id="17" creationId="{1A644215-2140-7283-D202-AFEDC3D893D5}"/>
          </ac:picMkLst>
        </pc:picChg>
        <pc:picChg chg="del">
          <ac:chgData name="Long B Nguyen" userId="f59fb8f3-a021-417a-8bc1-65c8d471c621" providerId="ADAL" clId="{78644ED0-A0E5-E54E-82B5-0B3476B9E10B}" dt="2024-01-05T19:07:09.905" v="856" actId="478"/>
          <ac:picMkLst>
            <pc:docMk/>
            <pc:sldMk cId="2752258577" sldId="571"/>
            <ac:picMk id="27" creationId="{2C2DAB2E-2055-713B-9A38-64EB01A9C0BD}"/>
          </ac:picMkLst>
        </pc:picChg>
        <pc:picChg chg="del">
          <ac:chgData name="Long B Nguyen" userId="f59fb8f3-a021-417a-8bc1-65c8d471c621" providerId="ADAL" clId="{78644ED0-A0E5-E54E-82B5-0B3476B9E10B}" dt="2024-01-05T19:07:09.905" v="856" actId="478"/>
          <ac:picMkLst>
            <pc:docMk/>
            <pc:sldMk cId="2752258577" sldId="571"/>
            <ac:picMk id="28" creationId="{0E2B01E6-B1DB-0C0D-C30A-A865D1C0ED5B}"/>
          </ac:picMkLst>
        </pc:picChg>
        <pc:picChg chg="del">
          <ac:chgData name="Long B Nguyen" userId="f59fb8f3-a021-417a-8bc1-65c8d471c621" providerId="ADAL" clId="{78644ED0-A0E5-E54E-82B5-0B3476B9E10B}" dt="2024-01-05T19:07:09.905" v="856" actId="478"/>
          <ac:picMkLst>
            <pc:docMk/>
            <pc:sldMk cId="2752258577" sldId="571"/>
            <ac:picMk id="30" creationId="{C3734589-3FB5-49B0-3878-8F507719DE29}"/>
          </ac:picMkLst>
        </pc:picChg>
        <pc:picChg chg="del">
          <ac:chgData name="Long B Nguyen" userId="f59fb8f3-a021-417a-8bc1-65c8d471c621" providerId="ADAL" clId="{78644ED0-A0E5-E54E-82B5-0B3476B9E10B}" dt="2024-01-05T19:07:09.905" v="856" actId="478"/>
          <ac:picMkLst>
            <pc:docMk/>
            <pc:sldMk cId="2752258577" sldId="571"/>
            <ac:picMk id="31" creationId="{9A8E5010-CB20-493C-9682-0983565F5EF3}"/>
          </ac:picMkLst>
        </pc:picChg>
        <pc:picChg chg="del">
          <ac:chgData name="Long B Nguyen" userId="f59fb8f3-a021-417a-8bc1-65c8d471c621" providerId="ADAL" clId="{78644ED0-A0E5-E54E-82B5-0B3476B9E10B}" dt="2024-01-05T19:07:09.905" v="856" actId="478"/>
          <ac:picMkLst>
            <pc:docMk/>
            <pc:sldMk cId="2752258577" sldId="571"/>
            <ac:picMk id="32" creationId="{3FCC39C9-2B02-E596-34C9-32B00E97A44E}"/>
          </ac:picMkLst>
        </pc:picChg>
        <pc:picChg chg="del">
          <ac:chgData name="Long B Nguyen" userId="f59fb8f3-a021-417a-8bc1-65c8d471c621" providerId="ADAL" clId="{78644ED0-A0E5-E54E-82B5-0B3476B9E10B}" dt="2024-01-05T19:07:09.905" v="856" actId="478"/>
          <ac:picMkLst>
            <pc:docMk/>
            <pc:sldMk cId="2752258577" sldId="571"/>
            <ac:picMk id="33" creationId="{9F13699F-1567-5A6A-C4A1-01A556269AFA}"/>
          </ac:picMkLst>
        </pc:picChg>
        <pc:picChg chg="del">
          <ac:chgData name="Long B Nguyen" userId="f59fb8f3-a021-417a-8bc1-65c8d471c621" providerId="ADAL" clId="{78644ED0-A0E5-E54E-82B5-0B3476B9E10B}" dt="2024-01-05T19:07:09.905" v="856" actId="478"/>
          <ac:picMkLst>
            <pc:docMk/>
            <pc:sldMk cId="2752258577" sldId="571"/>
            <ac:picMk id="34" creationId="{1E98B97C-748F-69CE-E6E2-D51A24328A2A}"/>
          </ac:picMkLst>
        </pc:picChg>
        <pc:picChg chg="del">
          <ac:chgData name="Long B Nguyen" userId="f59fb8f3-a021-417a-8bc1-65c8d471c621" providerId="ADAL" clId="{78644ED0-A0E5-E54E-82B5-0B3476B9E10B}" dt="2024-01-05T19:07:09.905" v="856" actId="478"/>
          <ac:picMkLst>
            <pc:docMk/>
            <pc:sldMk cId="2752258577" sldId="571"/>
            <ac:picMk id="35" creationId="{7224E4B4-27E4-5B94-0A69-458F1E192386}"/>
          </ac:picMkLst>
        </pc:picChg>
        <pc:picChg chg="del">
          <ac:chgData name="Long B Nguyen" userId="f59fb8f3-a021-417a-8bc1-65c8d471c621" providerId="ADAL" clId="{78644ED0-A0E5-E54E-82B5-0B3476B9E10B}" dt="2024-01-05T19:07:09.905" v="856" actId="478"/>
          <ac:picMkLst>
            <pc:docMk/>
            <pc:sldMk cId="2752258577" sldId="571"/>
            <ac:picMk id="36" creationId="{3A734EE6-CDE4-70CA-E08E-D734B255C1F1}"/>
          </ac:picMkLst>
        </pc:picChg>
        <pc:picChg chg="del">
          <ac:chgData name="Long B Nguyen" userId="f59fb8f3-a021-417a-8bc1-65c8d471c621" providerId="ADAL" clId="{78644ED0-A0E5-E54E-82B5-0B3476B9E10B}" dt="2024-01-05T19:07:09.905" v="856" actId="478"/>
          <ac:picMkLst>
            <pc:docMk/>
            <pc:sldMk cId="2752258577" sldId="571"/>
            <ac:picMk id="37" creationId="{7EC94172-3D86-3A9B-AE01-4B8E2ACDD38B}"/>
          </ac:picMkLst>
        </pc:picChg>
        <pc:picChg chg="del">
          <ac:chgData name="Long B Nguyen" userId="f59fb8f3-a021-417a-8bc1-65c8d471c621" providerId="ADAL" clId="{78644ED0-A0E5-E54E-82B5-0B3476B9E10B}" dt="2024-01-05T19:07:09.905" v="856" actId="478"/>
          <ac:picMkLst>
            <pc:docMk/>
            <pc:sldMk cId="2752258577" sldId="571"/>
            <ac:picMk id="38" creationId="{747C366B-EAAF-252C-9E6E-76E06BA8FF08}"/>
          </ac:picMkLst>
        </pc:picChg>
        <pc:cxnChg chg="del mod">
          <ac:chgData name="Long B Nguyen" userId="f59fb8f3-a021-417a-8bc1-65c8d471c621" providerId="ADAL" clId="{78644ED0-A0E5-E54E-82B5-0B3476B9E10B}" dt="2024-01-05T19:07:09.905" v="856" actId="478"/>
          <ac:cxnSpMkLst>
            <pc:docMk/>
            <pc:sldMk cId="2752258577" sldId="571"/>
            <ac:cxnSpMk id="5" creationId="{9A063FFF-43E1-CBBA-EA08-7D7E897684B8}"/>
          </ac:cxnSpMkLst>
        </pc:cxnChg>
        <pc:cxnChg chg="add mod">
          <ac:chgData name="Long B Nguyen" userId="f59fb8f3-a021-417a-8bc1-65c8d471c621" providerId="ADAL" clId="{78644ED0-A0E5-E54E-82B5-0B3476B9E10B}" dt="2024-01-05T19:08:31.514" v="931" actId="1037"/>
          <ac:cxnSpMkLst>
            <pc:docMk/>
            <pc:sldMk cId="2752258577" sldId="571"/>
            <ac:cxnSpMk id="12" creationId="{27D76A3C-A725-53DE-33C1-875483D130E4}"/>
          </ac:cxnSpMkLst>
        </pc:cxnChg>
      </pc:sldChg>
      <pc:sldChg chg="add del">
        <pc:chgData name="Long B Nguyen" userId="f59fb8f3-a021-417a-8bc1-65c8d471c621" providerId="ADAL" clId="{78644ED0-A0E5-E54E-82B5-0B3476B9E10B}" dt="2024-01-05T19:00:19.719" v="692"/>
        <pc:sldMkLst>
          <pc:docMk/>
          <pc:sldMk cId="3366066353" sldId="571"/>
        </pc:sldMkLst>
      </pc:sldChg>
      <pc:sldChg chg="add del">
        <pc:chgData name="Long B Nguyen" userId="f59fb8f3-a021-417a-8bc1-65c8d471c621" providerId="ADAL" clId="{78644ED0-A0E5-E54E-82B5-0B3476B9E10B}" dt="2024-01-07T16:26:13.661" v="1018" actId="2696"/>
        <pc:sldMkLst>
          <pc:docMk/>
          <pc:sldMk cId="691700387" sldId="572"/>
        </pc:sldMkLst>
      </pc:sldChg>
      <pc:sldChg chg="add del">
        <pc:chgData name="Long B Nguyen" userId="f59fb8f3-a021-417a-8bc1-65c8d471c621" providerId="ADAL" clId="{78644ED0-A0E5-E54E-82B5-0B3476B9E10B}" dt="2024-01-05T19:06:32.821" v="848"/>
        <pc:sldMkLst>
          <pc:docMk/>
          <pc:sldMk cId="817438708" sldId="572"/>
        </pc:sldMkLst>
      </pc:sldChg>
      <pc:sldChg chg="modSp add mod">
        <pc:chgData name="Long B Nguyen" userId="f59fb8f3-a021-417a-8bc1-65c8d471c621" providerId="ADAL" clId="{78644ED0-A0E5-E54E-82B5-0B3476B9E10B}" dt="2024-01-07T16:27:15.896" v="1038" actId="20577"/>
        <pc:sldMkLst>
          <pc:docMk/>
          <pc:sldMk cId="1583125529" sldId="572"/>
        </pc:sldMkLst>
        <pc:spChg chg="mod">
          <ac:chgData name="Long B Nguyen" userId="f59fb8f3-a021-417a-8bc1-65c8d471c621" providerId="ADAL" clId="{78644ED0-A0E5-E54E-82B5-0B3476B9E10B}" dt="2024-01-07T16:27:15.896" v="1038" actId="20577"/>
          <ac:spMkLst>
            <pc:docMk/>
            <pc:sldMk cId="1583125529" sldId="572"/>
            <ac:spMk id="6" creationId="{1C692FAF-D519-8052-F9E3-FC962B05DA45}"/>
          </ac:spMkLst>
        </pc:spChg>
      </pc:sldChg>
      <pc:sldChg chg="modSp add mod">
        <pc:chgData name="Long B Nguyen" userId="f59fb8f3-a021-417a-8bc1-65c8d471c621" providerId="ADAL" clId="{78644ED0-A0E5-E54E-82B5-0B3476B9E10B}" dt="2024-01-07T16:28:13.078" v="1089" actId="1037"/>
        <pc:sldMkLst>
          <pc:docMk/>
          <pc:sldMk cId="133864505" sldId="573"/>
        </pc:sldMkLst>
        <pc:spChg chg="mod">
          <ac:chgData name="Long B Nguyen" userId="f59fb8f3-a021-417a-8bc1-65c8d471c621" providerId="ADAL" clId="{78644ED0-A0E5-E54E-82B5-0B3476B9E10B}" dt="2024-01-07T16:28:00.026" v="1074" actId="20577"/>
          <ac:spMkLst>
            <pc:docMk/>
            <pc:sldMk cId="133864505" sldId="573"/>
            <ac:spMk id="6" creationId="{1C692FAF-D519-8052-F9E3-FC962B05DA45}"/>
          </ac:spMkLst>
        </pc:spChg>
        <pc:picChg chg="mod">
          <ac:chgData name="Long B Nguyen" userId="f59fb8f3-a021-417a-8bc1-65c8d471c621" providerId="ADAL" clId="{78644ED0-A0E5-E54E-82B5-0B3476B9E10B}" dt="2024-01-07T16:28:13.078" v="1089" actId="1037"/>
          <ac:picMkLst>
            <pc:docMk/>
            <pc:sldMk cId="133864505" sldId="573"/>
            <ac:picMk id="7" creationId="{35C27AA7-83D3-FD3F-F256-DFAA5700CD13}"/>
          </ac:picMkLst>
        </pc:picChg>
      </pc:sldChg>
      <pc:sldChg chg="add del">
        <pc:chgData name="Long B Nguyen" userId="f59fb8f3-a021-417a-8bc1-65c8d471c621" providerId="ADAL" clId="{78644ED0-A0E5-E54E-82B5-0B3476B9E10B}" dt="2024-01-07T16:27:24.168" v="1041"/>
        <pc:sldMkLst>
          <pc:docMk/>
          <pc:sldMk cId="1952784144" sldId="574"/>
        </pc:sldMkLst>
      </pc:sldChg>
      <pc:sldChg chg="modSp add mod">
        <pc:chgData name="Long B Nguyen" userId="f59fb8f3-a021-417a-8bc1-65c8d471c621" providerId="ADAL" clId="{78644ED0-A0E5-E54E-82B5-0B3476B9E10B}" dt="2024-01-07T16:30:48.127" v="1256" actId="20577"/>
        <pc:sldMkLst>
          <pc:docMk/>
          <pc:sldMk cId="3973282012" sldId="574"/>
        </pc:sldMkLst>
        <pc:spChg chg="mod">
          <ac:chgData name="Long B Nguyen" userId="f59fb8f3-a021-417a-8bc1-65c8d471c621" providerId="ADAL" clId="{78644ED0-A0E5-E54E-82B5-0B3476B9E10B}" dt="2024-01-07T16:29:04.527" v="1098" actId="20577"/>
          <ac:spMkLst>
            <pc:docMk/>
            <pc:sldMk cId="3973282012" sldId="574"/>
            <ac:spMk id="2" creationId="{870AC1F3-79C1-D54D-9F4F-7CDE7D29D43B}"/>
          </ac:spMkLst>
        </pc:spChg>
        <pc:spChg chg="mod">
          <ac:chgData name="Long B Nguyen" userId="f59fb8f3-a021-417a-8bc1-65c8d471c621" providerId="ADAL" clId="{78644ED0-A0E5-E54E-82B5-0B3476B9E10B}" dt="2024-01-07T16:30:48.127" v="1256" actId="20577"/>
          <ac:spMkLst>
            <pc:docMk/>
            <pc:sldMk cId="3973282012" sldId="574"/>
            <ac:spMk id="6" creationId="{1C692FAF-D519-8052-F9E3-FC962B05DA45}"/>
          </ac:spMkLst>
        </pc:spChg>
        <pc:picChg chg="mod">
          <ac:chgData name="Long B Nguyen" userId="f59fb8f3-a021-417a-8bc1-65c8d471c621" providerId="ADAL" clId="{78644ED0-A0E5-E54E-82B5-0B3476B9E10B}" dt="2024-01-07T16:29:36.147" v="1138" actId="1035"/>
          <ac:picMkLst>
            <pc:docMk/>
            <pc:sldMk cId="3973282012" sldId="574"/>
            <ac:picMk id="7" creationId="{35C27AA7-83D3-FD3F-F256-DFAA5700CD13}"/>
          </ac:picMkLst>
        </pc:picChg>
        <pc:cxnChg chg="mod">
          <ac:chgData name="Long B Nguyen" userId="f59fb8f3-a021-417a-8bc1-65c8d471c621" providerId="ADAL" clId="{78644ED0-A0E5-E54E-82B5-0B3476B9E10B}" dt="2024-01-07T16:29:39.654" v="1145" actId="1035"/>
          <ac:cxnSpMkLst>
            <pc:docMk/>
            <pc:sldMk cId="3973282012" sldId="574"/>
            <ac:cxnSpMk id="12" creationId="{27D76A3C-A725-53DE-33C1-875483D130E4}"/>
          </ac:cxnSpMkLst>
        </pc:cxnChg>
      </pc:sldChg>
      <pc:sldChg chg="delSp add mod">
        <pc:chgData name="Long B Nguyen" userId="f59fb8f3-a021-417a-8bc1-65c8d471c621" providerId="ADAL" clId="{78644ED0-A0E5-E54E-82B5-0B3476B9E10B}" dt="2024-01-08T13:23:46.427" v="1278" actId="478"/>
        <pc:sldMkLst>
          <pc:docMk/>
          <pc:sldMk cId="1602802398" sldId="575"/>
        </pc:sldMkLst>
        <pc:picChg chg="del">
          <ac:chgData name="Long B Nguyen" userId="f59fb8f3-a021-417a-8bc1-65c8d471c621" providerId="ADAL" clId="{78644ED0-A0E5-E54E-82B5-0B3476B9E10B}" dt="2024-01-08T13:23:46.427" v="1278" actId="478"/>
          <ac:picMkLst>
            <pc:docMk/>
            <pc:sldMk cId="1602802398" sldId="575"/>
            <ac:picMk id="14" creationId="{98BFE717-7F26-E699-A791-F55D5AD82590}"/>
          </ac:picMkLst>
        </pc:picChg>
      </pc:sldChg>
    </pc:docChg>
  </pc:docChgLst>
  <pc:docChgLst>
    <pc:chgData name="Long B Nguyen" userId="f59fb8f3-a021-417a-8bc1-65c8d471c621" providerId="ADAL" clId="{155FEEDE-AC30-BC4E-BA1D-380595766DDA}"/>
    <pc:docChg chg="custSel addSld delSld modSld">
      <pc:chgData name="Long B Nguyen" userId="f59fb8f3-a021-417a-8bc1-65c8d471c621" providerId="ADAL" clId="{155FEEDE-AC30-BC4E-BA1D-380595766DDA}" dt="2021-02-04T03:22:23.200" v="1718" actId="2711"/>
      <pc:docMkLst>
        <pc:docMk/>
      </pc:docMkLst>
      <pc:sldChg chg="del">
        <pc:chgData name="Long B Nguyen" userId="f59fb8f3-a021-417a-8bc1-65c8d471c621" providerId="ADAL" clId="{155FEEDE-AC30-BC4E-BA1D-380595766DDA}" dt="2021-02-03T16:25:50.135" v="19" actId="2696"/>
        <pc:sldMkLst>
          <pc:docMk/>
          <pc:sldMk cId="3386423262" sldId="326"/>
        </pc:sldMkLst>
      </pc:sldChg>
      <pc:sldChg chg="del">
        <pc:chgData name="Long B Nguyen" userId="f59fb8f3-a021-417a-8bc1-65c8d471c621" providerId="ADAL" clId="{155FEEDE-AC30-BC4E-BA1D-380595766DDA}" dt="2021-02-03T16:25:50.135" v="19" actId="2696"/>
        <pc:sldMkLst>
          <pc:docMk/>
          <pc:sldMk cId="3477128042" sldId="327"/>
        </pc:sldMkLst>
      </pc:sldChg>
      <pc:sldChg chg="addSp modSp add mod modAnim">
        <pc:chgData name="Long B Nguyen" userId="f59fb8f3-a021-417a-8bc1-65c8d471c621" providerId="ADAL" clId="{155FEEDE-AC30-BC4E-BA1D-380595766DDA}" dt="2021-02-04T03:14:25.021" v="1631"/>
        <pc:sldMkLst>
          <pc:docMk/>
          <pc:sldMk cId="118089062" sldId="350"/>
        </pc:sldMkLst>
        <pc:spChg chg="mod">
          <ac:chgData name="Long B Nguyen" userId="f59fb8f3-a021-417a-8bc1-65c8d471c621" providerId="ADAL" clId="{155FEEDE-AC30-BC4E-BA1D-380595766DDA}" dt="2021-02-03T16:26:08.561" v="45" actId="1076"/>
          <ac:spMkLst>
            <pc:docMk/>
            <pc:sldMk cId="118089062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155FEEDE-AC30-BC4E-BA1D-380595766DDA}" dt="2021-02-03T16:26:21.329" v="49" actId="20577"/>
          <ac:spMkLst>
            <pc:docMk/>
            <pc:sldMk cId="118089062" sldId="350"/>
            <ac:spMk id="9" creationId="{E3B2E017-30B2-884B-A113-B419A2ED51AD}"/>
          </ac:spMkLst>
        </pc:spChg>
        <pc:picChg chg="add mod">
          <ac:chgData name="Long B Nguyen" userId="f59fb8f3-a021-417a-8bc1-65c8d471c621" providerId="ADAL" clId="{155FEEDE-AC30-BC4E-BA1D-380595766DDA}" dt="2021-02-03T16:28:15.430" v="66" actId="692"/>
          <ac:picMkLst>
            <pc:docMk/>
            <pc:sldMk cId="118089062" sldId="350"/>
            <ac:picMk id="5" creationId="{DCE27A21-98CD-1D43-A4C8-E79F87B2941C}"/>
          </ac:picMkLst>
        </pc:picChg>
        <pc:picChg chg="add mod">
          <ac:chgData name="Long B Nguyen" userId="f59fb8f3-a021-417a-8bc1-65c8d471c621" providerId="ADAL" clId="{155FEEDE-AC30-BC4E-BA1D-380595766DDA}" dt="2021-02-03T16:28:24.445" v="71" actId="692"/>
          <ac:picMkLst>
            <pc:docMk/>
            <pc:sldMk cId="118089062" sldId="350"/>
            <ac:picMk id="7" creationId="{2C2737B9-DB83-C846-B719-01B5B146C3C4}"/>
          </ac:picMkLst>
        </pc:picChg>
      </pc:sldChg>
      <pc:sldChg chg="delSp modSp add mod">
        <pc:chgData name="Long B Nguyen" userId="f59fb8f3-a021-417a-8bc1-65c8d471c621" providerId="ADAL" clId="{155FEEDE-AC30-BC4E-BA1D-380595766DDA}" dt="2021-02-03T16:29:38.721" v="84"/>
        <pc:sldMkLst>
          <pc:docMk/>
          <pc:sldMk cId="1958779420" sldId="352"/>
        </pc:sldMkLst>
        <pc:spChg chg="mod">
          <ac:chgData name="Long B Nguyen" userId="f59fb8f3-a021-417a-8bc1-65c8d471c621" providerId="ADAL" clId="{155FEEDE-AC30-BC4E-BA1D-380595766DDA}" dt="2021-02-03T16:28:52.230" v="74" actId="1076"/>
          <ac:spMkLst>
            <pc:docMk/>
            <pc:sldMk cId="1958779420" sldId="352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29:33.148" v="81" actId="478"/>
          <ac:spMkLst>
            <pc:docMk/>
            <pc:sldMk cId="1958779420" sldId="352"/>
            <ac:spMk id="7" creationId="{DD8A5CCD-E1C2-A844-A623-D7CF631C7807}"/>
          </ac:spMkLst>
        </pc:spChg>
        <pc:spChg chg="del mod">
          <ac:chgData name="Long B Nguyen" userId="f59fb8f3-a021-417a-8bc1-65c8d471c621" providerId="ADAL" clId="{155FEEDE-AC30-BC4E-BA1D-380595766DDA}" dt="2021-02-03T16:29:38.721" v="84"/>
          <ac:spMkLst>
            <pc:docMk/>
            <pc:sldMk cId="1958779420" sldId="352"/>
            <ac:spMk id="8" creationId="{61E6B7CA-3510-2641-9859-C05DEE7B35B5}"/>
          </ac:spMkLst>
        </pc:spChg>
        <pc:cxnChg chg="del mod">
          <ac:chgData name="Long B Nguyen" userId="f59fb8f3-a021-417a-8bc1-65c8d471c621" providerId="ADAL" clId="{155FEEDE-AC30-BC4E-BA1D-380595766DDA}" dt="2021-02-03T16:29:31.143" v="80" actId="478"/>
          <ac:cxnSpMkLst>
            <pc:docMk/>
            <pc:sldMk cId="1958779420" sldId="352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29:33.148" v="81" actId="478"/>
          <ac:cxnSpMkLst>
            <pc:docMk/>
            <pc:sldMk cId="1958779420" sldId="352"/>
            <ac:cxnSpMk id="11" creationId="{9C8CFF0D-CEB8-3F41-B9C3-0B60F5D1A9C7}"/>
          </ac:cxnSpMkLst>
        </pc:cxnChg>
      </pc:sldChg>
      <pc:sldChg chg="addSp delSp modSp add mod">
        <pc:chgData name="Long B Nguyen" userId="f59fb8f3-a021-417a-8bc1-65c8d471c621" providerId="ADAL" clId="{155FEEDE-AC30-BC4E-BA1D-380595766DDA}" dt="2021-02-03T16:29:38.121" v="82" actId="478"/>
        <pc:sldMkLst>
          <pc:docMk/>
          <pc:sldMk cId="3703206200" sldId="355"/>
        </pc:sldMkLst>
        <pc:spChg chg="del">
          <ac:chgData name="Long B Nguyen" userId="f59fb8f3-a021-417a-8bc1-65c8d471c621" providerId="ADAL" clId="{155FEEDE-AC30-BC4E-BA1D-380595766DDA}" dt="2021-02-03T16:29:02.240" v="76" actId="478"/>
          <ac:spMkLst>
            <pc:docMk/>
            <pc:sldMk cId="3703206200" sldId="355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29:38.121" v="82" actId="478"/>
          <ac:spMkLst>
            <pc:docMk/>
            <pc:sldMk cId="3703206200" sldId="355"/>
            <ac:spMk id="7" creationId="{DD8A5CCD-E1C2-A844-A623-D7CF631C7807}"/>
          </ac:spMkLst>
        </pc:spChg>
        <pc:spChg chg="del">
          <ac:chgData name="Long B Nguyen" userId="f59fb8f3-a021-417a-8bc1-65c8d471c621" providerId="ADAL" clId="{155FEEDE-AC30-BC4E-BA1D-380595766DDA}" dt="2021-02-03T16:29:38.121" v="82" actId="478"/>
          <ac:spMkLst>
            <pc:docMk/>
            <pc:sldMk cId="3703206200" sldId="355"/>
            <ac:spMk id="8" creationId="{61E6B7CA-3510-2641-9859-C05DEE7B35B5}"/>
          </ac:spMkLst>
        </pc:spChg>
        <pc:spChg chg="add mod">
          <ac:chgData name="Long B Nguyen" userId="f59fb8f3-a021-417a-8bc1-65c8d471c621" providerId="ADAL" clId="{155FEEDE-AC30-BC4E-BA1D-380595766DDA}" dt="2021-02-03T16:29:00.205" v="75"/>
          <ac:spMkLst>
            <pc:docMk/>
            <pc:sldMk cId="3703206200" sldId="355"/>
            <ac:spMk id="12" creationId="{9D388B09-03EE-A44C-9963-4CD528342DC5}"/>
          </ac:spMkLst>
        </pc:spChg>
        <pc:cxnChg chg="del mod">
          <ac:chgData name="Long B Nguyen" userId="f59fb8f3-a021-417a-8bc1-65c8d471c621" providerId="ADAL" clId="{155FEEDE-AC30-BC4E-BA1D-380595766DDA}" dt="2021-02-03T16:29:38.121" v="82" actId="478"/>
          <ac:cxnSpMkLst>
            <pc:docMk/>
            <pc:sldMk cId="3703206200" sldId="355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29:38.121" v="82" actId="478"/>
          <ac:cxnSpMkLst>
            <pc:docMk/>
            <pc:sldMk cId="3703206200" sldId="355"/>
            <ac:cxnSpMk id="11" creationId="{9C8CFF0D-CEB8-3F41-B9C3-0B60F5D1A9C7}"/>
          </ac:cxnSpMkLst>
        </pc:cxnChg>
      </pc:sldChg>
      <pc:sldChg chg="addSp delSp modSp add mod">
        <pc:chgData name="Long B Nguyen" userId="f59fb8f3-a021-417a-8bc1-65c8d471c621" providerId="ADAL" clId="{155FEEDE-AC30-BC4E-BA1D-380595766DDA}" dt="2021-02-03T16:29:51.279" v="86" actId="478"/>
        <pc:sldMkLst>
          <pc:docMk/>
          <pc:sldMk cId="2824823433" sldId="356"/>
        </pc:sldMkLst>
        <pc:spChg chg="del">
          <ac:chgData name="Long B Nguyen" userId="f59fb8f3-a021-417a-8bc1-65c8d471c621" providerId="ADAL" clId="{155FEEDE-AC30-BC4E-BA1D-380595766DDA}" dt="2021-02-03T16:29:51.279" v="86" actId="478"/>
          <ac:spMkLst>
            <pc:docMk/>
            <pc:sldMk cId="2824823433" sldId="356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29:51.279" v="86" actId="478"/>
          <ac:spMkLst>
            <pc:docMk/>
            <pc:sldMk cId="2824823433" sldId="356"/>
            <ac:spMk id="7" creationId="{DD8A5CCD-E1C2-A844-A623-D7CF631C7807}"/>
          </ac:spMkLst>
        </pc:spChg>
        <pc:spChg chg="del">
          <ac:chgData name="Long B Nguyen" userId="f59fb8f3-a021-417a-8bc1-65c8d471c621" providerId="ADAL" clId="{155FEEDE-AC30-BC4E-BA1D-380595766DDA}" dt="2021-02-03T16:29:51.279" v="86" actId="478"/>
          <ac:spMkLst>
            <pc:docMk/>
            <pc:sldMk cId="2824823433" sldId="356"/>
            <ac:spMk id="8" creationId="{61E6B7CA-3510-2641-9859-C05DEE7B35B5}"/>
          </ac:spMkLst>
        </pc:spChg>
        <pc:spChg chg="add mod">
          <ac:chgData name="Long B Nguyen" userId="f59fb8f3-a021-417a-8bc1-65c8d471c621" providerId="ADAL" clId="{155FEEDE-AC30-BC4E-BA1D-380595766DDA}" dt="2021-02-03T16:29:46.208" v="85"/>
          <ac:spMkLst>
            <pc:docMk/>
            <pc:sldMk cId="2824823433" sldId="356"/>
            <ac:spMk id="12" creationId="{A8C1A20B-6051-9A4B-A849-F40E23305EAC}"/>
          </ac:spMkLst>
        </pc:spChg>
        <pc:cxnChg chg="del">
          <ac:chgData name="Long B Nguyen" userId="f59fb8f3-a021-417a-8bc1-65c8d471c621" providerId="ADAL" clId="{155FEEDE-AC30-BC4E-BA1D-380595766DDA}" dt="2021-02-03T16:29:51.279" v="86" actId="478"/>
          <ac:cxnSpMkLst>
            <pc:docMk/>
            <pc:sldMk cId="2824823433" sldId="356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29:51.279" v="86" actId="478"/>
          <ac:cxnSpMkLst>
            <pc:docMk/>
            <pc:sldMk cId="2824823433" sldId="356"/>
            <ac:cxnSpMk id="11" creationId="{9C8CFF0D-CEB8-3F41-B9C3-0B60F5D1A9C7}"/>
          </ac:cxnSpMkLst>
        </pc:cxnChg>
      </pc:sldChg>
      <pc:sldChg chg="addSp delSp modSp add mod modAnim">
        <pc:chgData name="Long B Nguyen" userId="f59fb8f3-a021-417a-8bc1-65c8d471c621" providerId="ADAL" clId="{155FEEDE-AC30-BC4E-BA1D-380595766DDA}" dt="2021-02-04T03:15:25.833" v="1634"/>
        <pc:sldMkLst>
          <pc:docMk/>
          <pc:sldMk cId="1611483102" sldId="357"/>
        </pc:sldMkLst>
        <pc:spChg chg="del">
          <ac:chgData name="Long B Nguyen" userId="f59fb8f3-a021-417a-8bc1-65c8d471c621" providerId="ADAL" clId="{155FEEDE-AC30-BC4E-BA1D-380595766DDA}" dt="2021-02-03T16:30:07.130" v="89" actId="478"/>
          <ac:spMkLst>
            <pc:docMk/>
            <pc:sldMk cId="1611483102" sldId="357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29:59.142" v="87" actId="478"/>
          <ac:spMkLst>
            <pc:docMk/>
            <pc:sldMk cId="1611483102" sldId="357"/>
            <ac:spMk id="7" creationId="{DD8A5CCD-E1C2-A844-A623-D7CF631C7807}"/>
          </ac:spMkLst>
        </pc:spChg>
        <pc:spChg chg="del">
          <ac:chgData name="Long B Nguyen" userId="f59fb8f3-a021-417a-8bc1-65c8d471c621" providerId="ADAL" clId="{155FEEDE-AC30-BC4E-BA1D-380595766DDA}" dt="2021-02-03T16:29:59.142" v="87" actId="478"/>
          <ac:spMkLst>
            <pc:docMk/>
            <pc:sldMk cId="1611483102" sldId="357"/>
            <ac:spMk id="8" creationId="{61E6B7CA-3510-2641-9859-C05DEE7B35B5}"/>
          </ac:spMkLst>
        </pc:spChg>
        <pc:spChg chg="del">
          <ac:chgData name="Long B Nguyen" userId="f59fb8f3-a021-417a-8bc1-65c8d471c621" providerId="ADAL" clId="{155FEEDE-AC30-BC4E-BA1D-380595766DDA}" dt="2021-02-03T16:29:59.142" v="87" actId="478"/>
          <ac:spMkLst>
            <pc:docMk/>
            <pc:sldMk cId="1611483102" sldId="357"/>
            <ac:spMk id="9" creationId="{E3B2E017-30B2-884B-A113-B419A2ED51AD}"/>
          </ac:spMkLst>
        </pc:spChg>
        <pc:spChg chg="add mod">
          <ac:chgData name="Long B Nguyen" userId="f59fb8f3-a021-417a-8bc1-65c8d471c621" providerId="ADAL" clId="{155FEEDE-AC30-BC4E-BA1D-380595766DDA}" dt="2021-02-04T03:15:20.770" v="1633"/>
          <ac:spMkLst>
            <pc:docMk/>
            <pc:sldMk cId="1611483102" sldId="357"/>
            <ac:spMk id="18" creationId="{8C28A73F-4BBF-9846-B5CD-B54D1BB9F7E7}"/>
          </ac:spMkLst>
        </pc:spChg>
        <pc:spChg chg="add mod">
          <ac:chgData name="Long B Nguyen" userId="f59fb8f3-a021-417a-8bc1-65c8d471c621" providerId="ADAL" clId="{155FEEDE-AC30-BC4E-BA1D-380595766DDA}" dt="2021-02-03T16:30:11.044" v="90" actId="1076"/>
          <ac:spMkLst>
            <pc:docMk/>
            <pc:sldMk cId="1611483102" sldId="357"/>
            <ac:spMk id="28" creationId="{375DA2D2-6321-8440-AE14-C62C9E3952D0}"/>
          </ac:spMkLst>
        </pc:spChg>
        <pc:cxnChg chg="del">
          <ac:chgData name="Long B Nguyen" userId="f59fb8f3-a021-417a-8bc1-65c8d471c621" providerId="ADAL" clId="{155FEEDE-AC30-BC4E-BA1D-380595766DDA}" dt="2021-02-03T16:29:59.142" v="87" actId="478"/>
          <ac:cxnSpMkLst>
            <pc:docMk/>
            <pc:sldMk cId="1611483102" sldId="357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29:59.142" v="87" actId="478"/>
          <ac:cxnSpMkLst>
            <pc:docMk/>
            <pc:sldMk cId="1611483102" sldId="357"/>
            <ac:cxnSpMk id="11" creationId="{9C8CFF0D-CEB8-3F41-B9C3-0B60F5D1A9C7}"/>
          </ac:cxnSpMkLst>
        </pc:cxnChg>
      </pc:sldChg>
      <pc:sldChg chg="delSp add mod">
        <pc:chgData name="Long B Nguyen" userId="f59fb8f3-a021-417a-8bc1-65c8d471c621" providerId="ADAL" clId="{155FEEDE-AC30-BC4E-BA1D-380595766DDA}" dt="2021-02-03T16:30:41.072" v="91" actId="478"/>
        <pc:sldMkLst>
          <pc:docMk/>
          <pc:sldMk cId="1181743911" sldId="360"/>
        </pc:sldMkLst>
        <pc:spChg chg="del">
          <ac:chgData name="Long B Nguyen" userId="f59fb8f3-a021-417a-8bc1-65c8d471c621" providerId="ADAL" clId="{155FEEDE-AC30-BC4E-BA1D-380595766DDA}" dt="2021-02-03T16:30:41.072" v="91" actId="478"/>
          <ac:spMkLst>
            <pc:docMk/>
            <pc:sldMk cId="1181743911" sldId="360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30:41.072" v="91" actId="478"/>
          <ac:spMkLst>
            <pc:docMk/>
            <pc:sldMk cId="1181743911" sldId="360"/>
            <ac:spMk id="7" creationId="{DD8A5CCD-E1C2-A844-A623-D7CF631C7807}"/>
          </ac:spMkLst>
        </pc:spChg>
        <pc:spChg chg="del">
          <ac:chgData name="Long B Nguyen" userId="f59fb8f3-a021-417a-8bc1-65c8d471c621" providerId="ADAL" clId="{155FEEDE-AC30-BC4E-BA1D-380595766DDA}" dt="2021-02-03T16:30:41.072" v="91" actId="478"/>
          <ac:spMkLst>
            <pc:docMk/>
            <pc:sldMk cId="1181743911" sldId="360"/>
            <ac:spMk id="8" creationId="{61E6B7CA-3510-2641-9859-C05DEE7B35B5}"/>
          </ac:spMkLst>
        </pc:spChg>
        <pc:cxnChg chg="del">
          <ac:chgData name="Long B Nguyen" userId="f59fb8f3-a021-417a-8bc1-65c8d471c621" providerId="ADAL" clId="{155FEEDE-AC30-BC4E-BA1D-380595766DDA}" dt="2021-02-03T16:30:41.072" v="91" actId="478"/>
          <ac:cxnSpMkLst>
            <pc:docMk/>
            <pc:sldMk cId="1181743911" sldId="360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30:41.072" v="91" actId="478"/>
          <ac:cxnSpMkLst>
            <pc:docMk/>
            <pc:sldMk cId="1181743911" sldId="360"/>
            <ac:cxnSpMk id="11" creationId="{9C8CFF0D-CEB8-3F41-B9C3-0B60F5D1A9C7}"/>
          </ac:cxnSpMkLst>
        </pc:cxnChg>
      </pc:sldChg>
      <pc:sldChg chg="addSp delSp modSp add mod">
        <pc:chgData name="Long B Nguyen" userId="f59fb8f3-a021-417a-8bc1-65c8d471c621" providerId="ADAL" clId="{155FEEDE-AC30-BC4E-BA1D-380595766DDA}" dt="2021-02-04T03:16:28.643" v="1667" actId="5793"/>
        <pc:sldMkLst>
          <pc:docMk/>
          <pc:sldMk cId="2085925546" sldId="361"/>
        </pc:sldMkLst>
        <pc:spChg chg="del">
          <ac:chgData name="Long B Nguyen" userId="f59fb8f3-a021-417a-8bc1-65c8d471c621" providerId="ADAL" clId="{155FEEDE-AC30-BC4E-BA1D-380595766DDA}" dt="2021-02-03T16:30:47.502" v="92" actId="478"/>
          <ac:spMkLst>
            <pc:docMk/>
            <pc:sldMk cId="2085925546" sldId="361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30:47.502" v="92" actId="478"/>
          <ac:spMkLst>
            <pc:docMk/>
            <pc:sldMk cId="2085925546" sldId="361"/>
            <ac:spMk id="7" creationId="{DD8A5CCD-E1C2-A844-A623-D7CF631C7807}"/>
          </ac:spMkLst>
        </pc:spChg>
        <pc:spChg chg="del">
          <ac:chgData name="Long B Nguyen" userId="f59fb8f3-a021-417a-8bc1-65c8d471c621" providerId="ADAL" clId="{155FEEDE-AC30-BC4E-BA1D-380595766DDA}" dt="2021-02-03T16:30:47.502" v="92" actId="478"/>
          <ac:spMkLst>
            <pc:docMk/>
            <pc:sldMk cId="2085925546" sldId="361"/>
            <ac:spMk id="8" creationId="{61E6B7CA-3510-2641-9859-C05DEE7B35B5}"/>
          </ac:spMkLst>
        </pc:spChg>
        <pc:spChg chg="mod">
          <ac:chgData name="Long B Nguyen" userId="f59fb8f3-a021-417a-8bc1-65c8d471c621" providerId="ADAL" clId="{155FEEDE-AC30-BC4E-BA1D-380595766DDA}" dt="2021-02-04T03:16:28.643" v="1667" actId="5793"/>
          <ac:spMkLst>
            <pc:docMk/>
            <pc:sldMk cId="2085925546" sldId="361"/>
            <ac:spMk id="27" creationId="{C2B7F269-607F-CD47-86B7-A7E719D5EDB6}"/>
          </ac:spMkLst>
        </pc:spChg>
        <pc:spChg chg="add del mod">
          <ac:chgData name="Long B Nguyen" userId="f59fb8f3-a021-417a-8bc1-65c8d471c621" providerId="ADAL" clId="{155FEEDE-AC30-BC4E-BA1D-380595766DDA}" dt="2021-02-03T16:30:57.950" v="95" actId="478"/>
          <ac:spMkLst>
            <pc:docMk/>
            <pc:sldMk cId="2085925546" sldId="361"/>
            <ac:spMk id="28" creationId="{9847AD87-7BB4-2E44-B911-56D4D0D98537}"/>
          </ac:spMkLst>
        </pc:spChg>
        <pc:cxnChg chg="del">
          <ac:chgData name="Long B Nguyen" userId="f59fb8f3-a021-417a-8bc1-65c8d471c621" providerId="ADAL" clId="{155FEEDE-AC30-BC4E-BA1D-380595766DDA}" dt="2021-02-03T16:30:47.502" v="92" actId="478"/>
          <ac:cxnSpMkLst>
            <pc:docMk/>
            <pc:sldMk cId="2085925546" sldId="361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30:47.502" v="92" actId="478"/>
          <ac:cxnSpMkLst>
            <pc:docMk/>
            <pc:sldMk cId="2085925546" sldId="361"/>
            <ac:cxnSpMk id="11" creationId="{9C8CFF0D-CEB8-3F41-B9C3-0B60F5D1A9C7}"/>
          </ac:cxnSpMkLst>
        </pc:cxnChg>
      </pc:sldChg>
      <pc:sldChg chg="delSp modSp add mod">
        <pc:chgData name="Long B Nguyen" userId="f59fb8f3-a021-417a-8bc1-65c8d471c621" providerId="ADAL" clId="{155FEEDE-AC30-BC4E-BA1D-380595766DDA}" dt="2021-02-04T03:16:22.368" v="1666" actId="20577"/>
        <pc:sldMkLst>
          <pc:docMk/>
          <pc:sldMk cId="307853517" sldId="362"/>
        </pc:sldMkLst>
        <pc:spChg chg="del">
          <ac:chgData name="Long B Nguyen" userId="f59fb8f3-a021-417a-8bc1-65c8d471c621" providerId="ADAL" clId="{155FEEDE-AC30-BC4E-BA1D-380595766DDA}" dt="2021-02-03T16:31:15.020" v="96" actId="478"/>
          <ac:spMkLst>
            <pc:docMk/>
            <pc:sldMk cId="307853517" sldId="362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31:15.020" v="96" actId="478"/>
          <ac:spMkLst>
            <pc:docMk/>
            <pc:sldMk cId="307853517" sldId="362"/>
            <ac:spMk id="7" creationId="{DD8A5CCD-E1C2-A844-A623-D7CF631C7807}"/>
          </ac:spMkLst>
        </pc:spChg>
        <pc:spChg chg="del">
          <ac:chgData name="Long B Nguyen" userId="f59fb8f3-a021-417a-8bc1-65c8d471c621" providerId="ADAL" clId="{155FEEDE-AC30-BC4E-BA1D-380595766DDA}" dt="2021-02-03T16:31:15.020" v="96" actId="478"/>
          <ac:spMkLst>
            <pc:docMk/>
            <pc:sldMk cId="307853517" sldId="362"/>
            <ac:spMk id="8" creationId="{61E6B7CA-3510-2641-9859-C05DEE7B35B5}"/>
          </ac:spMkLst>
        </pc:spChg>
        <pc:spChg chg="mod">
          <ac:chgData name="Long B Nguyen" userId="f59fb8f3-a021-417a-8bc1-65c8d471c621" providerId="ADAL" clId="{155FEEDE-AC30-BC4E-BA1D-380595766DDA}" dt="2021-02-04T03:16:22.368" v="1666" actId="20577"/>
          <ac:spMkLst>
            <pc:docMk/>
            <pc:sldMk cId="307853517" sldId="362"/>
            <ac:spMk id="27" creationId="{C2B7F269-607F-CD47-86B7-A7E719D5EDB6}"/>
          </ac:spMkLst>
        </pc:spChg>
        <pc:cxnChg chg="del">
          <ac:chgData name="Long B Nguyen" userId="f59fb8f3-a021-417a-8bc1-65c8d471c621" providerId="ADAL" clId="{155FEEDE-AC30-BC4E-BA1D-380595766DDA}" dt="2021-02-03T16:31:15.020" v="96" actId="478"/>
          <ac:cxnSpMkLst>
            <pc:docMk/>
            <pc:sldMk cId="307853517" sldId="362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31:15.020" v="96" actId="478"/>
          <ac:cxnSpMkLst>
            <pc:docMk/>
            <pc:sldMk cId="307853517" sldId="362"/>
            <ac:cxnSpMk id="11" creationId="{9C8CFF0D-CEB8-3F41-B9C3-0B60F5D1A9C7}"/>
          </ac:cxnSpMkLst>
        </pc:cxnChg>
      </pc:sldChg>
      <pc:sldChg chg="delSp modSp add mod">
        <pc:chgData name="Long B Nguyen" userId="f59fb8f3-a021-417a-8bc1-65c8d471c621" providerId="ADAL" clId="{155FEEDE-AC30-BC4E-BA1D-380595766DDA}" dt="2021-02-03T16:32:13.089" v="111" actId="20577"/>
        <pc:sldMkLst>
          <pc:docMk/>
          <pc:sldMk cId="2173464303" sldId="363"/>
        </pc:sldMkLst>
        <pc:spChg chg="del">
          <ac:chgData name="Long B Nguyen" userId="f59fb8f3-a021-417a-8bc1-65c8d471c621" providerId="ADAL" clId="{155FEEDE-AC30-BC4E-BA1D-380595766DDA}" dt="2021-02-03T16:31:40.093" v="106" actId="478"/>
          <ac:spMkLst>
            <pc:docMk/>
            <pc:sldMk cId="2173464303" sldId="363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31:40.093" v="106" actId="478"/>
          <ac:spMkLst>
            <pc:docMk/>
            <pc:sldMk cId="2173464303" sldId="363"/>
            <ac:spMk id="7" creationId="{DD8A5CCD-E1C2-A844-A623-D7CF631C7807}"/>
          </ac:spMkLst>
        </pc:spChg>
        <pc:spChg chg="del">
          <ac:chgData name="Long B Nguyen" userId="f59fb8f3-a021-417a-8bc1-65c8d471c621" providerId="ADAL" clId="{155FEEDE-AC30-BC4E-BA1D-380595766DDA}" dt="2021-02-03T16:31:37.311" v="105" actId="478"/>
          <ac:spMkLst>
            <pc:docMk/>
            <pc:sldMk cId="2173464303" sldId="363"/>
            <ac:spMk id="8" creationId="{61E6B7CA-3510-2641-9859-C05DEE7B35B5}"/>
          </ac:spMkLst>
        </pc:spChg>
        <pc:spChg chg="mod">
          <ac:chgData name="Long B Nguyen" userId="f59fb8f3-a021-417a-8bc1-65c8d471c621" providerId="ADAL" clId="{155FEEDE-AC30-BC4E-BA1D-380595766DDA}" dt="2021-02-03T16:32:13.089" v="111" actId="20577"/>
          <ac:spMkLst>
            <pc:docMk/>
            <pc:sldMk cId="2173464303" sldId="363"/>
            <ac:spMk id="27" creationId="{C2B7F269-607F-CD47-86B7-A7E719D5EDB6}"/>
          </ac:spMkLst>
        </pc:spChg>
        <pc:cxnChg chg="del">
          <ac:chgData name="Long B Nguyen" userId="f59fb8f3-a021-417a-8bc1-65c8d471c621" providerId="ADAL" clId="{155FEEDE-AC30-BC4E-BA1D-380595766DDA}" dt="2021-02-03T16:31:34.435" v="104" actId="478"/>
          <ac:cxnSpMkLst>
            <pc:docMk/>
            <pc:sldMk cId="2173464303" sldId="363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31:40.093" v="106" actId="478"/>
          <ac:cxnSpMkLst>
            <pc:docMk/>
            <pc:sldMk cId="2173464303" sldId="363"/>
            <ac:cxnSpMk id="11" creationId="{9C8CFF0D-CEB8-3F41-B9C3-0B60F5D1A9C7}"/>
          </ac:cxnSpMkLst>
        </pc:cxnChg>
      </pc:sldChg>
      <pc:sldChg chg="delSp modSp add mod">
        <pc:chgData name="Long B Nguyen" userId="f59fb8f3-a021-417a-8bc1-65c8d471c621" providerId="ADAL" clId="{155FEEDE-AC30-BC4E-BA1D-380595766DDA}" dt="2021-02-03T16:32:22.626" v="117" actId="20577"/>
        <pc:sldMkLst>
          <pc:docMk/>
          <pc:sldMk cId="3939507383" sldId="365"/>
        </pc:sldMkLst>
        <pc:spChg chg="del">
          <ac:chgData name="Long B Nguyen" userId="f59fb8f3-a021-417a-8bc1-65c8d471c621" providerId="ADAL" clId="{155FEEDE-AC30-BC4E-BA1D-380595766DDA}" dt="2021-02-03T16:31:46.681" v="107" actId="478"/>
          <ac:spMkLst>
            <pc:docMk/>
            <pc:sldMk cId="3939507383" sldId="365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31:46.681" v="107" actId="478"/>
          <ac:spMkLst>
            <pc:docMk/>
            <pc:sldMk cId="3939507383" sldId="365"/>
            <ac:spMk id="7" creationId="{DD8A5CCD-E1C2-A844-A623-D7CF631C7807}"/>
          </ac:spMkLst>
        </pc:spChg>
        <pc:spChg chg="del">
          <ac:chgData name="Long B Nguyen" userId="f59fb8f3-a021-417a-8bc1-65c8d471c621" providerId="ADAL" clId="{155FEEDE-AC30-BC4E-BA1D-380595766DDA}" dt="2021-02-03T16:31:46.681" v="107" actId="478"/>
          <ac:spMkLst>
            <pc:docMk/>
            <pc:sldMk cId="3939507383" sldId="365"/>
            <ac:spMk id="8" creationId="{61E6B7CA-3510-2641-9859-C05DEE7B35B5}"/>
          </ac:spMkLst>
        </pc:spChg>
        <pc:spChg chg="mod">
          <ac:chgData name="Long B Nguyen" userId="f59fb8f3-a021-417a-8bc1-65c8d471c621" providerId="ADAL" clId="{155FEEDE-AC30-BC4E-BA1D-380595766DDA}" dt="2021-02-03T16:32:22.626" v="117" actId="20577"/>
          <ac:spMkLst>
            <pc:docMk/>
            <pc:sldMk cId="3939507383" sldId="365"/>
            <ac:spMk id="24" creationId="{5EB0EC41-FA9B-574F-A8E5-BCAAFE8FDE96}"/>
          </ac:spMkLst>
        </pc:spChg>
        <pc:cxnChg chg="del">
          <ac:chgData name="Long B Nguyen" userId="f59fb8f3-a021-417a-8bc1-65c8d471c621" providerId="ADAL" clId="{155FEEDE-AC30-BC4E-BA1D-380595766DDA}" dt="2021-02-03T16:31:46.681" v="107" actId="478"/>
          <ac:cxnSpMkLst>
            <pc:docMk/>
            <pc:sldMk cId="3939507383" sldId="365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31:46.681" v="107" actId="478"/>
          <ac:cxnSpMkLst>
            <pc:docMk/>
            <pc:sldMk cId="3939507383" sldId="365"/>
            <ac:cxnSpMk id="11" creationId="{9C8CFF0D-CEB8-3F41-B9C3-0B60F5D1A9C7}"/>
          </ac:cxnSpMkLst>
        </pc:cxnChg>
      </pc:sldChg>
      <pc:sldChg chg="delSp modSp add mod">
        <pc:chgData name="Long B Nguyen" userId="f59fb8f3-a021-417a-8bc1-65c8d471c621" providerId="ADAL" clId="{155FEEDE-AC30-BC4E-BA1D-380595766DDA}" dt="2021-02-03T16:34:59.543" v="192" actId="20577"/>
        <pc:sldMkLst>
          <pc:docMk/>
          <pc:sldMk cId="2512088621" sldId="366"/>
        </pc:sldMkLst>
        <pc:spChg chg="del">
          <ac:chgData name="Long B Nguyen" userId="f59fb8f3-a021-417a-8bc1-65c8d471c621" providerId="ADAL" clId="{155FEEDE-AC30-BC4E-BA1D-380595766DDA}" dt="2021-02-03T16:32:54.277" v="131" actId="478"/>
          <ac:spMkLst>
            <pc:docMk/>
            <pc:sldMk cId="2512088621" sldId="366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32:52.129" v="130" actId="478"/>
          <ac:spMkLst>
            <pc:docMk/>
            <pc:sldMk cId="2512088621" sldId="366"/>
            <ac:spMk id="7" creationId="{DD8A5CCD-E1C2-A844-A623-D7CF631C7807}"/>
          </ac:spMkLst>
        </pc:spChg>
        <pc:spChg chg="del mod">
          <ac:chgData name="Long B Nguyen" userId="f59fb8f3-a021-417a-8bc1-65c8d471c621" providerId="ADAL" clId="{155FEEDE-AC30-BC4E-BA1D-380595766DDA}" dt="2021-02-03T16:32:49.146" v="128" actId="478"/>
          <ac:spMkLst>
            <pc:docMk/>
            <pc:sldMk cId="2512088621" sldId="366"/>
            <ac:spMk id="8" creationId="{61E6B7CA-3510-2641-9859-C05DEE7B35B5}"/>
          </ac:spMkLst>
        </pc:spChg>
        <pc:spChg chg="mod">
          <ac:chgData name="Long B Nguyen" userId="f59fb8f3-a021-417a-8bc1-65c8d471c621" providerId="ADAL" clId="{155FEEDE-AC30-BC4E-BA1D-380595766DDA}" dt="2021-02-03T16:34:34.040" v="142"/>
          <ac:spMkLst>
            <pc:docMk/>
            <pc:sldMk cId="2512088621" sldId="366"/>
            <ac:spMk id="9" creationId="{E3B2E017-30B2-884B-A113-B419A2ED51AD}"/>
          </ac:spMkLst>
        </pc:spChg>
        <pc:spChg chg="mod">
          <ac:chgData name="Long B Nguyen" userId="f59fb8f3-a021-417a-8bc1-65c8d471c621" providerId="ADAL" clId="{155FEEDE-AC30-BC4E-BA1D-380595766DDA}" dt="2021-02-03T16:34:59.543" v="192" actId="20577"/>
          <ac:spMkLst>
            <pc:docMk/>
            <pc:sldMk cId="2512088621" sldId="366"/>
            <ac:spMk id="24" creationId="{5EB0EC41-FA9B-574F-A8E5-BCAAFE8FDE96}"/>
          </ac:spMkLst>
        </pc:spChg>
        <pc:cxnChg chg="del">
          <ac:chgData name="Long B Nguyen" userId="f59fb8f3-a021-417a-8bc1-65c8d471c621" providerId="ADAL" clId="{155FEEDE-AC30-BC4E-BA1D-380595766DDA}" dt="2021-02-03T16:32:47.747" v="127" actId="478"/>
          <ac:cxnSpMkLst>
            <pc:docMk/>
            <pc:sldMk cId="2512088621" sldId="366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32:50.863" v="129" actId="478"/>
          <ac:cxnSpMkLst>
            <pc:docMk/>
            <pc:sldMk cId="2512088621" sldId="366"/>
            <ac:cxnSpMk id="11" creationId="{9C8CFF0D-CEB8-3F41-B9C3-0B60F5D1A9C7}"/>
          </ac:cxnSpMkLst>
        </pc:cxnChg>
      </pc:sldChg>
      <pc:sldChg chg="del">
        <pc:chgData name="Long B Nguyen" userId="f59fb8f3-a021-417a-8bc1-65c8d471c621" providerId="ADAL" clId="{155FEEDE-AC30-BC4E-BA1D-380595766DDA}" dt="2021-02-03T16:25:50.135" v="19" actId="2696"/>
        <pc:sldMkLst>
          <pc:docMk/>
          <pc:sldMk cId="4045518149" sldId="427"/>
        </pc:sldMkLst>
      </pc:sldChg>
      <pc:sldChg chg="modSp mod">
        <pc:chgData name="Long B Nguyen" userId="f59fb8f3-a021-417a-8bc1-65c8d471c621" providerId="ADAL" clId="{155FEEDE-AC30-BC4E-BA1D-380595766DDA}" dt="2021-02-04T03:19:55.578" v="1714" actId="1076"/>
        <pc:sldMkLst>
          <pc:docMk/>
          <pc:sldMk cId="847347657" sldId="555"/>
        </pc:sldMkLst>
        <pc:spChg chg="mod">
          <ac:chgData name="Long B Nguyen" userId="f59fb8f3-a021-417a-8bc1-65c8d471c621" providerId="ADAL" clId="{155FEEDE-AC30-BC4E-BA1D-380595766DDA}" dt="2021-02-04T03:19:55.578" v="1714" actId="1076"/>
          <ac:spMkLst>
            <pc:docMk/>
            <pc:sldMk cId="847347657" sldId="555"/>
            <ac:spMk id="3" creationId="{69ADCD5C-363A-6249-B0DD-5A7EF5ACE656}"/>
          </ac:spMkLst>
        </pc:spChg>
      </pc:sldChg>
      <pc:sldChg chg="addSp modSp mod modAnim">
        <pc:chgData name="Long B Nguyen" userId="f59fb8f3-a021-417a-8bc1-65c8d471c621" providerId="ADAL" clId="{155FEEDE-AC30-BC4E-BA1D-380595766DDA}" dt="2021-02-04T03:17:57.400" v="1672"/>
        <pc:sldMkLst>
          <pc:docMk/>
          <pc:sldMk cId="4104989124" sldId="565"/>
        </pc:sldMkLst>
        <pc:spChg chg="add mod">
          <ac:chgData name="Long B Nguyen" userId="f59fb8f3-a021-417a-8bc1-65c8d471c621" providerId="ADAL" clId="{155FEEDE-AC30-BC4E-BA1D-380595766DDA}" dt="2021-02-03T16:57:37.630" v="1333" actId="1076"/>
          <ac:spMkLst>
            <pc:docMk/>
            <pc:sldMk cId="4104989124" sldId="565"/>
            <ac:spMk id="2" creationId="{CB2F6E96-4CD2-C44A-AB81-75ABF044CDB7}"/>
          </ac:spMkLst>
        </pc:spChg>
        <pc:spChg chg="add mod">
          <ac:chgData name="Long B Nguyen" userId="f59fb8f3-a021-417a-8bc1-65c8d471c621" providerId="ADAL" clId="{155FEEDE-AC30-BC4E-BA1D-380595766DDA}" dt="2021-02-03T16:57:48.194" v="1349" actId="20577"/>
          <ac:spMkLst>
            <pc:docMk/>
            <pc:sldMk cId="4104989124" sldId="565"/>
            <ac:spMk id="9" creationId="{058FED70-7412-F84A-8609-574E29D8E195}"/>
          </ac:spMkLst>
        </pc:spChg>
        <pc:spChg chg="add mod">
          <ac:chgData name="Long B Nguyen" userId="f59fb8f3-a021-417a-8bc1-65c8d471c621" providerId="ADAL" clId="{155FEEDE-AC30-BC4E-BA1D-380595766DDA}" dt="2021-02-03T16:58:02.278" v="1360" actId="20577"/>
          <ac:spMkLst>
            <pc:docMk/>
            <pc:sldMk cId="4104989124" sldId="565"/>
            <ac:spMk id="11" creationId="{249C4CBE-DD3F-6440-920B-019D5BE504E1}"/>
          </ac:spMkLst>
        </pc:spChg>
        <pc:spChg chg="add mod">
          <ac:chgData name="Long B Nguyen" userId="f59fb8f3-a021-417a-8bc1-65c8d471c621" providerId="ADAL" clId="{155FEEDE-AC30-BC4E-BA1D-380595766DDA}" dt="2021-02-03T16:58:21.296" v="1374" actId="1076"/>
          <ac:spMkLst>
            <pc:docMk/>
            <pc:sldMk cId="4104989124" sldId="565"/>
            <ac:spMk id="14" creationId="{8BD62064-C7B5-EC44-92AD-010306CCA16B}"/>
          </ac:spMkLst>
        </pc:spChg>
        <pc:spChg chg="mod">
          <ac:chgData name="Long B Nguyen" userId="f59fb8f3-a021-417a-8bc1-65c8d471c621" providerId="ADAL" clId="{155FEEDE-AC30-BC4E-BA1D-380595766DDA}" dt="2021-02-03T16:35:51.576" v="234" actId="20577"/>
          <ac:spMkLst>
            <pc:docMk/>
            <pc:sldMk cId="4104989124" sldId="565"/>
            <ac:spMk id="35841" creationId="{09D8876C-8F7A-C748-966B-672B36C17545}"/>
          </ac:spMkLst>
        </pc:spChg>
        <pc:spChg chg="mod">
          <ac:chgData name="Long B Nguyen" userId="f59fb8f3-a021-417a-8bc1-65c8d471c621" providerId="ADAL" clId="{155FEEDE-AC30-BC4E-BA1D-380595766DDA}" dt="2021-02-04T03:17:32.492" v="1669" actId="255"/>
          <ac:spMkLst>
            <pc:docMk/>
            <pc:sldMk cId="4104989124" sldId="565"/>
            <ac:spMk id="35842" creationId="{C94BCA01-D831-ED4D-84FD-C30E8117F872}"/>
          </ac:spMkLst>
        </pc:spChg>
        <pc:picChg chg="add mod">
          <ac:chgData name="Long B Nguyen" userId="f59fb8f3-a021-417a-8bc1-65c8d471c621" providerId="ADAL" clId="{155FEEDE-AC30-BC4E-BA1D-380595766DDA}" dt="2021-02-03T16:56:43.608" v="1305" actId="1076"/>
          <ac:picMkLst>
            <pc:docMk/>
            <pc:sldMk cId="4104989124" sldId="565"/>
            <ac:picMk id="4" creationId="{3F466FBC-7AC0-E240-9D98-B9E14B5407F4}"/>
          </ac:picMkLst>
        </pc:picChg>
        <pc:cxnChg chg="add mod">
          <ac:chgData name="Long B Nguyen" userId="f59fb8f3-a021-417a-8bc1-65c8d471c621" providerId="ADAL" clId="{155FEEDE-AC30-BC4E-BA1D-380595766DDA}" dt="2021-02-03T16:57:34.580" v="1332" actId="14100"/>
          <ac:cxnSpMkLst>
            <pc:docMk/>
            <pc:sldMk cId="4104989124" sldId="565"/>
            <ac:cxnSpMk id="5" creationId="{62260D48-5B03-B44E-9F0D-B2CFC2945D90}"/>
          </ac:cxnSpMkLst>
        </pc:cxnChg>
        <pc:cxnChg chg="add mod">
          <ac:chgData name="Long B Nguyen" userId="f59fb8f3-a021-417a-8bc1-65c8d471c621" providerId="ADAL" clId="{155FEEDE-AC30-BC4E-BA1D-380595766DDA}" dt="2021-02-03T16:57:43.426" v="1335" actId="1076"/>
          <ac:cxnSpMkLst>
            <pc:docMk/>
            <pc:sldMk cId="4104989124" sldId="565"/>
            <ac:cxnSpMk id="10" creationId="{46DDA9E1-C022-B94F-A177-DF50BAC24F55}"/>
          </ac:cxnSpMkLst>
        </pc:cxnChg>
        <pc:cxnChg chg="add mod">
          <ac:chgData name="Long B Nguyen" userId="f59fb8f3-a021-417a-8bc1-65c8d471c621" providerId="ADAL" clId="{155FEEDE-AC30-BC4E-BA1D-380595766DDA}" dt="2021-02-03T16:57:59.661" v="1353" actId="14100"/>
          <ac:cxnSpMkLst>
            <pc:docMk/>
            <pc:sldMk cId="4104989124" sldId="565"/>
            <ac:cxnSpMk id="12" creationId="{F6B9E24D-C17D-8847-8395-7E6C2A5AAB9B}"/>
          </ac:cxnSpMkLst>
        </pc:cxnChg>
        <pc:cxnChg chg="add mod">
          <ac:chgData name="Long B Nguyen" userId="f59fb8f3-a021-417a-8bc1-65c8d471c621" providerId="ADAL" clId="{155FEEDE-AC30-BC4E-BA1D-380595766DDA}" dt="2021-02-03T16:58:13.123" v="1363" actId="14100"/>
          <ac:cxnSpMkLst>
            <pc:docMk/>
            <pc:sldMk cId="4104989124" sldId="565"/>
            <ac:cxnSpMk id="15" creationId="{1546FFA2-F9F4-FA40-972C-CAFFC09B6054}"/>
          </ac:cxnSpMkLst>
        </pc:cxnChg>
      </pc:sldChg>
      <pc:sldChg chg="modSp add mod">
        <pc:chgData name="Long B Nguyen" userId="f59fb8f3-a021-417a-8bc1-65c8d471c621" providerId="ADAL" clId="{155FEEDE-AC30-BC4E-BA1D-380595766DDA}" dt="2021-02-04T02:36:14.465" v="1630" actId="20577"/>
        <pc:sldMkLst>
          <pc:docMk/>
          <pc:sldMk cId="330158964" sldId="566"/>
        </pc:sldMkLst>
        <pc:spChg chg="mod">
          <ac:chgData name="Long B Nguyen" userId="f59fb8f3-a021-417a-8bc1-65c8d471c621" providerId="ADAL" clId="{155FEEDE-AC30-BC4E-BA1D-380595766DDA}" dt="2021-02-03T16:38:56.057" v="772" actId="20577"/>
          <ac:spMkLst>
            <pc:docMk/>
            <pc:sldMk cId="330158964" sldId="566"/>
            <ac:spMk id="35841" creationId="{09D8876C-8F7A-C748-966B-672B36C17545}"/>
          </ac:spMkLst>
        </pc:spChg>
        <pc:spChg chg="mod">
          <ac:chgData name="Long B Nguyen" userId="f59fb8f3-a021-417a-8bc1-65c8d471c621" providerId="ADAL" clId="{155FEEDE-AC30-BC4E-BA1D-380595766DDA}" dt="2021-02-04T02:36:14.465" v="1630" actId="20577"/>
          <ac:spMkLst>
            <pc:docMk/>
            <pc:sldMk cId="330158964" sldId="566"/>
            <ac:spMk id="35842" creationId="{C94BCA01-D831-ED4D-84FD-C30E8117F872}"/>
          </ac:spMkLst>
        </pc:spChg>
      </pc:sldChg>
      <pc:sldChg chg="modSp add mod modAnim">
        <pc:chgData name="Long B Nguyen" userId="f59fb8f3-a021-417a-8bc1-65c8d471c621" providerId="ADAL" clId="{155FEEDE-AC30-BC4E-BA1D-380595766DDA}" dt="2021-02-04T03:22:23.200" v="1718" actId="2711"/>
        <pc:sldMkLst>
          <pc:docMk/>
          <pc:sldMk cId="4018863804" sldId="567"/>
        </pc:sldMkLst>
        <pc:spChg chg="mod">
          <ac:chgData name="Long B Nguyen" userId="f59fb8f3-a021-417a-8bc1-65c8d471c621" providerId="ADAL" clId="{155FEEDE-AC30-BC4E-BA1D-380595766DDA}" dt="2021-02-03T16:37:41.035" v="565" actId="20577"/>
          <ac:spMkLst>
            <pc:docMk/>
            <pc:sldMk cId="4018863804" sldId="567"/>
            <ac:spMk id="35841" creationId="{09D8876C-8F7A-C748-966B-672B36C17545}"/>
          </ac:spMkLst>
        </pc:spChg>
        <pc:spChg chg="mod">
          <ac:chgData name="Long B Nguyen" userId="f59fb8f3-a021-417a-8bc1-65c8d471c621" providerId="ADAL" clId="{155FEEDE-AC30-BC4E-BA1D-380595766DDA}" dt="2021-02-04T03:22:23.200" v="1718" actId="2711"/>
          <ac:spMkLst>
            <pc:docMk/>
            <pc:sldMk cId="4018863804" sldId="567"/>
            <ac:spMk id="35842" creationId="{C94BCA01-D831-ED4D-84FD-C30E8117F872}"/>
          </ac:spMkLst>
        </pc:spChg>
      </pc:sldChg>
      <pc:sldChg chg="del">
        <pc:chgData name="Long B Nguyen" userId="f59fb8f3-a021-417a-8bc1-65c8d471c621" providerId="ADAL" clId="{155FEEDE-AC30-BC4E-BA1D-380595766DDA}" dt="2021-02-03T16:25:50.135" v="19" actId="2696"/>
        <pc:sldMkLst>
          <pc:docMk/>
          <pc:sldMk cId="1316208775" sldId="568"/>
        </pc:sldMkLst>
      </pc:sldChg>
      <pc:sldChg chg="del">
        <pc:chgData name="Long B Nguyen" userId="f59fb8f3-a021-417a-8bc1-65c8d471c621" providerId="ADAL" clId="{155FEEDE-AC30-BC4E-BA1D-380595766DDA}" dt="2021-02-03T16:25:50.135" v="19" actId="2696"/>
        <pc:sldMkLst>
          <pc:docMk/>
          <pc:sldMk cId="124955920" sldId="573"/>
        </pc:sldMkLst>
      </pc:sldChg>
      <pc:sldChg chg="del">
        <pc:chgData name="Long B Nguyen" userId="f59fb8f3-a021-417a-8bc1-65c8d471c621" providerId="ADAL" clId="{155FEEDE-AC30-BC4E-BA1D-380595766DDA}" dt="2021-02-03T16:25:50.135" v="19" actId="2696"/>
        <pc:sldMkLst>
          <pc:docMk/>
          <pc:sldMk cId="3898703545" sldId="574"/>
        </pc:sldMkLst>
      </pc:sldChg>
    </pc:docChg>
  </pc:docChgLst>
  <pc:docChgLst>
    <pc:chgData name="Long B Nguyen" userId="f59fb8f3-a021-417a-8bc1-65c8d471c621" providerId="ADAL" clId="{8C729B60-193B-8444-910A-752A96A0942F}"/>
    <pc:docChg chg="modSld">
      <pc:chgData name="Long B Nguyen" userId="f59fb8f3-a021-417a-8bc1-65c8d471c621" providerId="ADAL" clId="{8C729B60-193B-8444-910A-752A96A0942F}" dt="2020-03-29T01:57:52.362" v="1" actId="20577"/>
      <pc:docMkLst>
        <pc:docMk/>
      </pc:docMkLst>
      <pc:sldChg chg="modSp">
        <pc:chgData name="Long B Nguyen" userId="f59fb8f3-a021-417a-8bc1-65c8d471c621" providerId="ADAL" clId="{8C729B60-193B-8444-910A-752A96A0942F}" dt="2020-03-29T01:57:52.362" v="1" actId="20577"/>
        <pc:sldMkLst>
          <pc:docMk/>
          <pc:sldMk cId="1880090826" sldId="316"/>
        </pc:sldMkLst>
        <pc:spChg chg="mod">
          <ac:chgData name="Long B Nguyen" userId="f59fb8f3-a021-417a-8bc1-65c8d471c621" providerId="ADAL" clId="{8C729B60-193B-8444-910A-752A96A0942F}" dt="2020-03-29T01:57:52.362" v="1" actId="20577"/>
          <ac:spMkLst>
            <pc:docMk/>
            <pc:sldMk cId="1880090826" sldId="316"/>
            <ac:spMk id="10242" creationId="{2E23079A-5ACF-FA4B-BC1D-0D52C05F7CA4}"/>
          </ac:spMkLst>
        </pc:spChg>
      </pc:sldChg>
    </pc:docChg>
  </pc:docChgLst>
  <pc:docChgLst>
    <pc:chgData name="Long B Nguyen" userId="f59fb8f3-a021-417a-8bc1-65c8d471c621" providerId="ADAL" clId="{9268B748-66AA-0742-9E6D-C568D3B99E77}"/>
    <pc:docChg chg="undo custSel addSld delSld modSld">
      <pc:chgData name="Long B Nguyen" userId="f59fb8f3-a021-417a-8bc1-65c8d471c621" providerId="ADAL" clId="{9268B748-66AA-0742-9E6D-C568D3B99E77}" dt="2021-02-01T03:01:36.608" v="6026"/>
      <pc:docMkLst>
        <pc:docMk/>
      </pc:docMkLst>
      <pc:sldChg chg="modSp add del mod">
        <pc:chgData name="Long B Nguyen" userId="f59fb8f3-a021-417a-8bc1-65c8d471c621" providerId="ADAL" clId="{9268B748-66AA-0742-9E6D-C568D3B99E77}" dt="2021-01-28T03:54:03.699" v="3911" actId="2696"/>
        <pc:sldMkLst>
          <pc:docMk/>
          <pc:sldMk cId="1095332021" sldId="257"/>
        </pc:sldMkLst>
        <pc:spChg chg="mod">
          <ac:chgData name="Long B Nguyen" userId="f59fb8f3-a021-417a-8bc1-65c8d471c621" providerId="ADAL" clId="{9268B748-66AA-0742-9E6D-C568D3B99E77}" dt="2021-01-28T03:27:21.454" v="3656" actId="1076"/>
          <ac:spMkLst>
            <pc:docMk/>
            <pc:sldMk cId="1095332021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27:23.729" v="3657" actId="14100"/>
          <ac:spMkLst>
            <pc:docMk/>
            <pc:sldMk cId="1095332021" sldId="25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9268B748-66AA-0742-9E6D-C568D3B99E77}" dt="2021-01-28T04:11:29.551" v="4100" actId="20577"/>
        <pc:sldMkLst>
          <pc:docMk/>
          <pc:sldMk cId="2631037396" sldId="257"/>
        </pc:sldMkLst>
        <pc:spChg chg="mod">
          <ac:chgData name="Long B Nguyen" userId="f59fb8f3-a021-417a-8bc1-65c8d471c621" providerId="ADAL" clId="{9268B748-66AA-0742-9E6D-C568D3B99E77}" dt="2021-01-28T04:11:29.551" v="4100" actId="20577"/>
          <ac:spMkLst>
            <pc:docMk/>
            <pc:sldMk cId="2631037396" sldId="25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268B748-66AA-0742-9E6D-C568D3B99E77}" dt="2021-01-17T03:22:48.113" v="1429" actId="1076"/>
        <pc:sldMkLst>
          <pc:docMk/>
          <pc:sldMk cId="1769313612" sldId="306"/>
        </pc:sldMkLst>
        <pc:spChg chg="mod">
          <ac:chgData name="Long B Nguyen" userId="f59fb8f3-a021-417a-8bc1-65c8d471c621" providerId="ADAL" clId="{9268B748-66AA-0742-9E6D-C568D3B99E77}" dt="2021-01-17T03:22:46.292" v="1428" actId="1076"/>
          <ac:spMkLst>
            <pc:docMk/>
            <pc:sldMk cId="1769313612" sldId="306"/>
            <ac:spMk id="20482" creationId="{3F08065D-22F5-1B4A-B4B5-FFA336A1CACB}"/>
          </ac:spMkLst>
        </pc:spChg>
        <pc:picChg chg="mod">
          <ac:chgData name="Long B Nguyen" userId="f59fb8f3-a021-417a-8bc1-65c8d471c621" providerId="ADAL" clId="{9268B748-66AA-0742-9E6D-C568D3B99E77}" dt="2021-01-17T03:22:48.113" v="1429" actId="1076"/>
          <ac:picMkLst>
            <pc:docMk/>
            <pc:sldMk cId="1769313612" sldId="306"/>
            <ac:picMk id="11267" creationId="{02092175-2DD0-3D4C-A635-5613F8C56924}"/>
          </ac:picMkLst>
        </pc:picChg>
      </pc:sldChg>
      <pc:sldChg chg="modSp del mod">
        <pc:chgData name="Long B Nguyen" userId="f59fb8f3-a021-417a-8bc1-65c8d471c621" providerId="ADAL" clId="{9268B748-66AA-0742-9E6D-C568D3B99E77}" dt="2021-01-17T03:25:19.644" v="1505" actId="2696"/>
        <pc:sldMkLst>
          <pc:docMk/>
          <pc:sldMk cId="3175113722" sldId="307"/>
        </pc:sldMkLst>
        <pc:spChg chg="mod">
          <ac:chgData name="Long B Nguyen" userId="f59fb8f3-a021-417a-8bc1-65c8d471c621" providerId="ADAL" clId="{9268B748-66AA-0742-9E6D-C568D3B99E77}" dt="2021-01-17T03:24:57.364" v="1503" actId="1076"/>
          <ac:spMkLst>
            <pc:docMk/>
            <pc:sldMk cId="3175113722" sldId="307"/>
            <ac:spMk id="20482" creationId="{4647B3F9-8A8F-FB4E-A9A1-ADAC1CD1217D}"/>
          </ac:spMkLst>
        </pc:spChg>
        <pc:picChg chg="mod">
          <ac:chgData name="Long B Nguyen" userId="f59fb8f3-a021-417a-8bc1-65c8d471c621" providerId="ADAL" clId="{9268B748-66AA-0742-9E6D-C568D3B99E77}" dt="2021-01-17T03:25:00.065" v="1504" actId="1076"/>
          <ac:picMkLst>
            <pc:docMk/>
            <pc:sldMk cId="3175113722" sldId="307"/>
            <ac:picMk id="16386" creationId="{40FC02DB-B26D-5A4E-BBEE-D925F4751876}"/>
          </ac:picMkLst>
        </pc:picChg>
      </pc:sldChg>
      <pc:sldChg chg="add">
        <pc:chgData name="Long B Nguyen" userId="f59fb8f3-a021-417a-8bc1-65c8d471c621" providerId="ADAL" clId="{9268B748-66AA-0742-9E6D-C568D3B99E77}" dt="2021-01-28T13:03:32.143" v="4649"/>
        <pc:sldMkLst>
          <pc:docMk/>
          <pc:sldMk cId="2659683092" sldId="308"/>
        </pc:sldMkLst>
      </pc:sldChg>
      <pc:sldChg chg="modSp del mod">
        <pc:chgData name="Long B Nguyen" userId="f59fb8f3-a021-417a-8bc1-65c8d471c621" providerId="ADAL" clId="{9268B748-66AA-0742-9E6D-C568D3B99E77}" dt="2021-01-28T13:03:20.422" v="4646" actId="2696"/>
        <pc:sldMkLst>
          <pc:docMk/>
          <pc:sldMk cId="3855133670" sldId="308"/>
        </pc:sldMkLst>
        <pc:spChg chg="mod">
          <ac:chgData name="Long B Nguyen" userId="f59fb8f3-a021-417a-8bc1-65c8d471c621" providerId="ADAL" clId="{9268B748-66AA-0742-9E6D-C568D3B99E77}" dt="2021-01-17T03:22:53.478" v="1430" actId="1076"/>
          <ac:spMkLst>
            <pc:docMk/>
            <pc:sldMk cId="3855133670" sldId="308"/>
            <ac:spMk id="20482" creationId="{F898970B-EA4B-5447-9CCD-BBB77899EA16}"/>
          </ac:spMkLst>
        </pc:spChg>
        <pc:spChg chg="mod">
          <ac:chgData name="Long B Nguyen" userId="f59fb8f3-a021-417a-8bc1-65c8d471c621" providerId="ADAL" clId="{9268B748-66AA-0742-9E6D-C568D3B99E77}" dt="2021-01-17T03:23:06.913" v="1435" actId="5793"/>
          <ac:spMkLst>
            <pc:docMk/>
            <pc:sldMk cId="3855133670" sldId="308"/>
            <ac:spMk id="20483" creationId="{A40AA280-3F94-D04A-88FB-96305DC268ED}"/>
          </ac:spMkLst>
        </pc:spChg>
        <pc:picChg chg="mod">
          <ac:chgData name="Long B Nguyen" userId="f59fb8f3-a021-417a-8bc1-65c8d471c621" providerId="ADAL" clId="{9268B748-66AA-0742-9E6D-C568D3B99E77}" dt="2021-01-17T03:22:57.913" v="1432" actId="1076"/>
          <ac:picMkLst>
            <pc:docMk/>
            <pc:sldMk cId="3855133670" sldId="308"/>
            <ac:picMk id="12291" creationId="{0A0C49C3-2913-EA43-8FE1-344434D9B958}"/>
          </ac:picMkLst>
        </pc:picChg>
      </pc:sldChg>
      <pc:sldChg chg="modSp del mod">
        <pc:chgData name="Long B Nguyen" userId="f59fb8f3-a021-417a-8bc1-65c8d471c621" providerId="ADAL" clId="{9268B748-66AA-0742-9E6D-C568D3B99E77}" dt="2021-01-17T03:23:48.136" v="1445" actId="2696"/>
        <pc:sldMkLst>
          <pc:docMk/>
          <pc:sldMk cId="3585856351" sldId="309"/>
        </pc:sldMkLst>
        <pc:spChg chg="mod">
          <ac:chgData name="Long B Nguyen" userId="f59fb8f3-a021-417a-8bc1-65c8d471c621" providerId="ADAL" clId="{9268B748-66AA-0742-9E6D-C568D3B99E77}" dt="2021-01-17T03:23:30.639" v="1442" actId="1076"/>
          <ac:spMkLst>
            <pc:docMk/>
            <pc:sldMk cId="3585856351" sldId="309"/>
            <ac:spMk id="20482" creationId="{AA23FAD0-C454-854B-B4AF-02039D831D3A}"/>
          </ac:spMkLst>
        </pc:spChg>
        <pc:spChg chg="mod">
          <ac:chgData name="Long B Nguyen" userId="f59fb8f3-a021-417a-8bc1-65c8d471c621" providerId="ADAL" clId="{9268B748-66AA-0742-9E6D-C568D3B99E77}" dt="2021-01-17T03:23:35.152" v="1444" actId="14100"/>
          <ac:spMkLst>
            <pc:docMk/>
            <pc:sldMk cId="3585856351" sldId="309"/>
            <ac:spMk id="20483" creationId="{27143176-3E06-A54E-BA44-BA6A967C6460}"/>
          </ac:spMkLst>
        </pc:spChg>
      </pc:sldChg>
      <pc:sldChg chg="del">
        <pc:chgData name="Long B Nguyen" userId="f59fb8f3-a021-417a-8bc1-65c8d471c621" providerId="ADAL" clId="{9268B748-66AA-0742-9E6D-C568D3B99E77}" dt="2021-01-17T03:25:19.644" v="1505" actId="2696"/>
        <pc:sldMkLst>
          <pc:docMk/>
          <pc:sldMk cId="3276587347" sldId="310"/>
        </pc:sldMkLst>
      </pc:sldChg>
      <pc:sldChg chg="modSp del mod modAnim">
        <pc:chgData name="Long B Nguyen" userId="f59fb8f3-a021-417a-8bc1-65c8d471c621" providerId="ADAL" clId="{9268B748-66AA-0742-9E6D-C568D3B99E77}" dt="2021-01-28T13:03:20.465" v="4648" actId="2696"/>
        <pc:sldMkLst>
          <pc:docMk/>
          <pc:sldMk cId="863905040" sldId="312"/>
        </pc:sldMkLst>
        <pc:spChg chg="mod">
          <ac:chgData name="Long B Nguyen" userId="f59fb8f3-a021-417a-8bc1-65c8d471c621" providerId="ADAL" clId="{9268B748-66AA-0742-9E6D-C568D3B99E77}" dt="2021-01-28T13:00:32.343" v="4640" actId="14100"/>
          <ac:spMkLst>
            <pc:docMk/>
            <pc:sldMk cId="863905040" sldId="312"/>
            <ac:spMk id="20482" creationId="{73D160BB-46FA-B540-AB72-FF988D3E48D4}"/>
          </ac:spMkLst>
        </pc:spChg>
        <pc:spChg chg="mod">
          <ac:chgData name="Long B Nguyen" userId="f59fb8f3-a021-417a-8bc1-65c8d471c621" providerId="ADAL" clId="{9268B748-66AA-0742-9E6D-C568D3B99E77}" dt="2021-01-17T03:51:41.194" v="2584" actId="20577"/>
          <ac:spMkLst>
            <pc:docMk/>
            <pc:sldMk cId="863905040" sldId="312"/>
            <ac:spMk id="20483" creationId="{1BDDF6AF-7FBC-3849-B4A5-9D30ED403E3D}"/>
          </ac:spMkLst>
        </pc:spChg>
      </pc:sldChg>
      <pc:sldChg chg="add">
        <pc:chgData name="Long B Nguyen" userId="f59fb8f3-a021-417a-8bc1-65c8d471c621" providerId="ADAL" clId="{9268B748-66AA-0742-9E6D-C568D3B99E77}" dt="2021-01-28T13:03:32.143" v="4649"/>
        <pc:sldMkLst>
          <pc:docMk/>
          <pc:sldMk cId="3170541048" sldId="312"/>
        </pc:sldMkLst>
      </pc:sldChg>
      <pc:sldChg chg="add">
        <pc:chgData name="Long B Nguyen" userId="f59fb8f3-a021-417a-8bc1-65c8d471c621" providerId="ADAL" clId="{9268B748-66AA-0742-9E6D-C568D3B99E77}" dt="2021-01-28T13:03:32.143" v="4649"/>
        <pc:sldMkLst>
          <pc:docMk/>
          <pc:sldMk cId="1518376867" sldId="313"/>
        </pc:sldMkLst>
      </pc:sldChg>
      <pc:sldChg chg="modSp del mod modAnim">
        <pc:chgData name="Long B Nguyen" userId="f59fb8f3-a021-417a-8bc1-65c8d471c621" providerId="ADAL" clId="{9268B748-66AA-0742-9E6D-C568D3B99E77}" dt="2021-01-28T13:03:20.443" v="4647" actId="2696"/>
        <pc:sldMkLst>
          <pc:docMk/>
          <pc:sldMk cId="1871198671" sldId="313"/>
        </pc:sldMkLst>
        <pc:spChg chg="mod">
          <ac:chgData name="Long B Nguyen" userId="f59fb8f3-a021-417a-8bc1-65c8d471c621" providerId="ADAL" clId="{9268B748-66AA-0742-9E6D-C568D3B99E77}" dt="2021-01-17T03:23:13.697" v="1436" actId="1076"/>
          <ac:spMkLst>
            <pc:docMk/>
            <pc:sldMk cId="1871198671" sldId="313"/>
            <ac:spMk id="20482" creationId="{0957306F-67E2-854F-B7E0-9A252AADF108}"/>
          </ac:spMkLst>
        </pc:spChg>
        <pc:spChg chg="mod">
          <ac:chgData name="Long B Nguyen" userId="f59fb8f3-a021-417a-8bc1-65c8d471c621" providerId="ADAL" clId="{9268B748-66AA-0742-9E6D-C568D3B99E77}" dt="2021-01-17T03:25:54.451" v="1510" actId="255"/>
          <ac:spMkLst>
            <pc:docMk/>
            <pc:sldMk cId="1871198671" sldId="313"/>
            <ac:spMk id="20483" creationId="{1F200ABD-6024-F048-94BB-113C30B1C4E9}"/>
          </ac:spMkLst>
        </pc:spChg>
        <pc:picChg chg="mod">
          <ac:chgData name="Long B Nguyen" userId="f59fb8f3-a021-417a-8bc1-65c8d471c621" providerId="ADAL" clId="{9268B748-66AA-0742-9E6D-C568D3B99E77}" dt="2021-01-17T03:23:18.486" v="1438" actId="1076"/>
          <ac:picMkLst>
            <pc:docMk/>
            <pc:sldMk cId="1871198671" sldId="313"/>
            <ac:picMk id="13315" creationId="{C0A2BC84-069B-3C4A-9CD8-B1A6968692D7}"/>
          </ac:picMkLst>
        </pc:picChg>
      </pc:sldChg>
      <pc:sldChg chg="del">
        <pc:chgData name="Long B Nguyen" userId="f59fb8f3-a021-417a-8bc1-65c8d471c621" providerId="ADAL" clId="{9268B748-66AA-0742-9E6D-C568D3B99E77}" dt="2021-01-17T03:01:07.210" v="105" actId="2696"/>
        <pc:sldMkLst>
          <pc:docMk/>
          <pc:sldMk cId="1880090826" sldId="316"/>
        </pc:sldMkLst>
      </pc:sldChg>
      <pc:sldChg chg="del">
        <pc:chgData name="Long B Nguyen" userId="f59fb8f3-a021-417a-8bc1-65c8d471c621" providerId="ADAL" clId="{9268B748-66AA-0742-9E6D-C568D3B99E77}" dt="2021-01-17T03:25:41.438" v="1508" actId="2696"/>
        <pc:sldMkLst>
          <pc:docMk/>
          <pc:sldMk cId="518539467" sldId="317"/>
        </pc:sldMkLst>
      </pc:sldChg>
      <pc:sldChg chg="del">
        <pc:chgData name="Long B Nguyen" userId="f59fb8f3-a021-417a-8bc1-65c8d471c621" providerId="ADAL" clId="{9268B748-66AA-0742-9E6D-C568D3B99E77}" dt="2021-01-17T03:25:41.438" v="1508" actId="2696"/>
        <pc:sldMkLst>
          <pc:docMk/>
          <pc:sldMk cId="2878693247" sldId="318"/>
        </pc:sldMkLst>
      </pc:sldChg>
      <pc:sldChg chg="del">
        <pc:chgData name="Long B Nguyen" userId="f59fb8f3-a021-417a-8bc1-65c8d471c621" providerId="ADAL" clId="{9268B748-66AA-0742-9E6D-C568D3B99E77}" dt="2021-01-17T03:25:41.438" v="1508" actId="2696"/>
        <pc:sldMkLst>
          <pc:docMk/>
          <pc:sldMk cId="3014449171" sldId="319"/>
        </pc:sldMkLst>
      </pc:sldChg>
      <pc:sldChg chg="modSp del mod">
        <pc:chgData name="Long B Nguyen" userId="f59fb8f3-a021-417a-8bc1-65c8d471c621" providerId="ADAL" clId="{9268B748-66AA-0742-9E6D-C568D3B99E77}" dt="2021-01-17T03:27:23.279" v="1534" actId="2696"/>
        <pc:sldMkLst>
          <pc:docMk/>
          <pc:sldMk cId="1925491708" sldId="322"/>
        </pc:sldMkLst>
        <pc:spChg chg="mod">
          <ac:chgData name="Long B Nguyen" userId="f59fb8f3-a021-417a-8bc1-65c8d471c621" providerId="ADAL" clId="{9268B748-66AA-0742-9E6D-C568D3B99E77}" dt="2021-01-17T03:27:20.764" v="1533" actId="1076"/>
          <ac:spMkLst>
            <pc:docMk/>
            <pc:sldMk cId="1925491708" sldId="322"/>
            <ac:spMk id="20482" creationId="{CDA31265-BEED-1E44-AEB8-A0EC7AA2E02B}"/>
          </ac:spMkLst>
        </pc:spChg>
      </pc:sldChg>
      <pc:sldChg chg="del">
        <pc:chgData name="Long B Nguyen" userId="f59fb8f3-a021-417a-8bc1-65c8d471c621" providerId="ADAL" clId="{9268B748-66AA-0742-9E6D-C568D3B99E77}" dt="2021-01-17T03:27:27.442" v="1536" actId="2696"/>
        <pc:sldMkLst>
          <pc:docMk/>
          <pc:sldMk cId="856464997" sldId="323"/>
        </pc:sldMkLst>
      </pc:sldChg>
      <pc:sldChg chg="modSp add mod modAnim">
        <pc:chgData name="Long B Nguyen" userId="f59fb8f3-a021-417a-8bc1-65c8d471c621" providerId="ADAL" clId="{9268B748-66AA-0742-9E6D-C568D3B99E77}" dt="2021-01-17T05:36:14.742" v="2977" actId="2711"/>
        <pc:sldMkLst>
          <pc:docMk/>
          <pc:sldMk cId="1587565841" sldId="325"/>
        </pc:sldMkLst>
        <pc:spChg chg="mod">
          <ac:chgData name="Long B Nguyen" userId="f59fb8f3-a021-417a-8bc1-65c8d471c621" providerId="ADAL" clId="{9268B748-66AA-0742-9E6D-C568D3B99E77}" dt="2021-01-17T05:28:58.517" v="2760" actId="20577"/>
          <ac:spMkLst>
            <pc:docMk/>
            <pc:sldMk cId="1587565841" sldId="325"/>
            <ac:spMk id="22529" creationId="{8FC9BF54-BC5C-D541-BCD1-D99DA9E7A890}"/>
          </ac:spMkLst>
        </pc:spChg>
        <pc:spChg chg="mod">
          <ac:chgData name="Long B Nguyen" userId="f59fb8f3-a021-417a-8bc1-65c8d471c621" providerId="ADAL" clId="{9268B748-66AA-0742-9E6D-C568D3B99E77}" dt="2021-01-17T05:36:14.742" v="2977" actId="2711"/>
          <ac:spMkLst>
            <pc:docMk/>
            <pc:sldMk cId="1587565841" sldId="325"/>
            <ac:spMk id="62467" creationId="{1D575D20-594C-2945-B2F4-512D3B748F19}"/>
          </ac:spMkLst>
        </pc:spChg>
      </pc:sldChg>
      <pc:sldChg chg="modSp del mod">
        <pc:chgData name="Long B Nguyen" userId="f59fb8f3-a021-417a-8bc1-65c8d471c621" providerId="ADAL" clId="{9268B748-66AA-0742-9E6D-C568D3B99E77}" dt="2021-01-17T03:26:45.693" v="1522" actId="2696"/>
        <pc:sldMkLst>
          <pc:docMk/>
          <pc:sldMk cId="2537719982" sldId="325"/>
        </pc:sldMkLst>
        <pc:spChg chg="mod">
          <ac:chgData name="Long B Nguyen" userId="f59fb8f3-a021-417a-8bc1-65c8d471c621" providerId="ADAL" clId="{9268B748-66AA-0742-9E6D-C568D3B99E77}" dt="2021-01-17T03:26:22.504" v="1518" actId="1076"/>
          <ac:spMkLst>
            <pc:docMk/>
            <pc:sldMk cId="2537719982" sldId="325"/>
            <ac:spMk id="22529" creationId="{8FC9BF54-BC5C-D541-BCD1-D99DA9E7A890}"/>
          </ac:spMkLst>
        </pc:spChg>
        <pc:spChg chg="mod">
          <ac:chgData name="Long B Nguyen" userId="f59fb8f3-a021-417a-8bc1-65c8d471c621" providerId="ADAL" clId="{9268B748-66AA-0742-9E6D-C568D3B99E77}" dt="2021-01-17T03:26:27.925" v="1520" actId="14100"/>
          <ac:spMkLst>
            <pc:docMk/>
            <pc:sldMk cId="2537719982" sldId="325"/>
            <ac:spMk id="62467" creationId="{1D575D20-594C-2945-B2F4-512D3B748F19}"/>
          </ac:spMkLst>
        </pc:spChg>
      </pc:sldChg>
      <pc:sldChg chg="del">
        <pc:chgData name="Long B Nguyen" userId="f59fb8f3-a021-417a-8bc1-65c8d471c621" providerId="ADAL" clId="{9268B748-66AA-0742-9E6D-C568D3B99E77}" dt="2021-01-17T03:26:34.888" v="1521" actId="2696"/>
        <pc:sldMkLst>
          <pc:docMk/>
          <pc:sldMk cId="73332731" sldId="326"/>
        </pc:sldMkLst>
      </pc:sldChg>
      <pc:sldChg chg="add del">
        <pc:chgData name="Long B Nguyen" userId="f59fb8f3-a021-417a-8bc1-65c8d471c621" providerId="ADAL" clId="{9268B748-66AA-0742-9E6D-C568D3B99E77}" dt="2021-01-17T05:33:11.872" v="2883" actId="2696"/>
        <pc:sldMkLst>
          <pc:docMk/>
          <pc:sldMk cId="3350220248" sldId="326"/>
        </pc:sldMkLst>
      </pc:sldChg>
      <pc:sldChg chg="modSp add mod">
        <pc:chgData name="Long B Nguyen" userId="f59fb8f3-a021-417a-8bc1-65c8d471c621" providerId="ADAL" clId="{9268B748-66AA-0742-9E6D-C568D3B99E77}" dt="2021-01-17T05:38:28.997" v="3042" actId="2711"/>
        <pc:sldMkLst>
          <pc:docMk/>
          <pc:sldMk cId="3477128042" sldId="327"/>
        </pc:sldMkLst>
        <pc:spChg chg="mod">
          <ac:chgData name="Long B Nguyen" userId="f59fb8f3-a021-417a-8bc1-65c8d471c621" providerId="ADAL" clId="{9268B748-66AA-0742-9E6D-C568D3B99E77}" dt="2021-01-17T05:33:17.902" v="2884" actId="1076"/>
          <ac:spMkLst>
            <pc:docMk/>
            <pc:sldMk cId="3477128042" sldId="327"/>
            <ac:spMk id="26625" creationId="{E8538034-A182-104C-85BB-4372385916AB}"/>
          </ac:spMkLst>
        </pc:spChg>
        <pc:spChg chg="mod">
          <ac:chgData name="Long B Nguyen" userId="f59fb8f3-a021-417a-8bc1-65c8d471c621" providerId="ADAL" clId="{9268B748-66AA-0742-9E6D-C568D3B99E77}" dt="2021-01-17T05:38:28.997" v="3042" actId="2711"/>
          <ac:spMkLst>
            <pc:docMk/>
            <pc:sldMk cId="3477128042" sldId="327"/>
            <ac:spMk id="26626" creationId="{4D0361EB-D6AE-704D-8E7B-E027D54EA1C7}"/>
          </ac:spMkLst>
        </pc:spChg>
      </pc:sldChg>
      <pc:sldChg chg="del">
        <pc:chgData name="Long B Nguyen" userId="f59fb8f3-a021-417a-8bc1-65c8d471c621" providerId="ADAL" clId="{9268B748-66AA-0742-9E6D-C568D3B99E77}" dt="2021-01-17T03:26:46.916" v="1523" actId="2696"/>
        <pc:sldMkLst>
          <pc:docMk/>
          <pc:sldMk cId="3935762855" sldId="327"/>
        </pc:sldMkLst>
      </pc:sldChg>
      <pc:sldChg chg="del">
        <pc:chgData name="Long B Nguyen" userId="f59fb8f3-a021-417a-8bc1-65c8d471c621" providerId="ADAL" clId="{9268B748-66AA-0742-9E6D-C568D3B99E77}" dt="2021-01-17T03:27:23.279" v="1534" actId="2696"/>
        <pc:sldMkLst>
          <pc:docMk/>
          <pc:sldMk cId="1369627949" sldId="330"/>
        </pc:sldMkLst>
      </pc:sldChg>
      <pc:sldChg chg="modSp add del">
        <pc:chgData name="Long B Nguyen" userId="f59fb8f3-a021-417a-8bc1-65c8d471c621" providerId="ADAL" clId="{9268B748-66AA-0742-9E6D-C568D3B99E77}" dt="2021-01-28T03:28:15.357" v="3659" actId="2696"/>
        <pc:sldMkLst>
          <pc:docMk/>
          <pc:sldMk cId="507599542" sldId="339"/>
        </pc:sldMkLst>
        <pc:spChg chg="mod">
          <ac:chgData name="Long B Nguyen" userId="f59fb8f3-a021-417a-8bc1-65c8d471c621" providerId="ADAL" clId="{9268B748-66AA-0742-9E6D-C568D3B99E77}" dt="2021-01-28T03:25:00.913" v="3573" actId="20577"/>
          <ac:spMkLst>
            <pc:docMk/>
            <pc:sldMk cId="507599542" sldId="339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9268B748-66AA-0742-9E6D-C568D3B99E77}" dt="2021-01-28T03:25:23.125" v="3591" actId="2696"/>
        <pc:sldMkLst>
          <pc:docMk/>
          <pc:sldMk cId="156255905" sldId="340"/>
        </pc:sldMkLst>
        <pc:spChg chg="mod">
          <ac:chgData name="Long B Nguyen" userId="f59fb8f3-a021-417a-8bc1-65c8d471c621" providerId="ADAL" clId="{9268B748-66AA-0742-9E6D-C568D3B99E77}" dt="2021-01-28T03:25:19.262" v="3590" actId="20577"/>
          <ac:spMkLst>
            <pc:docMk/>
            <pc:sldMk cId="156255905" sldId="34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9268B748-66AA-0742-9E6D-C568D3B99E77}" dt="2021-01-28T04:11:59.089" v="4102" actId="20577"/>
        <pc:sldMkLst>
          <pc:docMk/>
          <pc:sldMk cId="1190543687" sldId="341"/>
        </pc:sldMkLst>
        <pc:spChg chg="mod">
          <ac:chgData name="Long B Nguyen" userId="f59fb8f3-a021-417a-8bc1-65c8d471c621" providerId="ADAL" clId="{9268B748-66AA-0742-9E6D-C568D3B99E77}" dt="2021-01-28T04:11:59.089" v="4102" actId="20577"/>
          <ac:spMkLst>
            <pc:docMk/>
            <pc:sldMk cId="1190543687" sldId="341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268B748-66AA-0742-9E6D-C568D3B99E77}" dt="2021-01-28T03:54:03.748" v="3913" actId="2696"/>
        <pc:sldMkLst>
          <pc:docMk/>
          <pc:sldMk cId="4136041801" sldId="341"/>
        </pc:sldMkLst>
        <pc:spChg chg="mod">
          <ac:chgData name="Long B Nguyen" userId="f59fb8f3-a021-417a-8bc1-65c8d471c621" providerId="ADAL" clId="{9268B748-66AA-0742-9E6D-C568D3B99E77}" dt="2021-01-28T03:26:36.269" v="3631" actId="1076"/>
          <ac:spMkLst>
            <pc:docMk/>
            <pc:sldMk cId="41360418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27:05.671" v="3655" actId="20577"/>
          <ac:spMkLst>
            <pc:docMk/>
            <pc:sldMk cId="4136041801" sldId="341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268B748-66AA-0742-9E6D-C568D3B99E77}" dt="2021-01-28T03:54:03.718" v="3912" actId="2696"/>
        <pc:sldMkLst>
          <pc:docMk/>
          <pc:sldMk cId="429134499" sldId="342"/>
        </pc:sldMkLst>
        <pc:spChg chg="mod">
          <ac:chgData name="Long B Nguyen" userId="f59fb8f3-a021-417a-8bc1-65c8d471c621" providerId="ADAL" clId="{9268B748-66AA-0742-9E6D-C568D3B99E77}" dt="2021-01-28T03:32:51.432" v="3907" actId="1076"/>
          <ac:spMkLst>
            <pc:docMk/>
            <pc:sldMk cId="429134499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33:02.144" v="3910" actId="14100"/>
          <ac:spMkLst>
            <pc:docMk/>
            <pc:sldMk cId="429134499" sldId="342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1910973475" sldId="342"/>
        </pc:sldMkLst>
      </pc:sldChg>
      <pc:sldChg chg="modSp add del mod">
        <pc:chgData name="Long B Nguyen" userId="f59fb8f3-a021-417a-8bc1-65c8d471c621" providerId="ADAL" clId="{9268B748-66AA-0742-9E6D-C568D3B99E77}" dt="2021-01-28T03:27:57.525" v="3658" actId="2696"/>
        <pc:sldMkLst>
          <pc:docMk/>
          <pc:sldMk cId="2262442249" sldId="350"/>
        </pc:sldMkLst>
        <pc:spChg chg="mod">
          <ac:chgData name="Long B Nguyen" userId="f59fb8f3-a021-417a-8bc1-65c8d471c621" providerId="ADAL" clId="{9268B748-66AA-0742-9E6D-C568D3B99E77}" dt="2021-01-28T03:19:50.875" v="3407" actId="1076"/>
          <ac:spMkLst>
            <pc:docMk/>
            <pc:sldMk cId="2262442249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26:23.670" v="3628" actId="21"/>
          <ac:spMkLst>
            <pc:docMk/>
            <pc:sldMk cId="2262442249" sldId="350"/>
            <ac:spMk id="9" creationId="{E3B2E017-30B2-884B-A113-B419A2ED51AD}"/>
          </ac:spMkLst>
        </pc:spChg>
      </pc:sldChg>
      <pc:sldChg chg="addSp delSp modSp add mod">
        <pc:chgData name="Long B Nguyen" userId="f59fb8f3-a021-417a-8bc1-65c8d471c621" providerId="ADAL" clId="{9268B748-66AA-0742-9E6D-C568D3B99E77}" dt="2021-01-28T03:57:10.326" v="4071" actId="478"/>
        <pc:sldMkLst>
          <pc:docMk/>
          <pc:sldMk cId="528345614" sldId="368"/>
        </pc:sldMkLst>
        <pc:spChg chg="add del mod">
          <ac:chgData name="Long B Nguyen" userId="f59fb8f3-a021-417a-8bc1-65c8d471c621" providerId="ADAL" clId="{9268B748-66AA-0742-9E6D-C568D3B99E77}" dt="2021-01-28T03:57:10.326" v="4071" actId="478"/>
          <ac:spMkLst>
            <pc:docMk/>
            <pc:sldMk cId="528345614" sldId="368"/>
            <ac:spMk id="6" creationId="{CA05E5DF-0B6A-B24A-BF30-A2BD2298C9CE}"/>
          </ac:spMkLst>
        </pc:spChg>
      </pc:sldChg>
      <pc:sldChg chg="addSp modSp add del mod">
        <pc:chgData name="Long B Nguyen" userId="f59fb8f3-a021-417a-8bc1-65c8d471c621" providerId="ADAL" clId="{9268B748-66AA-0742-9E6D-C568D3B99E77}" dt="2021-01-28T03:54:03.774" v="3914" actId="2696"/>
        <pc:sldMkLst>
          <pc:docMk/>
          <pc:sldMk cId="1158998248" sldId="368"/>
        </pc:sldMkLst>
        <pc:spChg chg="mod">
          <ac:chgData name="Long B Nguyen" userId="f59fb8f3-a021-417a-8bc1-65c8d471c621" providerId="ADAL" clId="{9268B748-66AA-0742-9E6D-C568D3B99E77}" dt="2021-01-28T03:11:00.656" v="3218" actId="1076"/>
          <ac:spMkLst>
            <pc:docMk/>
            <pc:sldMk cId="1158998248" sldId="368"/>
            <ac:spMk id="2" creationId="{AA3A228F-61D0-D949-A5E7-F83756230BF8}"/>
          </ac:spMkLst>
        </pc:spChg>
        <pc:spChg chg="add mod">
          <ac:chgData name="Long B Nguyen" userId="f59fb8f3-a021-417a-8bc1-65c8d471c621" providerId="ADAL" clId="{9268B748-66AA-0742-9E6D-C568D3B99E77}" dt="2021-01-28T03:30:09.327" v="3852" actId="1076"/>
          <ac:spMkLst>
            <pc:docMk/>
            <pc:sldMk cId="1158998248" sldId="368"/>
            <ac:spMk id="8" creationId="{3E503B95-E018-FE45-80D5-04FF0D154DAA}"/>
          </ac:spMkLst>
        </pc:spChg>
        <pc:spChg chg="mod">
          <ac:chgData name="Long B Nguyen" userId="f59fb8f3-a021-417a-8bc1-65c8d471c621" providerId="ADAL" clId="{9268B748-66AA-0742-9E6D-C568D3B99E77}" dt="2021-01-28T03:29:37.070" v="3815" actId="20577"/>
          <ac:spMkLst>
            <pc:docMk/>
            <pc:sldMk cId="1158998248" sldId="368"/>
            <ac:spMk id="9" creationId="{E3B2E017-30B2-884B-A113-B419A2ED51AD}"/>
          </ac:spMkLst>
        </pc:spChg>
        <pc:spChg chg="add mod">
          <ac:chgData name="Long B Nguyen" userId="f59fb8f3-a021-417a-8bc1-65c8d471c621" providerId="ADAL" clId="{9268B748-66AA-0742-9E6D-C568D3B99E77}" dt="2021-01-28T03:30:09.327" v="3852" actId="1076"/>
          <ac:spMkLst>
            <pc:docMk/>
            <pc:sldMk cId="1158998248" sldId="368"/>
            <ac:spMk id="10" creationId="{BE2ECC61-28C5-6B4B-83F0-B151E0573924}"/>
          </ac:spMkLst>
        </pc:spChg>
        <pc:graphicFrameChg chg="mod modGraphic">
          <ac:chgData name="Long B Nguyen" userId="f59fb8f3-a021-417a-8bc1-65c8d471c621" providerId="ADAL" clId="{9268B748-66AA-0742-9E6D-C568D3B99E77}" dt="2021-01-28T03:29:42.737" v="3816" actId="1076"/>
          <ac:graphicFrameMkLst>
            <pc:docMk/>
            <pc:sldMk cId="1158998248" sldId="368"/>
            <ac:graphicFrameMk id="4" creationId="{910DE0CC-5FEF-A94D-BF5D-C253E3945850}"/>
          </ac:graphicFrameMkLst>
        </pc:graphicFrameChg>
        <pc:picChg chg="add mod">
          <ac:chgData name="Long B Nguyen" userId="f59fb8f3-a021-417a-8bc1-65c8d471c621" providerId="ADAL" clId="{9268B748-66AA-0742-9E6D-C568D3B99E77}" dt="2021-01-28T03:29:44.622" v="3817" actId="1076"/>
          <ac:picMkLst>
            <pc:docMk/>
            <pc:sldMk cId="1158998248" sldId="368"/>
            <ac:picMk id="7" creationId="{0799DC86-A848-1840-A365-96FD89F949C4}"/>
          </ac:picMkLst>
        </pc:picChg>
        <pc:cxnChg chg="add mod">
          <ac:chgData name="Long B Nguyen" userId="f59fb8f3-a021-417a-8bc1-65c8d471c621" providerId="ADAL" clId="{9268B748-66AA-0742-9E6D-C568D3B99E77}" dt="2021-01-28T03:30:26.134" v="3855" actId="14100"/>
          <ac:cxnSpMkLst>
            <pc:docMk/>
            <pc:sldMk cId="1158998248" sldId="368"/>
            <ac:cxnSpMk id="11" creationId="{5338EC75-F1A0-C645-8B90-B3F51C319352}"/>
          </ac:cxnSpMkLst>
        </pc:cxnChg>
      </pc:sldChg>
      <pc:sldChg chg="add del">
        <pc:chgData name="Long B Nguyen" userId="f59fb8f3-a021-417a-8bc1-65c8d471c621" providerId="ADAL" clId="{9268B748-66AA-0742-9E6D-C568D3B99E77}" dt="2021-01-28T03:14:22.673" v="3280" actId="2696"/>
        <pc:sldMkLst>
          <pc:docMk/>
          <pc:sldMk cId="2919874628" sldId="369"/>
        </pc:sldMkLst>
      </pc:sldChg>
      <pc:sldChg chg="modSp add del mod">
        <pc:chgData name="Long B Nguyen" userId="f59fb8f3-a021-417a-8bc1-65c8d471c621" providerId="ADAL" clId="{9268B748-66AA-0742-9E6D-C568D3B99E77}" dt="2021-01-28T03:54:03.860" v="3917" actId="2696"/>
        <pc:sldMkLst>
          <pc:docMk/>
          <pc:sldMk cId="534120995" sldId="371"/>
        </pc:sldMkLst>
        <pc:spChg chg="mod">
          <ac:chgData name="Long B Nguyen" userId="f59fb8f3-a021-417a-8bc1-65c8d471c621" providerId="ADAL" clId="{9268B748-66AA-0742-9E6D-C568D3B99E77}" dt="2021-01-28T03:31:28.924" v="3885" actId="20577"/>
          <ac:spMkLst>
            <pc:docMk/>
            <pc:sldMk cId="534120995" sldId="371"/>
            <ac:spMk id="12" creationId="{D01CDE2F-903C-7F47-856D-C889E3B4FA1B}"/>
          </ac:spMkLst>
        </pc:spChg>
        <pc:graphicFrameChg chg="mod modGraphic">
          <ac:chgData name="Long B Nguyen" userId="f59fb8f3-a021-417a-8bc1-65c8d471c621" providerId="ADAL" clId="{9268B748-66AA-0742-9E6D-C568D3B99E77}" dt="2021-01-28T03:17:39.736" v="3321" actId="20577"/>
          <ac:graphicFrameMkLst>
            <pc:docMk/>
            <pc:sldMk cId="534120995" sldId="371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32:02.426" v="3897" actId="14100"/>
          <ac:cxnSpMkLst>
            <pc:docMk/>
            <pc:sldMk cId="534120995" sldId="371"/>
            <ac:cxnSpMk id="11" creationId="{AC7375C5-F760-8B40-B965-09A789E2C477}"/>
          </ac:cxnSpMkLst>
        </pc:cxnChg>
      </pc:sldChg>
      <pc:sldChg chg="add del">
        <pc:chgData name="Long B Nguyen" userId="f59fb8f3-a021-417a-8bc1-65c8d471c621" providerId="ADAL" clId="{9268B748-66AA-0742-9E6D-C568D3B99E77}" dt="2021-01-28T03:13:33.649" v="3273" actId="2696"/>
        <pc:sldMkLst>
          <pc:docMk/>
          <pc:sldMk cId="1743667928" sldId="371"/>
        </pc:sldMkLst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119869035" sldId="371"/>
        </pc:sldMkLst>
      </pc:sldChg>
      <pc:sldChg chg="modSp add del mod">
        <pc:chgData name="Long B Nguyen" userId="f59fb8f3-a021-417a-8bc1-65c8d471c621" providerId="ADAL" clId="{9268B748-66AA-0742-9E6D-C568D3B99E77}" dt="2021-01-28T03:54:03.914" v="3919" actId="2696"/>
        <pc:sldMkLst>
          <pc:docMk/>
          <pc:sldMk cId="1280520962" sldId="372"/>
        </pc:sldMkLst>
        <pc:spChg chg="mod">
          <ac:chgData name="Long B Nguyen" userId="f59fb8f3-a021-417a-8bc1-65c8d471c621" providerId="ADAL" clId="{9268B748-66AA-0742-9E6D-C568D3B99E77}" dt="2021-01-28T03:32:14.252" v="3906" actId="20577"/>
          <ac:spMkLst>
            <pc:docMk/>
            <pc:sldMk cId="1280520962" sldId="372"/>
            <ac:spMk id="14" creationId="{63449E36-9DBB-134E-94FD-16C40C15EBDC}"/>
          </ac:spMkLst>
        </pc:spChg>
        <pc:graphicFrameChg chg="mod modGraphic">
          <ac:chgData name="Long B Nguyen" userId="f59fb8f3-a021-417a-8bc1-65c8d471c621" providerId="ADAL" clId="{9268B748-66AA-0742-9E6D-C568D3B99E77}" dt="2021-01-28T03:17:48.946" v="3327" actId="20577"/>
          <ac:graphicFrameMkLst>
            <pc:docMk/>
            <pc:sldMk cId="1280520962" sldId="372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5:36.368" v="3290" actId="1076"/>
          <ac:cxnSpMkLst>
            <pc:docMk/>
            <pc:sldMk cId="1280520962" sldId="372"/>
            <ac:cxnSpMk id="13" creationId="{D2556216-41CD-8D42-B4C1-6D4D9ECF9A05}"/>
          </ac:cxnSpMkLst>
        </pc:cxn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4121273586" sldId="372"/>
        </pc:sldMkLst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678049184" sldId="373"/>
        </pc:sldMkLst>
      </pc:sldChg>
      <pc:sldChg chg="modSp add del mod">
        <pc:chgData name="Long B Nguyen" userId="f59fb8f3-a021-417a-8bc1-65c8d471c621" providerId="ADAL" clId="{9268B748-66AA-0742-9E6D-C568D3B99E77}" dt="2021-01-28T03:54:03.802" v="3915" actId="2696"/>
        <pc:sldMkLst>
          <pc:docMk/>
          <pc:sldMk cId="3757013544" sldId="373"/>
        </pc:sldMkLst>
        <pc:graphicFrameChg chg="modGraphic">
          <ac:chgData name="Long B Nguyen" userId="f59fb8f3-a021-417a-8bc1-65c8d471c621" providerId="ADAL" clId="{9268B748-66AA-0742-9E6D-C568D3B99E77}" dt="2021-01-28T03:17:20.973" v="3312" actId="20577"/>
          <ac:graphicFrameMkLst>
            <pc:docMk/>
            <pc:sldMk cId="3757013544" sldId="373"/>
            <ac:graphicFrameMk id="4" creationId="{910DE0CC-5FEF-A94D-BF5D-C253E3945850}"/>
          </ac:graphicFrameMkLst>
        </pc:graphicFrame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744554462" sldId="374"/>
        </pc:sldMkLst>
      </pc:sldChg>
      <pc:sldChg chg="modSp add del mod">
        <pc:chgData name="Long B Nguyen" userId="f59fb8f3-a021-417a-8bc1-65c8d471c621" providerId="ADAL" clId="{9268B748-66AA-0742-9E6D-C568D3B99E77}" dt="2021-01-28T03:54:03.968" v="3921" actId="2696"/>
        <pc:sldMkLst>
          <pc:docMk/>
          <pc:sldMk cId="3840148047" sldId="374"/>
        </pc:sldMkLst>
        <pc:spChg chg="mod">
          <ac:chgData name="Long B Nguyen" userId="f59fb8f3-a021-417a-8bc1-65c8d471c621" providerId="ADAL" clId="{9268B748-66AA-0742-9E6D-C568D3B99E77}" dt="2021-01-28T03:16:10.910" v="3304" actId="20577"/>
          <ac:spMkLst>
            <pc:docMk/>
            <pc:sldMk cId="3840148047" sldId="374"/>
            <ac:spMk id="10" creationId="{AA046367-C12B-9C4B-9484-F091A593B175}"/>
          </ac:spMkLst>
        </pc:spChg>
        <pc:graphicFrameChg chg="mod modGraphic">
          <ac:chgData name="Long B Nguyen" userId="f59fb8f3-a021-417a-8bc1-65c8d471c621" providerId="ADAL" clId="{9268B748-66AA-0742-9E6D-C568D3B99E77}" dt="2021-01-28T03:17:53.293" v="3330" actId="20577"/>
          <ac:graphicFrameMkLst>
            <pc:docMk/>
            <pc:sldMk cId="3840148047" sldId="374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8:42.224" v="3334" actId="14100"/>
          <ac:cxnSpMkLst>
            <pc:docMk/>
            <pc:sldMk cId="3840148047" sldId="374"/>
            <ac:cxnSpMk id="13" creationId="{D2556216-41CD-8D42-B4C1-6D4D9ECF9A05}"/>
          </ac:cxnSpMkLst>
        </pc:cxn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1389296992" sldId="375"/>
        </pc:sldMkLst>
      </pc:sldChg>
      <pc:sldChg chg="modSp add del mod">
        <pc:chgData name="Long B Nguyen" userId="f59fb8f3-a021-417a-8bc1-65c8d471c621" providerId="ADAL" clId="{9268B748-66AA-0742-9E6D-C568D3B99E77}" dt="2021-01-28T03:54:03.987" v="3922" actId="2696"/>
        <pc:sldMkLst>
          <pc:docMk/>
          <pc:sldMk cId="2304065647" sldId="375"/>
        </pc:sldMkLst>
        <pc:spChg chg="mod">
          <ac:chgData name="Long B Nguyen" userId="f59fb8f3-a021-417a-8bc1-65c8d471c621" providerId="ADAL" clId="{9268B748-66AA-0742-9E6D-C568D3B99E77}" dt="2021-01-28T03:16:38.194" v="3305" actId="20577"/>
          <ac:spMkLst>
            <pc:docMk/>
            <pc:sldMk cId="2304065647" sldId="375"/>
            <ac:spMk id="11" creationId="{D4310815-845D-E54A-A272-6DAA89CB5B1C}"/>
          </ac:spMkLst>
        </pc:spChg>
        <pc:graphicFrameChg chg="mod modGraphic">
          <ac:chgData name="Long B Nguyen" userId="f59fb8f3-a021-417a-8bc1-65c8d471c621" providerId="ADAL" clId="{9268B748-66AA-0742-9E6D-C568D3B99E77}" dt="2021-01-28T03:17:58.355" v="3333" actId="20577"/>
          <ac:graphicFrameMkLst>
            <pc:docMk/>
            <pc:sldMk cId="2304065647" sldId="375"/>
            <ac:graphicFrameMk id="4" creationId="{910DE0CC-5FEF-A94D-BF5D-C253E3945850}"/>
          </ac:graphicFrameMkLst>
        </pc:graphicFrameChg>
      </pc:sldChg>
      <pc:sldChg chg="modSp add del mod">
        <pc:chgData name="Long B Nguyen" userId="f59fb8f3-a021-417a-8bc1-65c8d471c621" providerId="ADAL" clId="{9268B748-66AA-0742-9E6D-C568D3B99E77}" dt="2021-01-28T03:15:09.808" v="3286" actId="2696"/>
        <pc:sldMkLst>
          <pc:docMk/>
          <pc:sldMk cId="536933755" sldId="383"/>
        </pc:sldMkLst>
        <pc:graphicFrameChg chg="mod modGraphic">
          <ac:chgData name="Long B Nguyen" userId="f59fb8f3-a021-417a-8bc1-65c8d471c621" providerId="ADAL" clId="{9268B748-66AA-0742-9E6D-C568D3B99E77}" dt="2021-01-28T03:14:47.258" v="3284" actId="14734"/>
          <ac:graphicFrameMkLst>
            <pc:docMk/>
            <pc:sldMk cId="536933755" sldId="383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3:25.976" v="3272" actId="1076"/>
          <ac:cxnSpMkLst>
            <pc:docMk/>
            <pc:sldMk cId="536933755" sldId="383"/>
            <ac:cxnSpMk id="8" creationId="{A7347EC2-A2A0-0E43-A49A-A85D314519D0}"/>
          </ac:cxnSpMkLst>
        </pc:cxnChg>
      </pc:sldChg>
      <pc:sldChg chg="modSp add del mod">
        <pc:chgData name="Long B Nguyen" userId="f59fb8f3-a021-417a-8bc1-65c8d471c621" providerId="ADAL" clId="{9268B748-66AA-0742-9E6D-C568D3B99E77}" dt="2021-01-28T03:54:03.833" v="3916" actId="2696"/>
        <pc:sldMkLst>
          <pc:docMk/>
          <pc:sldMk cId="1573053566" sldId="383"/>
        </pc:sldMkLst>
        <pc:spChg chg="mod">
          <ac:chgData name="Long B Nguyen" userId="f59fb8f3-a021-417a-8bc1-65c8d471c621" providerId="ADAL" clId="{9268B748-66AA-0742-9E6D-C568D3B99E77}" dt="2021-01-28T03:30:49.815" v="3856" actId="20577"/>
          <ac:spMkLst>
            <pc:docMk/>
            <pc:sldMk cId="1573053566" sldId="383"/>
            <ac:spMk id="7" creationId="{75F48114-9280-694B-AC75-C6668A84DF44}"/>
          </ac:spMkLst>
        </pc:spChg>
        <pc:graphicFrameChg chg="mod modGraphic">
          <ac:chgData name="Long B Nguyen" userId="f59fb8f3-a021-417a-8bc1-65c8d471c621" providerId="ADAL" clId="{9268B748-66AA-0742-9E6D-C568D3B99E77}" dt="2021-01-28T03:17:35.503" v="3318" actId="20577"/>
          <ac:graphicFrameMkLst>
            <pc:docMk/>
            <pc:sldMk cId="1573053566" sldId="383"/>
            <ac:graphicFrameMk id="4" creationId="{910DE0CC-5FEF-A94D-BF5D-C253E3945850}"/>
          </ac:graphicFrameMkLst>
        </pc:graphicFrame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2424282737" sldId="383"/>
        </pc:sldMkLst>
      </pc:sldChg>
      <pc:sldChg chg="modSp add del mod">
        <pc:chgData name="Long B Nguyen" userId="f59fb8f3-a021-417a-8bc1-65c8d471c621" providerId="ADAL" clId="{9268B748-66AA-0742-9E6D-C568D3B99E77}" dt="2021-01-28T03:54:03.886" v="3918" actId="2696"/>
        <pc:sldMkLst>
          <pc:docMk/>
          <pc:sldMk cId="1039746147" sldId="385"/>
        </pc:sldMkLst>
        <pc:spChg chg="mod">
          <ac:chgData name="Long B Nguyen" userId="f59fb8f3-a021-417a-8bc1-65c8d471c621" providerId="ADAL" clId="{9268B748-66AA-0742-9E6D-C568D3B99E77}" dt="2021-01-28T03:31:42.555" v="3896" actId="20577"/>
          <ac:spMkLst>
            <pc:docMk/>
            <pc:sldMk cId="1039746147" sldId="385"/>
            <ac:spMk id="14" creationId="{63449E36-9DBB-134E-94FD-16C40C15EBDC}"/>
          </ac:spMkLst>
        </pc:spChg>
        <pc:graphicFrameChg chg="mod modGraphic">
          <ac:chgData name="Long B Nguyen" userId="f59fb8f3-a021-417a-8bc1-65c8d471c621" providerId="ADAL" clId="{9268B748-66AA-0742-9E6D-C568D3B99E77}" dt="2021-01-28T03:17:44.271" v="3324" actId="20577"/>
          <ac:graphicFrameMkLst>
            <pc:docMk/>
            <pc:sldMk cId="1039746147" sldId="385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4:35.755" v="3282" actId="1076"/>
          <ac:cxnSpMkLst>
            <pc:docMk/>
            <pc:sldMk cId="1039746147" sldId="385"/>
            <ac:cxnSpMk id="13" creationId="{D2556216-41CD-8D42-B4C1-6D4D9ECF9A05}"/>
          </ac:cxnSpMkLst>
        </pc:cxn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949056306" sldId="385"/>
        </pc:sldMkLst>
      </pc:sldChg>
      <pc:sldChg chg="modSp add mod modNotesTx">
        <pc:chgData name="Long B Nguyen" userId="f59fb8f3-a021-417a-8bc1-65c8d471c621" providerId="ADAL" clId="{9268B748-66AA-0742-9E6D-C568D3B99E77}" dt="2021-01-17T03:52:20.756" v="2588" actId="20577"/>
        <pc:sldMkLst>
          <pc:docMk/>
          <pc:sldMk cId="3182006449" sldId="424"/>
        </pc:sldMkLst>
        <pc:spChg chg="mod">
          <ac:chgData name="Long B Nguyen" userId="f59fb8f3-a021-417a-8bc1-65c8d471c621" providerId="ADAL" clId="{9268B748-66AA-0742-9E6D-C568D3B99E77}" dt="2021-01-17T03:52:20.756" v="2588" actId="20577"/>
          <ac:spMkLst>
            <pc:docMk/>
            <pc:sldMk cId="3182006449" sldId="424"/>
            <ac:spMk id="30722" creationId="{C70E3A34-0037-734F-81D6-0339361ED841}"/>
          </ac:spMkLst>
        </pc:spChg>
      </pc:sldChg>
      <pc:sldChg chg="modSp del mod">
        <pc:chgData name="Long B Nguyen" userId="f59fb8f3-a021-417a-8bc1-65c8d471c621" providerId="ADAL" clId="{9268B748-66AA-0742-9E6D-C568D3B99E77}" dt="2021-01-17T03:47:03.261" v="2400" actId="2696"/>
        <pc:sldMkLst>
          <pc:docMk/>
          <pc:sldMk cId="3212712238" sldId="424"/>
        </pc:sldMkLst>
        <pc:spChg chg="mod">
          <ac:chgData name="Long B Nguyen" userId="f59fb8f3-a021-417a-8bc1-65c8d471c621" providerId="ADAL" clId="{9268B748-66AA-0742-9E6D-C568D3B99E77}" dt="2021-01-17T03:26:57.150" v="1526" actId="1076"/>
          <ac:spMkLst>
            <pc:docMk/>
            <pc:sldMk cId="3212712238" sldId="424"/>
            <ac:spMk id="30721" creationId="{378752EF-A47C-2F42-B800-CF9B206624FE}"/>
          </ac:spMkLst>
        </pc:spChg>
        <pc:spChg chg="mod">
          <ac:chgData name="Long B Nguyen" userId="f59fb8f3-a021-417a-8bc1-65c8d471c621" providerId="ADAL" clId="{9268B748-66AA-0742-9E6D-C568D3B99E77}" dt="2021-01-17T03:27:02.729" v="1528" actId="14100"/>
          <ac:spMkLst>
            <pc:docMk/>
            <pc:sldMk cId="3212712238" sldId="424"/>
            <ac:spMk id="30722" creationId="{C70E3A34-0037-734F-81D6-0339361ED841}"/>
          </ac:spMkLst>
        </pc:spChg>
      </pc:sldChg>
      <pc:sldChg chg="del">
        <pc:chgData name="Long B Nguyen" userId="f59fb8f3-a021-417a-8bc1-65c8d471c621" providerId="ADAL" clId="{9268B748-66AA-0742-9E6D-C568D3B99E77}" dt="2021-01-17T03:01:28.638" v="107" actId="2696"/>
        <pc:sldMkLst>
          <pc:docMk/>
          <pc:sldMk cId="2744089513" sldId="425"/>
        </pc:sldMkLst>
      </pc:sldChg>
      <pc:sldChg chg="del">
        <pc:chgData name="Long B Nguyen" userId="f59fb8f3-a021-417a-8bc1-65c8d471c621" providerId="ADAL" clId="{9268B748-66AA-0742-9E6D-C568D3B99E77}" dt="2021-01-17T03:27:29.797" v="1537" actId="2696"/>
        <pc:sldMkLst>
          <pc:docMk/>
          <pc:sldMk cId="3169230028" sldId="426"/>
        </pc:sldMkLst>
      </pc:sldChg>
      <pc:sldChg chg="modSp mod">
        <pc:chgData name="Long B Nguyen" userId="f59fb8f3-a021-417a-8bc1-65c8d471c621" providerId="ADAL" clId="{9268B748-66AA-0742-9E6D-C568D3B99E77}" dt="2021-01-17T03:00:25.901" v="15" actId="20577"/>
        <pc:sldMkLst>
          <pc:docMk/>
          <pc:sldMk cId="847347657" sldId="555"/>
        </pc:sldMkLst>
        <pc:spChg chg="mod">
          <ac:chgData name="Long B Nguyen" userId="f59fb8f3-a021-417a-8bc1-65c8d471c621" providerId="ADAL" clId="{9268B748-66AA-0742-9E6D-C568D3B99E77}" dt="2021-01-17T03:00:25.901" v="15" actId="20577"/>
          <ac:spMkLst>
            <pc:docMk/>
            <pc:sldMk cId="847347657" sldId="555"/>
            <ac:spMk id="3" creationId="{69ADCD5C-363A-6249-B0DD-5A7EF5ACE656}"/>
          </ac:spMkLst>
        </pc:spChg>
      </pc:sldChg>
      <pc:sldChg chg="modSp mod modAnim">
        <pc:chgData name="Long B Nguyen" userId="f59fb8f3-a021-417a-8bc1-65c8d471c621" providerId="ADAL" clId="{9268B748-66AA-0742-9E6D-C568D3B99E77}" dt="2021-02-01T00:36:23.028" v="5586" actId="20577"/>
        <pc:sldMkLst>
          <pc:docMk/>
          <pc:sldMk cId="3515362357" sldId="556"/>
        </pc:sldMkLst>
        <pc:spChg chg="mod">
          <ac:chgData name="Long B Nguyen" userId="f59fb8f3-a021-417a-8bc1-65c8d471c621" providerId="ADAL" clId="{9268B748-66AA-0742-9E6D-C568D3B99E77}" dt="2021-01-17T03:22:03.170" v="1421" actId="1076"/>
          <ac:spMkLst>
            <pc:docMk/>
            <pc:sldMk cId="3515362357" sldId="556"/>
            <ac:spMk id="20482" creationId="{122029F5-C3C9-E94E-9E27-3AADE7978759}"/>
          </ac:spMkLst>
        </pc:spChg>
        <pc:spChg chg="mod">
          <ac:chgData name="Long B Nguyen" userId="f59fb8f3-a021-417a-8bc1-65c8d471c621" providerId="ADAL" clId="{9268B748-66AA-0742-9E6D-C568D3B99E77}" dt="2021-02-01T00:36:23.028" v="5586" actId="20577"/>
          <ac:spMkLst>
            <pc:docMk/>
            <pc:sldMk cId="3515362357" sldId="556"/>
            <ac:spMk id="20483" creationId="{11D6A34E-F264-984B-AD46-8F4C5C826246}"/>
          </ac:spMkLst>
        </pc:spChg>
      </pc:sldChg>
      <pc:sldChg chg="modSp mod modAnim">
        <pc:chgData name="Long B Nguyen" userId="f59fb8f3-a021-417a-8bc1-65c8d471c621" providerId="ADAL" clId="{9268B748-66AA-0742-9E6D-C568D3B99E77}" dt="2021-02-01T02:57:47.994" v="5602"/>
        <pc:sldMkLst>
          <pc:docMk/>
          <pc:sldMk cId="56364418" sldId="557"/>
        </pc:sldMkLst>
        <pc:spChg chg="mod">
          <ac:chgData name="Long B Nguyen" userId="f59fb8f3-a021-417a-8bc1-65c8d471c621" providerId="ADAL" clId="{9268B748-66AA-0742-9E6D-C568D3B99E77}" dt="2021-02-01T02:57:47.994" v="5602"/>
          <ac:spMkLst>
            <pc:docMk/>
            <pc:sldMk cId="56364418" sldId="557"/>
            <ac:spMk id="6146" creationId="{095FC28F-CF01-5C45-8C80-38CA0C2B9DF5}"/>
          </ac:spMkLst>
        </pc:spChg>
        <pc:spChg chg="mod">
          <ac:chgData name="Long B Nguyen" userId="f59fb8f3-a021-417a-8bc1-65c8d471c621" providerId="ADAL" clId="{9268B748-66AA-0742-9E6D-C568D3B99E77}" dt="2021-01-17T03:21:32.889" v="1414" actId="1076"/>
          <ac:spMkLst>
            <pc:docMk/>
            <pc:sldMk cId="56364418" sldId="557"/>
            <ac:spMk id="20482" creationId="{6D756BCF-3D62-744E-A1A2-5EA11AF1F5DE}"/>
          </ac:spMkLst>
        </pc:spChg>
      </pc:sldChg>
      <pc:sldChg chg="modSp mod modAnim">
        <pc:chgData name="Long B Nguyen" userId="f59fb8f3-a021-417a-8bc1-65c8d471c621" providerId="ADAL" clId="{9268B748-66AA-0742-9E6D-C568D3B99E77}" dt="2021-01-28T13:06:20.495" v="4681" actId="207"/>
        <pc:sldMkLst>
          <pc:docMk/>
          <pc:sldMk cId="4185702486" sldId="558"/>
        </pc:sldMkLst>
        <pc:spChg chg="mod">
          <ac:chgData name="Long B Nguyen" userId="f59fb8f3-a021-417a-8bc1-65c8d471c621" providerId="ADAL" clId="{9268B748-66AA-0742-9E6D-C568D3B99E77}" dt="2021-01-28T13:06:20.495" v="4681" actId="207"/>
          <ac:spMkLst>
            <pc:docMk/>
            <pc:sldMk cId="4185702486" sldId="558"/>
            <ac:spMk id="7170" creationId="{63A32A1E-B5AF-FA47-8296-065102CBE2F8}"/>
          </ac:spMkLst>
        </pc:spChg>
        <pc:spChg chg="mod">
          <ac:chgData name="Long B Nguyen" userId="f59fb8f3-a021-417a-8bc1-65c8d471c621" providerId="ADAL" clId="{9268B748-66AA-0742-9E6D-C568D3B99E77}" dt="2021-01-17T03:14:33.782" v="971" actId="20577"/>
          <ac:spMkLst>
            <pc:docMk/>
            <pc:sldMk cId="4185702486" sldId="558"/>
            <ac:spMk id="20482" creationId="{6D756BCF-3D62-744E-A1A2-5EA11AF1F5DE}"/>
          </ac:spMkLst>
        </pc:spChg>
      </pc:sldChg>
      <pc:sldChg chg="del">
        <pc:chgData name="Long B Nguyen" userId="f59fb8f3-a021-417a-8bc1-65c8d471c621" providerId="ADAL" clId="{9268B748-66AA-0742-9E6D-C568D3B99E77}" dt="2021-01-17T03:22:35.767" v="1426" actId="2696"/>
        <pc:sldMkLst>
          <pc:docMk/>
          <pc:sldMk cId="2190184513" sldId="559"/>
        </pc:sldMkLst>
      </pc:sldChg>
      <pc:sldChg chg="del">
        <pc:chgData name="Long B Nguyen" userId="f59fb8f3-a021-417a-8bc1-65c8d471c621" providerId="ADAL" clId="{9268B748-66AA-0742-9E6D-C568D3B99E77}" dt="2021-01-17T03:22:41.917" v="1427" actId="2696"/>
        <pc:sldMkLst>
          <pc:docMk/>
          <pc:sldMk cId="3797534927" sldId="560"/>
        </pc:sldMkLst>
      </pc:sldChg>
      <pc:sldChg chg="modSp mod">
        <pc:chgData name="Long B Nguyen" userId="f59fb8f3-a021-417a-8bc1-65c8d471c621" providerId="ADAL" clId="{9268B748-66AA-0742-9E6D-C568D3B99E77}" dt="2021-01-17T03:49:49.752" v="2475" actId="20577"/>
        <pc:sldMkLst>
          <pc:docMk/>
          <pc:sldMk cId="3461972299" sldId="561"/>
        </pc:sldMkLst>
        <pc:spChg chg="mod">
          <ac:chgData name="Long B Nguyen" userId="f59fb8f3-a021-417a-8bc1-65c8d471c621" providerId="ADAL" clId="{9268B748-66AA-0742-9E6D-C568D3B99E77}" dt="2021-01-17T03:49:49.752" v="2475" actId="20577"/>
          <ac:spMkLst>
            <pc:docMk/>
            <pc:sldMk cId="3461972299" sldId="561"/>
            <ac:spMk id="18434" creationId="{DCC791A7-12CD-D84A-9EC8-A0C8BB69E328}"/>
          </ac:spMkLst>
        </pc:spChg>
        <pc:spChg chg="mod">
          <ac:chgData name="Long B Nguyen" userId="f59fb8f3-a021-417a-8bc1-65c8d471c621" providerId="ADAL" clId="{9268B748-66AA-0742-9E6D-C568D3B99E77}" dt="2021-01-17T03:25:23.592" v="1506" actId="1076"/>
          <ac:spMkLst>
            <pc:docMk/>
            <pc:sldMk cId="3461972299" sldId="561"/>
            <ac:spMk id="20482" creationId="{AA23FAD0-C454-854B-B4AF-02039D831D3A}"/>
          </ac:spMkLst>
        </pc:spChg>
      </pc:sldChg>
      <pc:sldChg chg="del">
        <pc:chgData name="Long B Nguyen" userId="f59fb8f3-a021-417a-8bc1-65c8d471c621" providerId="ADAL" clId="{9268B748-66AA-0742-9E6D-C568D3B99E77}" dt="2021-01-17T03:26:48.352" v="1524" actId="2696"/>
        <pc:sldMkLst>
          <pc:docMk/>
          <pc:sldMk cId="2056856836" sldId="562"/>
        </pc:sldMkLst>
      </pc:sldChg>
      <pc:sldChg chg="del">
        <pc:chgData name="Long B Nguyen" userId="f59fb8f3-a021-417a-8bc1-65c8d471c621" providerId="ADAL" clId="{9268B748-66AA-0742-9E6D-C568D3B99E77}" dt="2021-01-17T03:26:51.907" v="1525" actId="2696"/>
        <pc:sldMkLst>
          <pc:docMk/>
          <pc:sldMk cId="1129266536" sldId="563"/>
        </pc:sldMkLst>
      </pc:sldChg>
      <pc:sldChg chg="del">
        <pc:chgData name="Long B Nguyen" userId="f59fb8f3-a021-417a-8bc1-65c8d471c621" providerId="ADAL" clId="{9268B748-66AA-0742-9E6D-C568D3B99E77}" dt="2021-01-17T03:01:27.950" v="106" actId="2696"/>
        <pc:sldMkLst>
          <pc:docMk/>
          <pc:sldMk cId="602950482" sldId="564"/>
        </pc:sldMkLst>
      </pc:sldChg>
      <pc:sldChg chg="addSp delSp modSp mod">
        <pc:chgData name="Long B Nguyen" userId="f59fb8f3-a021-417a-8bc1-65c8d471c621" providerId="ADAL" clId="{9268B748-66AA-0742-9E6D-C568D3B99E77}" dt="2021-02-01T02:55:33.692" v="5588"/>
        <pc:sldMkLst>
          <pc:docMk/>
          <pc:sldMk cId="4104989124" sldId="565"/>
        </pc:sldMkLst>
        <pc:spChg chg="mod">
          <ac:chgData name="Long B Nguyen" userId="f59fb8f3-a021-417a-8bc1-65c8d471c621" providerId="ADAL" clId="{9268B748-66AA-0742-9E6D-C568D3B99E77}" dt="2021-01-17T03:27:09.403" v="1530" actId="1076"/>
          <ac:spMkLst>
            <pc:docMk/>
            <pc:sldMk cId="4104989124" sldId="565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1-17T05:46:41.434" v="3212" actId="20577"/>
          <ac:spMkLst>
            <pc:docMk/>
            <pc:sldMk cId="4104989124" sldId="565"/>
            <ac:spMk id="35842" creationId="{C94BCA01-D831-ED4D-84FD-C30E8117F872}"/>
          </ac:spMkLst>
        </pc:spChg>
        <pc:picChg chg="add del mod">
          <ac:chgData name="Long B Nguyen" userId="f59fb8f3-a021-417a-8bc1-65c8d471c621" providerId="ADAL" clId="{9268B748-66AA-0742-9E6D-C568D3B99E77}" dt="2021-02-01T02:55:33.692" v="5588"/>
          <ac:picMkLst>
            <pc:docMk/>
            <pc:sldMk cId="4104989124" sldId="565"/>
            <ac:picMk id="3" creationId="{CC62BCE2-BD78-384D-9079-8FEAD8642B89}"/>
          </ac:picMkLst>
        </pc:picChg>
      </pc:sldChg>
      <pc:sldChg chg="addSp delSp modSp add del mod modAnim">
        <pc:chgData name="Long B Nguyen" userId="f59fb8f3-a021-417a-8bc1-65c8d471c621" providerId="ADAL" clId="{9268B748-66AA-0742-9E6D-C568D3B99E77}" dt="2021-01-28T13:02:26.431" v="4643" actId="2696"/>
        <pc:sldMkLst>
          <pc:docMk/>
          <pc:sldMk cId="37137412" sldId="566"/>
        </pc:sldMkLst>
        <pc:spChg chg="add mod">
          <ac:chgData name="Long B Nguyen" userId="f59fb8f3-a021-417a-8bc1-65c8d471c621" providerId="ADAL" clId="{9268B748-66AA-0742-9E6D-C568D3B99E77}" dt="2021-01-17T03:47:39.202" v="2430" actId="1076"/>
          <ac:spMkLst>
            <pc:docMk/>
            <pc:sldMk cId="37137412" sldId="566"/>
            <ac:spMk id="2" creationId="{C360779D-4CA6-E54E-AF40-CFF286ECEDB6}"/>
          </ac:spMkLst>
        </pc:spChg>
        <pc:spChg chg="mod">
          <ac:chgData name="Long B Nguyen" userId="f59fb8f3-a021-417a-8bc1-65c8d471c621" providerId="ADAL" clId="{9268B748-66AA-0742-9E6D-C568D3B99E77}" dt="2021-01-17T05:26:06.909" v="2707" actId="20577"/>
          <ac:spMkLst>
            <pc:docMk/>
            <pc:sldMk cId="37137412" sldId="566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1-17T03:41:20.895" v="2130" actId="20577"/>
          <ac:spMkLst>
            <pc:docMk/>
            <pc:sldMk cId="37137412" sldId="566"/>
            <ac:spMk id="35842" creationId="{C94BCA01-D831-ED4D-84FD-C30E8117F872}"/>
          </ac:spMkLst>
        </pc:spChg>
        <pc:cxnChg chg="add mod">
          <ac:chgData name="Long B Nguyen" userId="f59fb8f3-a021-417a-8bc1-65c8d471c621" providerId="ADAL" clId="{9268B748-66AA-0742-9E6D-C568D3B99E77}" dt="2021-01-17T03:39:46.671" v="2077" actId="1076"/>
          <ac:cxnSpMkLst>
            <pc:docMk/>
            <pc:sldMk cId="37137412" sldId="566"/>
            <ac:cxnSpMk id="4" creationId="{53D1A4C4-2FD3-E74A-B6A8-E938E6191ED0}"/>
          </ac:cxnSpMkLst>
        </pc:cxnChg>
        <pc:cxnChg chg="add del mod">
          <ac:chgData name="Long B Nguyen" userId="f59fb8f3-a021-417a-8bc1-65c8d471c621" providerId="ADAL" clId="{9268B748-66AA-0742-9E6D-C568D3B99E77}" dt="2021-01-17T03:39:43.507" v="2076" actId="478"/>
          <ac:cxnSpMkLst>
            <pc:docMk/>
            <pc:sldMk cId="37137412" sldId="566"/>
            <ac:cxnSpMk id="8" creationId="{11602C2F-2F76-ED4E-9EAB-79F64A2F7942}"/>
          </ac:cxnSpMkLst>
        </pc:cxnChg>
        <pc:cxnChg chg="add mod">
          <ac:chgData name="Long B Nguyen" userId="f59fb8f3-a021-417a-8bc1-65c8d471c621" providerId="ADAL" clId="{9268B748-66AA-0742-9E6D-C568D3B99E77}" dt="2021-01-17T03:41:17.784" v="2129" actId="1076"/>
          <ac:cxnSpMkLst>
            <pc:docMk/>
            <pc:sldMk cId="37137412" sldId="566"/>
            <ac:cxnSpMk id="9" creationId="{1AB067D5-4CF2-3E4D-A945-5CDBCBD53EF8}"/>
          </ac:cxnSpMkLst>
        </pc:cxnChg>
      </pc:sldChg>
      <pc:sldChg chg="del">
        <pc:chgData name="Long B Nguyen" userId="f59fb8f3-a021-417a-8bc1-65c8d471c621" providerId="ADAL" clId="{9268B748-66AA-0742-9E6D-C568D3B99E77}" dt="2021-01-17T03:27:25.431" v="1535" actId="2696"/>
        <pc:sldMkLst>
          <pc:docMk/>
          <pc:sldMk cId="2615412358" sldId="566"/>
        </pc:sldMkLst>
      </pc:sldChg>
      <pc:sldChg chg="addSp delSp modSp add mod delAnim modAnim">
        <pc:chgData name="Long B Nguyen" userId="f59fb8f3-a021-417a-8bc1-65c8d471c621" providerId="ADAL" clId="{9268B748-66AA-0742-9E6D-C568D3B99E77}" dt="2021-01-28T14:31:33.213" v="5579"/>
        <pc:sldMkLst>
          <pc:docMk/>
          <pc:sldMk cId="2722221053" sldId="566"/>
        </pc:sldMkLst>
        <pc:spChg chg="add mod">
          <ac:chgData name="Long B Nguyen" userId="f59fb8f3-a021-417a-8bc1-65c8d471c621" providerId="ADAL" clId="{9268B748-66AA-0742-9E6D-C568D3B99E77}" dt="2021-01-28T14:29:04.207" v="5566" actId="20577"/>
          <ac:spMkLst>
            <pc:docMk/>
            <pc:sldMk cId="2722221053" sldId="566"/>
            <ac:spMk id="8" creationId="{CDB6DDAB-EF4C-A94C-87F4-05952EB9F7FB}"/>
          </ac:spMkLst>
        </pc:spChg>
        <pc:spChg chg="mod">
          <ac:chgData name="Long B Nguyen" userId="f59fb8f3-a021-417a-8bc1-65c8d471c621" providerId="ADAL" clId="{9268B748-66AA-0742-9E6D-C568D3B99E77}" dt="2021-01-28T13:06:54.656" v="4688" actId="20577"/>
          <ac:spMkLst>
            <pc:docMk/>
            <pc:sldMk cId="2722221053" sldId="566"/>
            <ac:spMk id="35842" creationId="{C94BCA01-D831-ED4D-84FD-C30E8117F872}"/>
          </ac:spMkLst>
        </pc:spChg>
        <pc:cxnChg chg="del mod">
          <ac:chgData name="Long B Nguyen" userId="f59fb8f3-a021-417a-8bc1-65c8d471c621" providerId="ADAL" clId="{9268B748-66AA-0742-9E6D-C568D3B99E77}" dt="2021-01-28T14:28:51.842" v="5562" actId="478"/>
          <ac:cxnSpMkLst>
            <pc:docMk/>
            <pc:sldMk cId="2722221053" sldId="566"/>
            <ac:cxnSpMk id="9" creationId="{1AB067D5-4CF2-3E4D-A945-5CDBCBD53EF8}"/>
          </ac:cxnSpMkLst>
        </pc:cxnChg>
        <pc:cxnChg chg="add mod">
          <ac:chgData name="Long B Nguyen" userId="f59fb8f3-a021-417a-8bc1-65c8d471c621" providerId="ADAL" clId="{9268B748-66AA-0742-9E6D-C568D3B99E77}" dt="2021-01-28T14:29:34.408" v="5571" actId="14100"/>
          <ac:cxnSpMkLst>
            <pc:docMk/>
            <pc:sldMk cId="2722221053" sldId="566"/>
            <ac:cxnSpMk id="10" creationId="{8D505A7E-646A-6B46-825F-49A2F6E29335}"/>
          </ac:cxnSpMkLst>
        </pc:cxnChg>
      </pc:sldChg>
      <pc:sldChg chg="addSp delSp modSp add del mod modAnim">
        <pc:chgData name="Long B Nguyen" userId="f59fb8f3-a021-417a-8bc1-65c8d471c621" providerId="ADAL" clId="{9268B748-66AA-0742-9E6D-C568D3B99E77}" dt="2021-01-28T13:02:26.460" v="4644" actId="2696"/>
        <pc:sldMkLst>
          <pc:docMk/>
          <pc:sldMk cId="4138501364" sldId="567"/>
        </pc:sldMkLst>
        <pc:spChg chg="mod">
          <ac:chgData name="Long B Nguyen" userId="f59fb8f3-a021-417a-8bc1-65c8d471c621" providerId="ADAL" clId="{9268B748-66AA-0742-9E6D-C568D3B99E77}" dt="2021-01-17T03:44:37.880" v="2320" actId="1076"/>
          <ac:spMkLst>
            <pc:docMk/>
            <pc:sldMk cId="4138501364" sldId="567"/>
            <ac:spMk id="2" creationId="{C360779D-4CA6-E54E-AF40-CFF286ECEDB6}"/>
          </ac:spMkLst>
        </pc:spChg>
        <pc:spChg chg="add mod">
          <ac:chgData name="Long B Nguyen" userId="f59fb8f3-a021-417a-8bc1-65c8d471c621" providerId="ADAL" clId="{9268B748-66AA-0742-9E6D-C568D3B99E77}" dt="2021-01-17T03:46:24.835" v="2399" actId="207"/>
          <ac:spMkLst>
            <pc:docMk/>
            <pc:sldMk cId="4138501364" sldId="567"/>
            <ac:spMk id="7" creationId="{FCD9C15D-1329-1444-B6C2-5E444C159CB2}"/>
          </ac:spMkLst>
        </pc:spChg>
        <pc:spChg chg="mod">
          <ac:chgData name="Long B Nguyen" userId="f59fb8f3-a021-417a-8bc1-65c8d471c621" providerId="ADAL" clId="{9268B748-66AA-0742-9E6D-C568D3B99E77}" dt="2021-01-17T03:41:51.515" v="2140" actId="20577"/>
          <ac:spMkLst>
            <pc:docMk/>
            <pc:sldMk cId="4138501364" sldId="567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1-17T03:46:04.905" v="2342" actId="20577"/>
          <ac:spMkLst>
            <pc:docMk/>
            <pc:sldMk cId="4138501364" sldId="567"/>
            <ac:spMk id="35842" creationId="{C94BCA01-D831-ED4D-84FD-C30E8117F872}"/>
          </ac:spMkLst>
        </pc:spChg>
        <pc:cxnChg chg="del">
          <ac:chgData name="Long B Nguyen" userId="f59fb8f3-a021-417a-8bc1-65c8d471c621" providerId="ADAL" clId="{9268B748-66AA-0742-9E6D-C568D3B99E77}" dt="2021-01-17T03:42:10.314" v="2199" actId="478"/>
          <ac:cxnSpMkLst>
            <pc:docMk/>
            <pc:sldMk cId="4138501364" sldId="567"/>
            <ac:cxnSpMk id="4" creationId="{53D1A4C4-2FD3-E74A-B6A8-E938E6191ED0}"/>
          </ac:cxnSpMkLst>
        </pc:cxnChg>
        <pc:cxnChg chg="del">
          <ac:chgData name="Long B Nguyen" userId="f59fb8f3-a021-417a-8bc1-65c8d471c621" providerId="ADAL" clId="{9268B748-66AA-0742-9E6D-C568D3B99E77}" dt="2021-01-17T03:42:08.524" v="2198" actId="478"/>
          <ac:cxnSpMkLst>
            <pc:docMk/>
            <pc:sldMk cId="4138501364" sldId="567"/>
            <ac:cxnSpMk id="9" creationId="{1AB067D5-4CF2-3E4D-A945-5CDBCBD53EF8}"/>
          </ac:cxnSpMkLst>
        </pc:cxnChg>
      </pc:sldChg>
      <pc:sldChg chg="addSp modSp add mod modAnim">
        <pc:chgData name="Long B Nguyen" userId="f59fb8f3-a021-417a-8bc1-65c8d471c621" providerId="ADAL" clId="{9268B748-66AA-0742-9E6D-C568D3B99E77}" dt="2021-01-28T14:32:22.838" v="5585"/>
        <pc:sldMkLst>
          <pc:docMk/>
          <pc:sldMk cId="4279211704" sldId="567"/>
        </pc:sldMkLst>
        <pc:spChg chg="mod">
          <ac:chgData name="Long B Nguyen" userId="f59fb8f3-a021-417a-8bc1-65c8d471c621" providerId="ADAL" clId="{9268B748-66AA-0742-9E6D-C568D3B99E77}" dt="2021-01-28T13:04:28.502" v="4654" actId="1076"/>
          <ac:spMkLst>
            <pc:docMk/>
            <pc:sldMk cId="4279211704" sldId="567"/>
            <ac:spMk id="2" creationId="{C360779D-4CA6-E54E-AF40-CFF286ECEDB6}"/>
          </ac:spMkLst>
        </pc:spChg>
        <pc:spChg chg="mod">
          <ac:chgData name="Long B Nguyen" userId="f59fb8f3-a021-417a-8bc1-65c8d471c621" providerId="ADAL" clId="{9268B748-66AA-0742-9E6D-C568D3B99E77}" dt="2021-01-28T13:04:31.664" v="4655" actId="1076"/>
          <ac:spMkLst>
            <pc:docMk/>
            <pc:sldMk cId="4279211704" sldId="567"/>
            <ac:spMk id="7" creationId="{FCD9C15D-1329-1444-B6C2-5E444C159CB2}"/>
          </ac:spMkLst>
        </pc:spChg>
        <pc:spChg chg="mod">
          <ac:chgData name="Long B Nguyen" userId="f59fb8f3-a021-417a-8bc1-65c8d471c621" providerId="ADAL" clId="{9268B748-66AA-0742-9E6D-C568D3B99E77}" dt="2021-01-28T13:05:56.420" v="4677" actId="207"/>
          <ac:spMkLst>
            <pc:docMk/>
            <pc:sldMk cId="4279211704" sldId="567"/>
            <ac:spMk id="35842" creationId="{C94BCA01-D831-ED4D-84FD-C30E8117F872}"/>
          </ac:spMkLst>
        </pc:spChg>
        <pc:cxnChg chg="add mod">
          <ac:chgData name="Long B Nguyen" userId="f59fb8f3-a021-417a-8bc1-65c8d471c621" providerId="ADAL" clId="{9268B748-66AA-0742-9E6D-C568D3B99E77}" dt="2021-01-28T13:04:46.723" v="4658" actId="14100"/>
          <ac:cxnSpMkLst>
            <pc:docMk/>
            <pc:sldMk cId="4279211704" sldId="567"/>
            <ac:cxnSpMk id="6" creationId="{2FF5D069-E1A9-3247-B4C1-70C074CCF398}"/>
          </ac:cxnSpMkLst>
        </pc:cxnChg>
      </pc:sldChg>
      <pc:sldChg chg="add">
        <pc:chgData name="Long B Nguyen" userId="f59fb8f3-a021-417a-8bc1-65c8d471c621" providerId="ADAL" clId="{9268B748-66AA-0742-9E6D-C568D3B99E77}" dt="2021-01-17T05:39:24.341" v="3092"/>
        <pc:sldMkLst>
          <pc:docMk/>
          <pc:sldMk cId="1316208775" sldId="568"/>
        </pc:sldMkLst>
      </pc:sldChg>
      <pc:sldChg chg="modSp add del mod">
        <pc:chgData name="Long B Nguyen" userId="f59fb8f3-a021-417a-8bc1-65c8d471c621" providerId="ADAL" clId="{9268B748-66AA-0742-9E6D-C568D3B99E77}" dt="2021-01-17T05:39:20.803" v="3091" actId="2696"/>
        <pc:sldMkLst>
          <pc:docMk/>
          <pc:sldMk cId="1870468434" sldId="568"/>
        </pc:sldMkLst>
        <pc:spChg chg="mod">
          <ac:chgData name="Long B Nguyen" userId="f59fb8f3-a021-417a-8bc1-65c8d471c621" providerId="ADAL" clId="{9268B748-66AA-0742-9E6D-C568D3B99E77}" dt="2021-01-17T05:24:21.392" v="2611" actId="20577"/>
          <ac:spMkLst>
            <pc:docMk/>
            <pc:sldMk cId="1870468434" sldId="568"/>
            <ac:spMk id="30721" creationId="{378752EF-A47C-2F42-B800-CF9B206624FE}"/>
          </ac:spMkLst>
        </pc:spChg>
        <pc:spChg chg="mod">
          <ac:chgData name="Long B Nguyen" userId="f59fb8f3-a021-417a-8bc1-65c8d471c621" providerId="ADAL" clId="{9268B748-66AA-0742-9E6D-C568D3B99E77}" dt="2021-01-17T05:39:05.749" v="3090" actId="20577"/>
          <ac:spMkLst>
            <pc:docMk/>
            <pc:sldMk cId="1870468434" sldId="568"/>
            <ac:spMk id="30722" creationId="{C70E3A34-0037-734F-81D6-0339361ED841}"/>
          </ac:spMkLst>
        </pc:spChg>
      </pc:sldChg>
      <pc:sldChg chg="add del">
        <pc:chgData name="Long B Nguyen" userId="f59fb8f3-a021-417a-8bc1-65c8d471c621" providerId="ADAL" clId="{9268B748-66AA-0742-9E6D-C568D3B99E77}" dt="2021-01-28T03:14:03.181" v="3278"/>
        <pc:sldMkLst>
          <pc:docMk/>
          <pc:sldMk cId="2249337032" sldId="569"/>
        </pc:sldMkLst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614561866" sldId="569"/>
        </pc:sldMkLst>
      </pc:sldChg>
      <pc:sldChg chg="modSp add del mod">
        <pc:chgData name="Long B Nguyen" userId="f59fb8f3-a021-417a-8bc1-65c8d471c621" providerId="ADAL" clId="{9268B748-66AA-0742-9E6D-C568D3B99E77}" dt="2021-01-28T03:54:03.940" v="3920" actId="2696"/>
        <pc:sldMkLst>
          <pc:docMk/>
          <pc:sldMk cId="3828686532" sldId="569"/>
        </pc:sldMkLst>
        <pc:spChg chg="mod">
          <ac:chgData name="Long B Nguyen" userId="f59fb8f3-a021-417a-8bc1-65c8d471c621" providerId="ADAL" clId="{9268B748-66AA-0742-9E6D-C568D3B99E77}" dt="2021-01-28T03:21:30.597" v="3481" actId="14100"/>
          <ac:spMkLst>
            <pc:docMk/>
            <pc:sldMk cId="3828686532" sldId="569"/>
            <ac:spMk id="14" creationId="{63449E36-9DBB-134E-94FD-16C40C15EBDC}"/>
          </ac:spMkLst>
        </pc:spChg>
        <pc:cxnChg chg="mod">
          <ac:chgData name="Long B Nguyen" userId="f59fb8f3-a021-417a-8bc1-65c8d471c621" providerId="ADAL" clId="{9268B748-66AA-0742-9E6D-C568D3B99E77}" dt="2021-01-28T03:18:50.056" v="3336" actId="1076"/>
          <ac:cxnSpMkLst>
            <pc:docMk/>
            <pc:sldMk cId="3828686532" sldId="569"/>
            <ac:cxnSpMk id="13" creationId="{D2556216-41CD-8D42-B4C1-6D4D9ECF9A05}"/>
          </ac:cxnSpMkLst>
        </pc:cxnChg>
      </pc:sldChg>
      <pc:sldChg chg="new del">
        <pc:chgData name="Long B Nguyen" userId="f59fb8f3-a021-417a-8bc1-65c8d471c621" providerId="ADAL" clId="{9268B748-66AA-0742-9E6D-C568D3B99E77}" dt="2021-01-28T14:20:01.244" v="4694" actId="2696"/>
        <pc:sldMkLst>
          <pc:docMk/>
          <pc:sldMk cId="3048806200" sldId="570"/>
        </pc:sldMkLst>
      </pc:sldChg>
      <pc:sldChg chg="modSp add mod modAnim">
        <pc:chgData name="Long B Nguyen" userId="f59fb8f3-a021-417a-8bc1-65c8d471c621" providerId="ADAL" clId="{9268B748-66AA-0742-9E6D-C568D3B99E77}" dt="2021-01-28T14:23:36.330" v="5462"/>
        <pc:sldMkLst>
          <pc:docMk/>
          <pc:sldMk cId="662705235" sldId="571"/>
        </pc:sldMkLst>
        <pc:spChg chg="mod">
          <ac:chgData name="Long B Nguyen" userId="f59fb8f3-a021-417a-8bc1-65c8d471c621" providerId="ADAL" clId="{9268B748-66AA-0742-9E6D-C568D3B99E77}" dt="2021-01-28T14:23:08.398" v="5459" actId="20577"/>
          <ac:spMkLst>
            <pc:docMk/>
            <pc:sldMk cId="662705235" sldId="571"/>
            <ac:spMk id="6146" creationId="{095FC28F-CF01-5C45-8C80-38CA0C2B9DF5}"/>
          </ac:spMkLst>
        </pc:spChg>
        <pc:spChg chg="mod">
          <ac:chgData name="Long B Nguyen" userId="f59fb8f3-a021-417a-8bc1-65c8d471c621" providerId="ADAL" clId="{9268B748-66AA-0742-9E6D-C568D3B99E77}" dt="2021-01-28T14:20:11.164" v="4733" actId="14100"/>
          <ac:spMkLst>
            <pc:docMk/>
            <pc:sldMk cId="662705235" sldId="571"/>
            <ac:spMk id="20482" creationId="{6D756BCF-3D62-744E-A1A2-5EA11AF1F5DE}"/>
          </ac:spMkLst>
        </pc:spChg>
      </pc:sldChg>
      <pc:sldChg chg="addSp delSp modSp add mod">
        <pc:chgData name="Long B Nguyen" userId="f59fb8f3-a021-417a-8bc1-65c8d471c621" providerId="ADAL" clId="{9268B748-66AA-0742-9E6D-C568D3B99E77}" dt="2021-02-01T03:01:36.608" v="6026"/>
        <pc:sldMkLst>
          <pc:docMk/>
          <pc:sldMk cId="1097849800" sldId="572"/>
        </pc:sldMkLst>
        <pc:spChg chg="add del mod">
          <ac:chgData name="Long B Nguyen" userId="f59fb8f3-a021-417a-8bc1-65c8d471c621" providerId="ADAL" clId="{9268B748-66AA-0742-9E6D-C568D3B99E77}" dt="2021-02-01T03:01:36.608" v="6026"/>
          <ac:spMkLst>
            <pc:docMk/>
            <pc:sldMk cId="1097849800" sldId="572"/>
            <ac:spMk id="2" creationId="{0536A3E0-4619-5D4A-8AD5-E279CAAEAADF}"/>
          </ac:spMkLst>
        </pc:spChg>
        <pc:spChg chg="mod">
          <ac:chgData name="Long B Nguyen" userId="f59fb8f3-a021-417a-8bc1-65c8d471c621" providerId="ADAL" clId="{9268B748-66AA-0742-9E6D-C568D3B99E77}" dt="2021-02-01T02:55:57.194" v="5595" actId="20577"/>
          <ac:spMkLst>
            <pc:docMk/>
            <pc:sldMk cId="1097849800" sldId="572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2-01T03:01:13.323" v="6024" actId="20577"/>
          <ac:spMkLst>
            <pc:docMk/>
            <pc:sldMk cId="1097849800" sldId="572"/>
            <ac:spMk id="35842" creationId="{C94BCA01-D831-ED4D-84FD-C30E8117F87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B45CD-1365-4F4B-B580-C19222E1A371}" type="datetimeFigureOut">
              <a:rPr lang="en-US" smtClean="0"/>
              <a:t>1/8/24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F1548-1F50-8049-A5B3-6549A1D01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5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F1548-1F50-8049-A5B3-6549A1D01B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79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584A-716F-4840-8AA5-BA29DBFC8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909" y="3340559"/>
            <a:ext cx="6686549" cy="986742"/>
          </a:xfrm>
        </p:spPr>
        <p:txBody>
          <a:bodyPr>
            <a:normAutofit/>
          </a:bodyPr>
          <a:lstStyle/>
          <a:p>
            <a:r>
              <a:rPr lang="en-US" sz="3400" b="1" dirty="0"/>
              <a:t>Introduction to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DCD5C-363A-6249-B0DD-5A7EF5ACE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8984" y="4494727"/>
            <a:ext cx="4056459" cy="579549"/>
          </a:xfrm>
        </p:spPr>
        <p:txBody>
          <a:bodyPr/>
          <a:lstStyle/>
          <a:p>
            <a:r>
              <a:rPr lang="en-US" sz="2800" dirty="0"/>
              <a:t>Top-Down Games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47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Horizontal Direction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4392D3-5466-4141-97EA-1485D78D40AB}"/>
              </a:ext>
            </a:extLst>
          </p:cNvPr>
          <p:cNvSpPr txBox="1"/>
          <p:nvPr/>
        </p:nvSpPr>
        <p:spPr>
          <a:xfrm>
            <a:off x="1348353" y="1131376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692FAF-D519-8052-F9E3-FC962B05DA45}"/>
              </a:ext>
            </a:extLst>
          </p:cNvPr>
          <p:cNvSpPr txBox="1"/>
          <p:nvPr/>
        </p:nvSpPr>
        <p:spPr>
          <a:xfrm>
            <a:off x="4186924" y="872451"/>
            <a:ext cx="53327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move in horizontal direction</a:t>
            </a:r>
          </a:p>
          <a:p>
            <a:r>
              <a:rPr lang="en-US" sz="1800" dirty="0"/>
              <a:t>compute list of all platforms which collide with player </a:t>
            </a:r>
          </a:p>
          <a:p>
            <a:r>
              <a:rPr lang="en-US" sz="1800" dirty="0"/>
              <a:t>if list not empty:</a:t>
            </a:r>
          </a:p>
          <a:p>
            <a:r>
              <a:rPr lang="en-US" sz="1800" dirty="0"/>
              <a:t>   if player is moving right:</a:t>
            </a:r>
          </a:p>
          <a:p>
            <a:r>
              <a:rPr lang="en-US" sz="1800" dirty="0"/>
              <a:t>      	set right side of player = left side of a </a:t>
            </a:r>
          </a:p>
          <a:p>
            <a:r>
              <a:rPr lang="en-US" sz="1800" dirty="0"/>
              <a:t>								collided platform </a:t>
            </a:r>
          </a:p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13AD7-DD4F-4844-A45C-15B893C5402D}"/>
              </a:ext>
            </a:extLst>
          </p:cNvPr>
          <p:cNvSpPr txBox="1"/>
          <p:nvPr/>
        </p:nvSpPr>
        <p:spPr>
          <a:xfrm>
            <a:off x="269379" y="1803769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AC38CF-2092-6F43-8B35-4D18887AC663}"/>
              </a:ext>
            </a:extLst>
          </p:cNvPr>
          <p:cNvSpPr txBox="1"/>
          <p:nvPr/>
        </p:nvSpPr>
        <p:spPr>
          <a:xfrm>
            <a:off x="269379" y="511444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9D854B95-B0A1-0013-8660-47C3570B8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72" y="2449346"/>
            <a:ext cx="652793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1B908CAE-CFB5-3D47-036E-01230F9F5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100" y="2810862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8" name="Picture 7" descr="Chart&#10;&#10;Description automatically generated with low confidence">
            <a:extLst>
              <a:ext uri="{FF2B5EF4-FFF2-40B4-BE49-F238E27FC236}">
                <a16:creationId xmlns:a16="http://schemas.microsoft.com/office/drawing/2014/main" id="{0E6CDD35-0702-0675-4B8D-525ABAD39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268" y="2169354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" name="Picture 9" descr="Chart&#10;&#10;Description automatically generated with low confidence">
            <a:extLst>
              <a:ext uri="{FF2B5EF4-FFF2-40B4-BE49-F238E27FC236}">
                <a16:creationId xmlns:a16="http://schemas.microsoft.com/office/drawing/2014/main" id="{45CADF34-EC2E-2BDA-2039-9DE628207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019" y="2178550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F8285C-4842-EDD4-C98A-48CF642107C1}"/>
              </a:ext>
            </a:extLst>
          </p:cNvPr>
          <p:cNvCxnSpPr>
            <a:cxnSpLocks/>
          </p:cNvCxnSpPr>
          <p:nvPr/>
        </p:nvCxnSpPr>
        <p:spPr>
          <a:xfrm flipV="1">
            <a:off x="511084" y="3201557"/>
            <a:ext cx="67490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039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Horizontal Direction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4392D3-5466-4141-97EA-1485D78D40AB}"/>
              </a:ext>
            </a:extLst>
          </p:cNvPr>
          <p:cNvSpPr txBox="1"/>
          <p:nvPr/>
        </p:nvSpPr>
        <p:spPr>
          <a:xfrm>
            <a:off x="1348353" y="1131376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692FAF-D519-8052-F9E3-FC962B05DA45}"/>
              </a:ext>
            </a:extLst>
          </p:cNvPr>
          <p:cNvSpPr txBox="1"/>
          <p:nvPr/>
        </p:nvSpPr>
        <p:spPr>
          <a:xfrm>
            <a:off x="4186924" y="872451"/>
            <a:ext cx="53327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move in horizontal direction</a:t>
            </a:r>
          </a:p>
          <a:p>
            <a:r>
              <a:rPr lang="en-US" sz="1800" dirty="0"/>
              <a:t>compute list of all platforms which collide with player </a:t>
            </a:r>
          </a:p>
          <a:p>
            <a:r>
              <a:rPr lang="en-US" sz="1800" dirty="0"/>
              <a:t>if list not empty:</a:t>
            </a:r>
          </a:p>
          <a:p>
            <a:r>
              <a:rPr lang="en-US" sz="1800" dirty="0"/>
              <a:t>   if player is moving right:</a:t>
            </a:r>
          </a:p>
          <a:p>
            <a:r>
              <a:rPr lang="en-US" sz="1800" dirty="0"/>
              <a:t>      	set right side of player = left side of a </a:t>
            </a:r>
          </a:p>
          <a:p>
            <a:r>
              <a:rPr lang="en-US" sz="1800" dirty="0"/>
              <a:t>								collided platform</a:t>
            </a:r>
          </a:p>
          <a:p>
            <a:r>
              <a:rPr lang="en-US" sz="1800" dirty="0"/>
              <a:t>  if player is moving left:</a:t>
            </a:r>
          </a:p>
          <a:p>
            <a:endParaRPr lang="en-US" sz="1800" dirty="0"/>
          </a:p>
        </p:txBody>
      </p:sp>
      <p:pic>
        <p:nvPicPr>
          <p:cNvPr id="8" name="Picture 7" descr="Chart&#10;&#10;Description automatically generated with low confidence">
            <a:extLst>
              <a:ext uri="{FF2B5EF4-FFF2-40B4-BE49-F238E27FC236}">
                <a16:creationId xmlns:a16="http://schemas.microsoft.com/office/drawing/2014/main" id="{B122AC4E-667D-0FC6-9D09-B5CE887CB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100" y="2810862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" name="Picture 9" descr="Chart&#10;&#10;Description automatically generated with low confidence">
            <a:extLst>
              <a:ext uri="{FF2B5EF4-FFF2-40B4-BE49-F238E27FC236}">
                <a16:creationId xmlns:a16="http://schemas.microsoft.com/office/drawing/2014/main" id="{B0D9EBE2-DD29-72F1-4477-9092A176E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268" y="2169354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1" name="Picture 10" descr="Chart&#10;&#10;Description automatically generated with low confidence">
            <a:extLst>
              <a:ext uri="{FF2B5EF4-FFF2-40B4-BE49-F238E27FC236}">
                <a16:creationId xmlns:a16="http://schemas.microsoft.com/office/drawing/2014/main" id="{486996D0-ADB4-5D1A-078A-322470904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019" y="2178550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D76A3C-A725-53DE-33C1-875483D130E4}"/>
              </a:ext>
            </a:extLst>
          </p:cNvPr>
          <p:cNvCxnSpPr>
            <a:cxnSpLocks/>
          </p:cNvCxnSpPr>
          <p:nvPr/>
        </p:nvCxnSpPr>
        <p:spPr>
          <a:xfrm flipH="1">
            <a:off x="2973902" y="3400298"/>
            <a:ext cx="755645" cy="65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5C27AA7-83D3-FD3F-F256-DFAA5700C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010" y="2467368"/>
            <a:ext cx="652793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6AC38CF-2092-6F43-8B35-4D18887AC663}"/>
              </a:ext>
            </a:extLst>
          </p:cNvPr>
          <p:cNvSpPr txBox="1"/>
          <p:nvPr/>
        </p:nvSpPr>
        <p:spPr>
          <a:xfrm>
            <a:off x="269379" y="511444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258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Horizontal Direction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4392D3-5466-4141-97EA-1485D78D40AB}"/>
              </a:ext>
            </a:extLst>
          </p:cNvPr>
          <p:cNvSpPr txBox="1"/>
          <p:nvPr/>
        </p:nvSpPr>
        <p:spPr>
          <a:xfrm>
            <a:off x="1348353" y="1131376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692FAF-D519-8052-F9E3-FC962B05DA45}"/>
              </a:ext>
            </a:extLst>
          </p:cNvPr>
          <p:cNvSpPr txBox="1"/>
          <p:nvPr/>
        </p:nvSpPr>
        <p:spPr>
          <a:xfrm>
            <a:off x="4186924" y="872451"/>
            <a:ext cx="53327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move in horizontal direction</a:t>
            </a:r>
          </a:p>
          <a:p>
            <a:r>
              <a:rPr lang="en-US" sz="1800" dirty="0"/>
              <a:t>compute list of all platforms which collide with player </a:t>
            </a:r>
          </a:p>
          <a:p>
            <a:r>
              <a:rPr lang="en-US" sz="1800" dirty="0"/>
              <a:t>if list not empty:</a:t>
            </a:r>
          </a:p>
          <a:p>
            <a:r>
              <a:rPr lang="en-US" sz="1800" dirty="0"/>
              <a:t>   if player is moving right:</a:t>
            </a:r>
          </a:p>
          <a:p>
            <a:r>
              <a:rPr lang="en-US" sz="1800" dirty="0"/>
              <a:t>      	set right side of player = left side of a </a:t>
            </a:r>
          </a:p>
          <a:p>
            <a:r>
              <a:rPr lang="en-US" sz="1800" dirty="0"/>
              <a:t>								collided platform</a:t>
            </a:r>
          </a:p>
          <a:p>
            <a:r>
              <a:rPr lang="en-US" sz="1800" dirty="0"/>
              <a:t>  if player is moving left:</a:t>
            </a:r>
          </a:p>
          <a:p>
            <a:r>
              <a:rPr lang="en-US" sz="1800" dirty="0"/>
              <a:t>      	</a:t>
            </a:r>
          </a:p>
        </p:txBody>
      </p:sp>
      <p:pic>
        <p:nvPicPr>
          <p:cNvPr id="8" name="Picture 7" descr="Chart&#10;&#10;Description automatically generated with low confidence">
            <a:extLst>
              <a:ext uri="{FF2B5EF4-FFF2-40B4-BE49-F238E27FC236}">
                <a16:creationId xmlns:a16="http://schemas.microsoft.com/office/drawing/2014/main" id="{B122AC4E-667D-0FC6-9D09-B5CE887CB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100" y="2810862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" name="Picture 9" descr="Chart&#10;&#10;Description automatically generated with low confidence">
            <a:extLst>
              <a:ext uri="{FF2B5EF4-FFF2-40B4-BE49-F238E27FC236}">
                <a16:creationId xmlns:a16="http://schemas.microsoft.com/office/drawing/2014/main" id="{B0D9EBE2-DD29-72F1-4477-9092A176E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268" y="2169354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1" name="Picture 10" descr="Chart&#10;&#10;Description automatically generated with low confidence">
            <a:extLst>
              <a:ext uri="{FF2B5EF4-FFF2-40B4-BE49-F238E27FC236}">
                <a16:creationId xmlns:a16="http://schemas.microsoft.com/office/drawing/2014/main" id="{486996D0-ADB4-5D1A-078A-322470904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019" y="2178550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D76A3C-A725-53DE-33C1-875483D130E4}"/>
              </a:ext>
            </a:extLst>
          </p:cNvPr>
          <p:cNvCxnSpPr>
            <a:cxnSpLocks/>
          </p:cNvCxnSpPr>
          <p:nvPr/>
        </p:nvCxnSpPr>
        <p:spPr>
          <a:xfrm flipH="1">
            <a:off x="2973902" y="3400298"/>
            <a:ext cx="755645" cy="65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5C27AA7-83D3-FD3F-F256-DFAA5700C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223" y="2467368"/>
            <a:ext cx="652793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6AC38CF-2092-6F43-8B35-4D18887AC663}"/>
              </a:ext>
            </a:extLst>
          </p:cNvPr>
          <p:cNvSpPr txBox="1"/>
          <p:nvPr/>
        </p:nvSpPr>
        <p:spPr>
          <a:xfrm>
            <a:off x="269379" y="511444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25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Horizontal Direction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4392D3-5466-4141-97EA-1485D78D40AB}"/>
              </a:ext>
            </a:extLst>
          </p:cNvPr>
          <p:cNvSpPr txBox="1"/>
          <p:nvPr/>
        </p:nvSpPr>
        <p:spPr>
          <a:xfrm>
            <a:off x="1348353" y="1131376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692FAF-D519-8052-F9E3-FC962B05DA45}"/>
              </a:ext>
            </a:extLst>
          </p:cNvPr>
          <p:cNvSpPr txBox="1"/>
          <p:nvPr/>
        </p:nvSpPr>
        <p:spPr>
          <a:xfrm>
            <a:off x="4186924" y="872451"/>
            <a:ext cx="53327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move in horizontal direction</a:t>
            </a:r>
          </a:p>
          <a:p>
            <a:r>
              <a:rPr lang="en-US" sz="1800" dirty="0"/>
              <a:t>compute list of all platforms which collide with player </a:t>
            </a:r>
          </a:p>
          <a:p>
            <a:r>
              <a:rPr lang="en-US" sz="1800" dirty="0"/>
              <a:t>if list not empty:</a:t>
            </a:r>
          </a:p>
          <a:p>
            <a:r>
              <a:rPr lang="en-US" sz="1800" dirty="0"/>
              <a:t>   if player is moving right:</a:t>
            </a:r>
          </a:p>
          <a:p>
            <a:r>
              <a:rPr lang="en-US" sz="1800" dirty="0"/>
              <a:t>      	set right side of player = left side of a </a:t>
            </a:r>
          </a:p>
          <a:p>
            <a:r>
              <a:rPr lang="en-US" sz="1800" dirty="0"/>
              <a:t>								collided platform</a:t>
            </a:r>
          </a:p>
          <a:p>
            <a:r>
              <a:rPr lang="en-US" sz="1800" dirty="0"/>
              <a:t>  if player is moving left:</a:t>
            </a:r>
          </a:p>
          <a:p>
            <a:r>
              <a:rPr lang="en-US" sz="1800" dirty="0"/>
              <a:t>           set left side of player = right side of a </a:t>
            </a:r>
          </a:p>
          <a:p>
            <a:r>
              <a:rPr lang="en-US" sz="1800" dirty="0"/>
              <a:t>								collided platform</a:t>
            </a:r>
          </a:p>
          <a:p>
            <a:endParaRPr lang="en-US" sz="1800" dirty="0"/>
          </a:p>
          <a:p>
            <a:r>
              <a:rPr lang="en-US" sz="1800" dirty="0"/>
              <a:t>      	</a:t>
            </a:r>
          </a:p>
        </p:txBody>
      </p:sp>
      <p:pic>
        <p:nvPicPr>
          <p:cNvPr id="8" name="Picture 7" descr="Chart&#10;&#10;Description automatically generated with low confidence">
            <a:extLst>
              <a:ext uri="{FF2B5EF4-FFF2-40B4-BE49-F238E27FC236}">
                <a16:creationId xmlns:a16="http://schemas.microsoft.com/office/drawing/2014/main" id="{B122AC4E-667D-0FC6-9D09-B5CE887CB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100" y="2810862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" name="Picture 9" descr="Chart&#10;&#10;Description automatically generated with low confidence">
            <a:extLst>
              <a:ext uri="{FF2B5EF4-FFF2-40B4-BE49-F238E27FC236}">
                <a16:creationId xmlns:a16="http://schemas.microsoft.com/office/drawing/2014/main" id="{B0D9EBE2-DD29-72F1-4477-9092A176E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268" y="2169354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1" name="Picture 10" descr="Chart&#10;&#10;Description automatically generated with low confidence">
            <a:extLst>
              <a:ext uri="{FF2B5EF4-FFF2-40B4-BE49-F238E27FC236}">
                <a16:creationId xmlns:a16="http://schemas.microsoft.com/office/drawing/2014/main" id="{486996D0-ADB4-5D1A-078A-322470904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019" y="2178550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D76A3C-A725-53DE-33C1-875483D130E4}"/>
              </a:ext>
            </a:extLst>
          </p:cNvPr>
          <p:cNvCxnSpPr>
            <a:cxnSpLocks/>
          </p:cNvCxnSpPr>
          <p:nvPr/>
        </p:nvCxnSpPr>
        <p:spPr>
          <a:xfrm flipH="1">
            <a:off x="2973902" y="3400298"/>
            <a:ext cx="755645" cy="65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5C27AA7-83D3-FD3F-F256-DFAA5700C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526" y="2467368"/>
            <a:ext cx="652793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6AC38CF-2092-6F43-8B35-4D18887AC663}"/>
              </a:ext>
            </a:extLst>
          </p:cNvPr>
          <p:cNvSpPr txBox="1"/>
          <p:nvPr/>
        </p:nvSpPr>
        <p:spPr>
          <a:xfrm>
            <a:off x="269379" y="511444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64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Vertical Direction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4392D3-5466-4141-97EA-1485D78D40AB}"/>
              </a:ext>
            </a:extLst>
          </p:cNvPr>
          <p:cNvSpPr txBox="1"/>
          <p:nvPr/>
        </p:nvSpPr>
        <p:spPr>
          <a:xfrm>
            <a:off x="1348353" y="1131376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692FAF-D519-8052-F9E3-FC962B05DA45}"/>
              </a:ext>
            </a:extLst>
          </p:cNvPr>
          <p:cNvSpPr txBox="1"/>
          <p:nvPr/>
        </p:nvSpPr>
        <p:spPr>
          <a:xfrm>
            <a:off x="3598798" y="1485227"/>
            <a:ext cx="53327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Similarly for the vertical direction:</a:t>
            </a:r>
          </a:p>
          <a:p>
            <a:endParaRPr lang="en-US" sz="1800" dirty="0"/>
          </a:p>
          <a:p>
            <a:r>
              <a:rPr lang="en-US" sz="1800" dirty="0"/>
              <a:t>move in vertical direction</a:t>
            </a:r>
          </a:p>
          <a:p>
            <a:r>
              <a:rPr lang="en-US" sz="1800" dirty="0"/>
              <a:t>compute list of all platforms which collide with player </a:t>
            </a:r>
          </a:p>
          <a:p>
            <a:r>
              <a:rPr lang="en-US" sz="1800" dirty="0"/>
              <a:t>if list not empty:</a:t>
            </a:r>
          </a:p>
          <a:p>
            <a:r>
              <a:rPr lang="en-US" sz="1800" dirty="0"/>
              <a:t>   if player is moving up:</a:t>
            </a:r>
          </a:p>
          <a:p>
            <a:r>
              <a:rPr lang="en-US" sz="1800" dirty="0"/>
              <a:t>      	set top side of player = bottom side of a </a:t>
            </a:r>
          </a:p>
          <a:p>
            <a:r>
              <a:rPr lang="en-US" sz="1800" dirty="0"/>
              <a:t>								collided platform</a:t>
            </a:r>
          </a:p>
          <a:p>
            <a:r>
              <a:rPr lang="en-US" sz="1800" dirty="0"/>
              <a:t>  if player is moving down:</a:t>
            </a:r>
          </a:p>
          <a:p>
            <a:r>
              <a:rPr lang="en-US" sz="1800" dirty="0"/>
              <a:t>           set bottom side of player = top side of a </a:t>
            </a:r>
          </a:p>
          <a:p>
            <a:r>
              <a:rPr lang="en-US" sz="1800" dirty="0"/>
              <a:t>								collided platform</a:t>
            </a:r>
          </a:p>
          <a:p>
            <a:endParaRPr lang="en-US" sz="1800" dirty="0"/>
          </a:p>
          <a:p>
            <a:r>
              <a:rPr lang="en-US" sz="1800" dirty="0"/>
              <a:t>      	</a:t>
            </a:r>
          </a:p>
        </p:txBody>
      </p:sp>
      <p:pic>
        <p:nvPicPr>
          <p:cNvPr id="8" name="Picture 7" descr="Chart&#10;&#10;Description automatically generated with low confidence">
            <a:extLst>
              <a:ext uri="{FF2B5EF4-FFF2-40B4-BE49-F238E27FC236}">
                <a16:creationId xmlns:a16="http://schemas.microsoft.com/office/drawing/2014/main" id="{B122AC4E-667D-0FC6-9D09-B5CE887CB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100" y="2810862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" name="Picture 9" descr="Chart&#10;&#10;Description automatically generated with low confidence">
            <a:extLst>
              <a:ext uri="{FF2B5EF4-FFF2-40B4-BE49-F238E27FC236}">
                <a16:creationId xmlns:a16="http://schemas.microsoft.com/office/drawing/2014/main" id="{B0D9EBE2-DD29-72F1-4477-9092A176E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268" y="2169354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1" name="Picture 10" descr="Chart&#10;&#10;Description automatically generated with low confidence">
            <a:extLst>
              <a:ext uri="{FF2B5EF4-FFF2-40B4-BE49-F238E27FC236}">
                <a16:creationId xmlns:a16="http://schemas.microsoft.com/office/drawing/2014/main" id="{486996D0-ADB4-5D1A-078A-322470904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019" y="2178550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D76A3C-A725-53DE-33C1-875483D130E4}"/>
              </a:ext>
            </a:extLst>
          </p:cNvPr>
          <p:cNvCxnSpPr>
            <a:cxnSpLocks/>
          </p:cNvCxnSpPr>
          <p:nvPr/>
        </p:nvCxnSpPr>
        <p:spPr>
          <a:xfrm flipV="1">
            <a:off x="2593760" y="3643195"/>
            <a:ext cx="0" cy="604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5C27AA7-83D3-FD3F-F256-DFAA5700C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994" y="3611018"/>
            <a:ext cx="652793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6AC38CF-2092-6F43-8B35-4D18887AC663}"/>
              </a:ext>
            </a:extLst>
          </p:cNvPr>
          <p:cNvSpPr txBox="1"/>
          <p:nvPr/>
        </p:nvSpPr>
        <p:spPr>
          <a:xfrm>
            <a:off x="269379" y="511444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82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81" y="139610"/>
            <a:ext cx="7053542" cy="683886"/>
          </a:xfrm>
        </p:spPr>
        <p:txBody>
          <a:bodyPr/>
          <a:lstStyle/>
          <a:p>
            <a:r>
              <a:rPr lang="en-US" dirty="0"/>
              <a:t>Top-Down Games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82" y="914401"/>
            <a:ext cx="8391492" cy="47743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/>
              <a:t>Top-down games</a:t>
            </a:r>
            <a:r>
              <a:rPr lang="en-US"/>
              <a:t>, also sometimes referred to as </a:t>
            </a:r>
            <a:r>
              <a:rPr lang="en-US" b="1"/>
              <a:t>bird's-eye view games</a:t>
            </a:r>
            <a:r>
              <a:rPr lang="en-US"/>
              <a:t>, refers to games where the camera angle that shows players and the areas around them is directly above.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B97AF7-6488-BE43-8363-9BFD815B4E7A}"/>
              </a:ext>
            </a:extLst>
          </p:cNvPr>
          <p:cNvSpPr txBox="1"/>
          <p:nvPr/>
        </p:nvSpPr>
        <p:spPr>
          <a:xfrm>
            <a:off x="3670852" y="72887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8BFE717-7F26-E699-A791-F55D5AD82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044" y="1954186"/>
            <a:ext cx="5063078" cy="33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81" y="139610"/>
            <a:ext cx="7053542" cy="683886"/>
          </a:xfrm>
        </p:spPr>
        <p:txBody>
          <a:bodyPr/>
          <a:lstStyle/>
          <a:p>
            <a:r>
              <a:rPr lang="en-US" dirty="0"/>
              <a:t>Top-Down Games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82" y="914401"/>
            <a:ext cx="8391492" cy="47743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/>
              <a:t>Top-down games</a:t>
            </a:r>
            <a:r>
              <a:rPr lang="en-US"/>
              <a:t>, also sometimes referred to as </a:t>
            </a:r>
            <a:r>
              <a:rPr lang="en-US" b="1"/>
              <a:t>bird's-eye view games</a:t>
            </a:r>
            <a:r>
              <a:rPr lang="en-US"/>
              <a:t>, refers to games where the camera angle that shows players and the areas around them is directly above.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B97AF7-6488-BE43-8363-9BFD815B4E7A}"/>
              </a:ext>
            </a:extLst>
          </p:cNvPr>
          <p:cNvSpPr txBox="1"/>
          <p:nvPr/>
        </p:nvSpPr>
        <p:spPr>
          <a:xfrm>
            <a:off x="3670852" y="72887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DCE27A21-98CD-1D43-A4C8-E79F87B29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821" y="4042919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2C2737B9-DB83-C846-B719-01B5B146C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26" y="2559486"/>
            <a:ext cx="652793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4" name="Picture 3" descr="Chart&#10;&#10;Description automatically generated with low confidence">
            <a:extLst>
              <a:ext uri="{FF2B5EF4-FFF2-40B4-BE49-F238E27FC236}">
                <a16:creationId xmlns:a16="http://schemas.microsoft.com/office/drawing/2014/main" id="{7D4BC2F2-4F68-0FEE-91AF-8C4864AF8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79" y="4051133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6" name="Picture 5" descr="Chart&#10;&#10;Description automatically generated with low confidence">
            <a:extLst>
              <a:ext uri="{FF2B5EF4-FFF2-40B4-BE49-F238E27FC236}">
                <a16:creationId xmlns:a16="http://schemas.microsoft.com/office/drawing/2014/main" id="{1FA52EC6-A2C5-4614-9EEA-24B8ABF64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64" y="4676382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8" name="Picture 7" descr="Chart&#10;&#10;Description automatically generated with low confidence">
            <a:extLst>
              <a:ext uri="{FF2B5EF4-FFF2-40B4-BE49-F238E27FC236}">
                <a16:creationId xmlns:a16="http://schemas.microsoft.com/office/drawing/2014/main" id="{E72E9E6A-A1B3-9EED-C158-AD759BF53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64" y="4049556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" name="Picture 9" descr="Chart&#10;&#10;Description automatically generated with low confidence">
            <a:extLst>
              <a:ext uri="{FF2B5EF4-FFF2-40B4-BE49-F238E27FC236}">
                <a16:creationId xmlns:a16="http://schemas.microsoft.com/office/drawing/2014/main" id="{B82EA4E7-BAA0-D5E0-88DA-5FFF5C10A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415" y="2810862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1" name="Picture 10" descr="Chart&#10;&#10;Description automatically generated with low confidence">
            <a:extLst>
              <a:ext uri="{FF2B5EF4-FFF2-40B4-BE49-F238E27FC236}">
                <a16:creationId xmlns:a16="http://schemas.microsoft.com/office/drawing/2014/main" id="{6493E021-6BB6-9878-F788-A4B89FBA5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64" y="3453528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2" name="Picture 11" descr="Chart&#10;&#10;Description automatically generated with low confidence">
            <a:extLst>
              <a:ext uri="{FF2B5EF4-FFF2-40B4-BE49-F238E27FC236}">
                <a16:creationId xmlns:a16="http://schemas.microsoft.com/office/drawing/2014/main" id="{ED06BEC8-5C6A-D566-1F6A-C86023264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583" y="2169354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3" name="Picture 12" descr="Chart&#10;&#10;Description automatically generated with low confidence">
            <a:extLst>
              <a:ext uri="{FF2B5EF4-FFF2-40B4-BE49-F238E27FC236}">
                <a16:creationId xmlns:a16="http://schemas.microsoft.com/office/drawing/2014/main" id="{DBE0A4A0-86C6-46A3-D3D9-94F24F2B1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334" y="2178550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2" name="Picture 21" descr="Chart&#10;&#10;Description automatically generated with low confidence">
            <a:extLst>
              <a:ext uri="{FF2B5EF4-FFF2-40B4-BE49-F238E27FC236}">
                <a16:creationId xmlns:a16="http://schemas.microsoft.com/office/drawing/2014/main" id="{DCC3419F-ED3A-8687-DF42-1CEC2510C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286" y="4665977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3" name="Picture 22" descr="Chart&#10;&#10;Description automatically generated with low confidence">
            <a:extLst>
              <a:ext uri="{FF2B5EF4-FFF2-40B4-BE49-F238E27FC236}">
                <a16:creationId xmlns:a16="http://schemas.microsoft.com/office/drawing/2014/main" id="{3AA5FB1B-DE4E-2D1D-C592-051A776B8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779" y="4665977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4" name="Picture 23" descr="Chart&#10;&#10;Description automatically generated with low confidence">
            <a:extLst>
              <a:ext uri="{FF2B5EF4-FFF2-40B4-BE49-F238E27FC236}">
                <a16:creationId xmlns:a16="http://schemas.microsoft.com/office/drawing/2014/main" id="{5EF039FC-315C-64FB-5C6C-8AFFA8D3B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530" y="4675173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280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23825"/>
            <a:ext cx="7848600" cy="71358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Collision Detection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4BCA01-D831-ED4D-84FD-C30E8117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" y="923926"/>
            <a:ext cx="8991601" cy="4505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1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Assume that we already implemented the two collision detection methods below:</a:t>
            </a: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167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def </a:t>
            </a:r>
            <a:r>
              <a:rPr lang="en-US" altLang="en-US" sz="2167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check_for_collision</a:t>
            </a:r>
            <a:r>
              <a:rPr lang="en-US" altLang="en-US" sz="2167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(sprite1, sprite2):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# returns whether sprite1 and sprite2 intersects</a:t>
            </a:r>
          </a:p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def </a:t>
            </a:r>
            <a:r>
              <a:rPr lang="en-US" altLang="en-US" sz="20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check_for_collision_list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(sprite, </a:t>
            </a:r>
            <a:r>
              <a:rPr lang="en-US" altLang="en-US" sz="20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sprite_list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#returns list of sprites in </a:t>
            </a:r>
            <a:r>
              <a:rPr lang="en-US" altLang="en-US" sz="2000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sprite_list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which     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#intersects with sprite.</a:t>
            </a:r>
          </a:p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2167" b="1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49891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54" y="109076"/>
            <a:ext cx="7886700" cy="671774"/>
          </a:xfrm>
        </p:spPr>
        <p:txBody>
          <a:bodyPr/>
          <a:lstStyle/>
          <a:p>
            <a:r>
              <a:rPr lang="en-US" dirty="0"/>
              <a:t>Velocity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792761"/>
            <a:ext cx="8420511" cy="46179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Velocity of an object is the rate of change of its position. It is a vector and can be decomposed into a x-component and a y-component.  </a:t>
            </a:r>
          </a:p>
          <a:p>
            <a:pPr marL="0" indent="0">
              <a:buNone/>
            </a:pPr>
            <a:r>
              <a:rPr lang="en-US" dirty="0"/>
              <a:t>A Sprite object has attributes </a:t>
            </a:r>
            <a:r>
              <a:rPr lang="en-US" dirty="0" err="1"/>
              <a:t>change_x</a:t>
            </a:r>
            <a:r>
              <a:rPr lang="en-US" dirty="0"/>
              <a:t> and </a:t>
            </a:r>
            <a:r>
              <a:rPr lang="en-US" dirty="0" err="1"/>
              <a:t>change_y</a:t>
            </a:r>
            <a:r>
              <a:rPr lang="en-US" dirty="0"/>
              <a:t> for its velocity. </a:t>
            </a:r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A575DA-C8C5-9D4A-A408-868B177AD12D}"/>
              </a:ext>
            </a:extLst>
          </p:cNvPr>
          <p:cNvSpPr/>
          <p:nvPr/>
        </p:nvSpPr>
        <p:spPr>
          <a:xfrm>
            <a:off x="1313091" y="2054848"/>
            <a:ext cx="6964534" cy="306656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679EAB-7C44-034B-ABFD-5352CB4D5912}"/>
              </a:ext>
            </a:extLst>
          </p:cNvPr>
          <p:cNvSpPr txBox="1"/>
          <p:nvPr/>
        </p:nvSpPr>
        <p:spPr>
          <a:xfrm>
            <a:off x="-90603" y="1899523"/>
            <a:ext cx="14590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Origin (0,0)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4158C6-83D0-5748-ACDC-2C5627150FA1}"/>
              </a:ext>
            </a:extLst>
          </p:cNvPr>
          <p:cNvSpPr txBox="1"/>
          <p:nvPr/>
        </p:nvSpPr>
        <p:spPr>
          <a:xfrm>
            <a:off x="3229247" y="5212408"/>
            <a:ext cx="375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B8F858-0A49-B84C-82CE-593608041AFF}"/>
              </a:ext>
            </a:extLst>
          </p:cNvPr>
          <p:cNvSpPr txBox="1"/>
          <p:nvPr/>
        </p:nvSpPr>
        <p:spPr>
          <a:xfrm>
            <a:off x="866375" y="2946064"/>
            <a:ext cx="3465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E289C0-3D4F-E042-A317-DAD43422ECE1}"/>
              </a:ext>
            </a:extLst>
          </p:cNvPr>
          <p:cNvCxnSpPr>
            <a:cxnSpLocks/>
          </p:cNvCxnSpPr>
          <p:nvPr/>
        </p:nvCxnSpPr>
        <p:spPr>
          <a:xfrm>
            <a:off x="1047843" y="3520277"/>
            <a:ext cx="0" cy="8988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9797F3-DF15-8948-865F-123FC37C67DA}"/>
              </a:ext>
            </a:extLst>
          </p:cNvPr>
          <p:cNvCxnSpPr>
            <a:cxnSpLocks/>
          </p:cNvCxnSpPr>
          <p:nvPr/>
        </p:nvCxnSpPr>
        <p:spPr>
          <a:xfrm>
            <a:off x="3706890" y="5395808"/>
            <a:ext cx="8177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81E6A61-A8A8-C044-9AAB-C5F829FEF0C5}"/>
              </a:ext>
            </a:extLst>
          </p:cNvPr>
          <p:cNvSpPr txBox="1"/>
          <p:nvPr/>
        </p:nvSpPr>
        <p:spPr>
          <a:xfrm>
            <a:off x="1326216" y="2773118"/>
            <a:ext cx="24677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(</a:t>
            </a:r>
            <a:r>
              <a:rPr lang="en-US" sz="2100" dirty="0" err="1"/>
              <a:t>center_x</a:t>
            </a:r>
            <a:r>
              <a:rPr lang="en-US" sz="2100" dirty="0"/>
              <a:t>, </a:t>
            </a:r>
            <a:r>
              <a:rPr lang="en-US" sz="2100" dirty="0" err="1"/>
              <a:t>center_y</a:t>
            </a:r>
            <a:r>
              <a:rPr lang="en-US" sz="2100" dirty="0"/>
              <a:t>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BB6AF1-E4DF-0946-BAC5-ADDDBF9FF3F4}"/>
              </a:ext>
            </a:extLst>
          </p:cNvPr>
          <p:cNvCxnSpPr>
            <a:cxnSpLocks/>
          </p:cNvCxnSpPr>
          <p:nvPr/>
        </p:nvCxnSpPr>
        <p:spPr>
          <a:xfrm flipV="1">
            <a:off x="2649460" y="3597432"/>
            <a:ext cx="830475" cy="331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8EDD2C3-89E2-514C-B2BD-C48091F24321}"/>
              </a:ext>
            </a:extLst>
          </p:cNvPr>
          <p:cNvSpPr txBox="1"/>
          <p:nvPr/>
        </p:nvSpPr>
        <p:spPr>
          <a:xfrm>
            <a:off x="2869501" y="3125873"/>
            <a:ext cx="12153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err="1"/>
              <a:t>change_x</a:t>
            </a:r>
            <a:endParaRPr lang="en-US" sz="21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58C391-8021-EB4B-B241-3F4C9F648A46}"/>
              </a:ext>
            </a:extLst>
          </p:cNvPr>
          <p:cNvCxnSpPr>
            <a:cxnSpLocks/>
          </p:cNvCxnSpPr>
          <p:nvPr/>
        </p:nvCxnSpPr>
        <p:spPr>
          <a:xfrm>
            <a:off x="2550129" y="3716325"/>
            <a:ext cx="0" cy="99951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DD186AD-0542-7345-AB93-BC9A41739683}"/>
              </a:ext>
            </a:extLst>
          </p:cNvPr>
          <p:cNvSpPr txBox="1"/>
          <p:nvPr/>
        </p:nvSpPr>
        <p:spPr>
          <a:xfrm>
            <a:off x="1331927" y="3845973"/>
            <a:ext cx="11993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err="1"/>
              <a:t>change_y</a:t>
            </a:r>
            <a:endParaRPr lang="en-US" sz="21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99D235-6601-5946-9E61-91F4FBCE4D93}"/>
              </a:ext>
            </a:extLst>
          </p:cNvPr>
          <p:cNvSpPr txBox="1"/>
          <p:nvPr/>
        </p:nvSpPr>
        <p:spPr>
          <a:xfrm>
            <a:off x="4476002" y="2473127"/>
            <a:ext cx="3367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 our games, velocity is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measured in pixels per frame. 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8AD529FB-21C9-6966-753F-9F7182F40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96" y="3288855"/>
            <a:ext cx="652793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68FDBCC4-D93F-B441-91D0-2435244490E9}"/>
              </a:ext>
            </a:extLst>
          </p:cNvPr>
          <p:cNvSpPr/>
          <p:nvPr/>
        </p:nvSpPr>
        <p:spPr>
          <a:xfrm>
            <a:off x="2469932" y="3508499"/>
            <a:ext cx="144966" cy="1369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60990A-3CB3-C5F0-D8BF-A77D93D990C5}"/>
              </a:ext>
            </a:extLst>
          </p:cNvPr>
          <p:cNvCxnSpPr>
            <a:cxnSpLocks/>
          </p:cNvCxnSpPr>
          <p:nvPr/>
        </p:nvCxnSpPr>
        <p:spPr>
          <a:xfrm>
            <a:off x="1824819" y="3153813"/>
            <a:ext cx="645113" cy="3664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23F6C47-551B-ED9C-108D-FDAAE5C518D8}"/>
              </a:ext>
            </a:extLst>
          </p:cNvPr>
          <p:cNvSpPr txBox="1"/>
          <p:nvPr/>
        </p:nvSpPr>
        <p:spPr>
          <a:xfrm>
            <a:off x="4529064" y="3569292"/>
            <a:ext cx="3009157" cy="800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600" dirty="0" err="1"/>
              <a:t>center_x</a:t>
            </a:r>
            <a:r>
              <a:rPr lang="en-US" sz="1600" dirty="0"/>
              <a:t> = </a:t>
            </a:r>
            <a:r>
              <a:rPr lang="en-US" sz="1600" dirty="0" err="1"/>
              <a:t>center_x</a:t>
            </a:r>
            <a:r>
              <a:rPr lang="en-US" sz="1600" dirty="0"/>
              <a:t> + </a:t>
            </a:r>
            <a:r>
              <a:rPr lang="en-US" sz="1600" dirty="0" err="1"/>
              <a:t>change_x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 err="1"/>
              <a:t>center_y</a:t>
            </a:r>
            <a:r>
              <a:rPr lang="en-US" sz="1600" dirty="0"/>
              <a:t> = </a:t>
            </a:r>
            <a:r>
              <a:rPr lang="en-US" sz="1600" dirty="0" err="1"/>
              <a:t>center_y</a:t>
            </a:r>
            <a:r>
              <a:rPr lang="en-US" sz="1600" dirty="0"/>
              <a:t> + </a:t>
            </a:r>
            <a:r>
              <a:rPr lang="en-US" sz="1600" dirty="0" err="1"/>
              <a:t>change_y</a:t>
            </a:r>
            <a:endParaRPr lang="en-US" sz="1600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1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Resolving Top-Down Collisions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13AD7-DD4F-4844-A45C-15B893C5402D}"/>
              </a:ext>
            </a:extLst>
          </p:cNvPr>
          <p:cNvSpPr txBox="1"/>
          <p:nvPr/>
        </p:nvSpPr>
        <p:spPr>
          <a:xfrm>
            <a:off x="269379" y="1803769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585519-C7CE-D848-8783-C057C1CB97B2}"/>
              </a:ext>
            </a:extLst>
          </p:cNvPr>
          <p:cNvSpPr txBox="1"/>
          <p:nvPr/>
        </p:nvSpPr>
        <p:spPr>
          <a:xfrm>
            <a:off x="4819536" y="976046"/>
            <a:ext cx="35340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Instead of moving in both the x and y directions and then try to resolve collisions, it is easier to </a:t>
            </a:r>
          </a:p>
          <a:p>
            <a:endParaRPr lang="en-US" sz="2000" dirty="0"/>
          </a:p>
          <a:p>
            <a:r>
              <a:rPr lang="en-US" sz="2000" dirty="0"/>
              <a:t>1) move in x direction, check for and resolve collision </a:t>
            </a:r>
          </a:p>
          <a:p>
            <a:r>
              <a:rPr lang="en-US" sz="2000" dirty="0"/>
              <a:t>2) then move in </a:t>
            </a:r>
            <a:r>
              <a:rPr lang="en-US" sz="2000"/>
              <a:t>the y </a:t>
            </a:r>
            <a:r>
              <a:rPr lang="en-US" sz="2000" dirty="0"/>
              <a:t>direction and then check for and resolve collision again.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4392D3-5466-4141-97EA-1485D78D40AB}"/>
              </a:ext>
            </a:extLst>
          </p:cNvPr>
          <p:cNvSpPr txBox="1"/>
          <p:nvPr/>
        </p:nvSpPr>
        <p:spPr>
          <a:xfrm>
            <a:off x="1348353" y="1131376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AC38CF-2092-6F43-8B35-4D18887AC663}"/>
              </a:ext>
            </a:extLst>
          </p:cNvPr>
          <p:cNvSpPr txBox="1"/>
          <p:nvPr/>
        </p:nvSpPr>
        <p:spPr>
          <a:xfrm>
            <a:off x="269379" y="511444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8C8C1F-BB33-6D4A-B708-CDCD73D16D95}"/>
              </a:ext>
            </a:extLst>
          </p:cNvPr>
          <p:cNvSpPr txBox="1"/>
          <p:nvPr/>
        </p:nvSpPr>
        <p:spPr>
          <a:xfrm>
            <a:off x="454108" y="1160212"/>
            <a:ext cx="3534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center_x</a:t>
            </a:r>
            <a:r>
              <a:rPr lang="en-US" sz="2000" dirty="0">
                <a:solidFill>
                  <a:srgbClr val="FF0000"/>
                </a:solidFill>
              </a:rPr>
              <a:t> += </a:t>
            </a:r>
            <a:r>
              <a:rPr lang="en-US" sz="2000" dirty="0" err="1">
                <a:solidFill>
                  <a:srgbClr val="FF0000"/>
                </a:solidFill>
              </a:rPr>
              <a:t>change_x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center_y</a:t>
            </a:r>
            <a:r>
              <a:rPr lang="en-US" sz="2000" dirty="0">
                <a:solidFill>
                  <a:srgbClr val="FF0000"/>
                </a:solidFill>
              </a:rPr>
              <a:t> += </a:t>
            </a:r>
            <a:r>
              <a:rPr lang="en-US" sz="2000" dirty="0" err="1">
                <a:solidFill>
                  <a:srgbClr val="FF0000"/>
                </a:solidFill>
              </a:rPr>
              <a:t>change_y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1A644215-2140-7283-D202-AFEDC3D89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225" y="2449346"/>
            <a:ext cx="652793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7" name="Picture 26" descr="Chart&#10;&#10;Description automatically generated with low confidence">
            <a:extLst>
              <a:ext uri="{FF2B5EF4-FFF2-40B4-BE49-F238E27FC236}">
                <a16:creationId xmlns:a16="http://schemas.microsoft.com/office/drawing/2014/main" id="{2C2DAB2E-2055-713B-9A38-64EB01A9C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821" y="4042919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8" name="Picture 27" descr="Chart&#10;&#10;Description automatically generated with low confidence">
            <a:extLst>
              <a:ext uri="{FF2B5EF4-FFF2-40B4-BE49-F238E27FC236}">
                <a16:creationId xmlns:a16="http://schemas.microsoft.com/office/drawing/2014/main" id="{0E2B01E6-B1DB-0C0D-C30A-A865D1C0E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79" y="4051133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0" name="Picture 29" descr="Chart&#10;&#10;Description automatically generated with low confidence">
            <a:extLst>
              <a:ext uri="{FF2B5EF4-FFF2-40B4-BE49-F238E27FC236}">
                <a16:creationId xmlns:a16="http://schemas.microsoft.com/office/drawing/2014/main" id="{C3734589-3FB5-49B0-3878-8F507719D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764" y="4676382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1" name="Picture 30" descr="Chart&#10;&#10;Description automatically generated with low confidence">
            <a:extLst>
              <a:ext uri="{FF2B5EF4-FFF2-40B4-BE49-F238E27FC236}">
                <a16:creationId xmlns:a16="http://schemas.microsoft.com/office/drawing/2014/main" id="{9A8E5010-CB20-493C-9682-0983565F5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764" y="4049556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2" name="Picture 31" descr="Chart&#10;&#10;Description automatically generated with low confidence">
            <a:extLst>
              <a:ext uri="{FF2B5EF4-FFF2-40B4-BE49-F238E27FC236}">
                <a16:creationId xmlns:a16="http://schemas.microsoft.com/office/drawing/2014/main" id="{3FCC39C9-2B02-E596-34C9-32B00E97A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415" y="2810862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3" name="Picture 32" descr="Chart&#10;&#10;Description automatically generated with low confidence">
            <a:extLst>
              <a:ext uri="{FF2B5EF4-FFF2-40B4-BE49-F238E27FC236}">
                <a16:creationId xmlns:a16="http://schemas.microsoft.com/office/drawing/2014/main" id="{9F13699F-1567-5A6A-C4A1-01A556269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764" y="3453528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4" name="Picture 33" descr="Chart&#10;&#10;Description automatically generated with low confidence">
            <a:extLst>
              <a:ext uri="{FF2B5EF4-FFF2-40B4-BE49-F238E27FC236}">
                <a16:creationId xmlns:a16="http://schemas.microsoft.com/office/drawing/2014/main" id="{1E98B97C-748F-69CE-E6E2-D51A24328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583" y="2169354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5" name="Picture 34" descr="Chart&#10;&#10;Description automatically generated with low confidence">
            <a:extLst>
              <a:ext uri="{FF2B5EF4-FFF2-40B4-BE49-F238E27FC236}">
                <a16:creationId xmlns:a16="http://schemas.microsoft.com/office/drawing/2014/main" id="{7224E4B4-27E4-5B94-0A69-458F1E192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334" y="2178550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6" name="Picture 35" descr="Chart&#10;&#10;Description automatically generated with low confidence">
            <a:extLst>
              <a:ext uri="{FF2B5EF4-FFF2-40B4-BE49-F238E27FC236}">
                <a16:creationId xmlns:a16="http://schemas.microsoft.com/office/drawing/2014/main" id="{3A734EE6-CDE4-70CA-E08E-D734B255C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286" y="4665977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7" name="Picture 36" descr="Chart&#10;&#10;Description automatically generated with low confidence">
            <a:extLst>
              <a:ext uri="{FF2B5EF4-FFF2-40B4-BE49-F238E27FC236}">
                <a16:creationId xmlns:a16="http://schemas.microsoft.com/office/drawing/2014/main" id="{7EC94172-3D86-3A9B-AE01-4B8E2ACDD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779" y="4665977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8" name="Picture 37" descr="Chart&#10;&#10;Description automatically generated with low confidence">
            <a:extLst>
              <a:ext uri="{FF2B5EF4-FFF2-40B4-BE49-F238E27FC236}">
                <a16:creationId xmlns:a16="http://schemas.microsoft.com/office/drawing/2014/main" id="{747C366B-EAAF-252C-9E6E-76E06BA8F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530" y="4675173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7304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Resolving Top-Down Collisions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13AD7-DD4F-4844-A45C-15B893C5402D}"/>
              </a:ext>
            </a:extLst>
          </p:cNvPr>
          <p:cNvSpPr txBox="1"/>
          <p:nvPr/>
        </p:nvSpPr>
        <p:spPr>
          <a:xfrm>
            <a:off x="269379" y="1803769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585519-C7CE-D848-8783-C057C1CB97B2}"/>
              </a:ext>
            </a:extLst>
          </p:cNvPr>
          <p:cNvSpPr txBox="1"/>
          <p:nvPr/>
        </p:nvSpPr>
        <p:spPr>
          <a:xfrm>
            <a:off x="4819536" y="976046"/>
            <a:ext cx="353404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# move in horizontal direction</a:t>
            </a:r>
          </a:p>
          <a:p>
            <a:r>
              <a:rPr lang="en-US" sz="2000" dirty="0" err="1"/>
              <a:t>center_x</a:t>
            </a:r>
            <a:r>
              <a:rPr lang="en-US" sz="2000" dirty="0"/>
              <a:t> += </a:t>
            </a:r>
            <a:r>
              <a:rPr lang="en-US" sz="2000" dirty="0" err="1"/>
              <a:t>change_x</a:t>
            </a:r>
            <a:endParaRPr lang="en-US" sz="2000" dirty="0"/>
          </a:p>
          <a:p>
            <a:r>
              <a:rPr lang="en-US" sz="2000" dirty="0"/>
              <a:t># resolve collisions</a:t>
            </a:r>
          </a:p>
          <a:p>
            <a:endParaRPr lang="en-US" sz="2000" dirty="0"/>
          </a:p>
          <a:p>
            <a:r>
              <a:rPr lang="en-US" sz="2000" dirty="0"/>
              <a:t># move in vertical direction</a:t>
            </a:r>
          </a:p>
          <a:p>
            <a:r>
              <a:rPr lang="en-US" sz="2000" dirty="0" err="1"/>
              <a:t>center_y</a:t>
            </a:r>
            <a:r>
              <a:rPr lang="en-US" sz="2000" dirty="0"/>
              <a:t> += </a:t>
            </a:r>
            <a:r>
              <a:rPr lang="en-US" sz="2000" dirty="0" err="1"/>
              <a:t>change_y</a:t>
            </a:r>
            <a:endParaRPr lang="en-US" sz="2000" dirty="0"/>
          </a:p>
          <a:p>
            <a:r>
              <a:rPr lang="en-US" sz="2000" dirty="0"/>
              <a:t># resolve collisions</a:t>
            </a:r>
          </a:p>
          <a:p>
            <a:endParaRPr 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4392D3-5466-4141-97EA-1485D78D40AB}"/>
              </a:ext>
            </a:extLst>
          </p:cNvPr>
          <p:cNvSpPr txBox="1"/>
          <p:nvPr/>
        </p:nvSpPr>
        <p:spPr>
          <a:xfrm>
            <a:off x="1348353" y="1131376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AC38CF-2092-6F43-8B35-4D18887AC663}"/>
              </a:ext>
            </a:extLst>
          </p:cNvPr>
          <p:cNvSpPr txBox="1"/>
          <p:nvPr/>
        </p:nvSpPr>
        <p:spPr>
          <a:xfrm>
            <a:off x="269379" y="511444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1A644215-2140-7283-D202-AFEDC3D89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322" y="2449346"/>
            <a:ext cx="652793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7" name="Picture 26" descr="Chart&#10;&#10;Description automatically generated with low confidence">
            <a:extLst>
              <a:ext uri="{FF2B5EF4-FFF2-40B4-BE49-F238E27FC236}">
                <a16:creationId xmlns:a16="http://schemas.microsoft.com/office/drawing/2014/main" id="{2C2DAB2E-2055-713B-9A38-64EB01A9C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821" y="4042919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8" name="Picture 27" descr="Chart&#10;&#10;Description automatically generated with low confidence">
            <a:extLst>
              <a:ext uri="{FF2B5EF4-FFF2-40B4-BE49-F238E27FC236}">
                <a16:creationId xmlns:a16="http://schemas.microsoft.com/office/drawing/2014/main" id="{0E2B01E6-B1DB-0C0D-C30A-A865D1C0E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79" y="4051133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0" name="Picture 29" descr="Chart&#10;&#10;Description automatically generated with low confidence">
            <a:extLst>
              <a:ext uri="{FF2B5EF4-FFF2-40B4-BE49-F238E27FC236}">
                <a16:creationId xmlns:a16="http://schemas.microsoft.com/office/drawing/2014/main" id="{C3734589-3FB5-49B0-3878-8F507719D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764" y="4676382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1" name="Picture 30" descr="Chart&#10;&#10;Description automatically generated with low confidence">
            <a:extLst>
              <a:ext uri="{FF2B5EF4-FFF2-40B4-BE49-F238E27FC236}">
                <a16:creationId xmlns:a16="http://schemas.microsoft.com/office/drawing/2014/main" id="{9A8E5010-CB20-493C-9682-0983565F5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764" y="4049556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2" name="Picture 31" descr="Chart&#10;&#10;Description automatically generated with low confidence">
            <a:extLst>
              <a:ext uri="{FF2B5EF4-FFF2-40B4-BE49-F238E27FC236}">
                <a16:creationId xmlns:a16="http://schemas.microsoft.com/office/drawing/2014/main" id="{3FCC39C9-2B02-E596-34C9-32B00E97A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415" y="2810862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3" name="Picture 32" descr="Chart&#10;&#10;Description automatically generated with low confidence">
            <a:extLst>
              <a:ext uri="{FF2B5EF4-FFF2-40B4-BE49-F238E27FC236}">
                <a16:creationId xmlns:a16="http://schemas.microsoft.com/office/drawing/2014/main" id="{9F13699F-1567-5A6A-C4A1-01A556269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764" y="3453528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4" name="Picture 33" descr="Chart&#10;&#10;Description automatically generated with low confidence">
            <a:extLst>
              <a:ext uri="{FF2B5EF4-FFF2-40B4-BE49-F238E27FC236}">
                <a16:creationId xmlns:a16="http://schemas.microsoft.com/office/drawing/2014/main" id="{1E98B97C-748F-69CE-E6E2-D51A24328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583" y="2169354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5" name="Picture 34" descr="Chart&#10;&#10;Description automatically generated with low confidence">
            <a:extLst>
              <a:ext uri="{FF2B5EF4-FFF2-40B4-BE49-F238E27FC236}">
                <a16:creationId xmlns:a16="http://schemas.microsoft.com/office/drawing/2014/main" id="{7224E4B4-27E4-5B94-0A69-458F1E192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334" y="2178550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6" name="Picture 35" descr="Chart&#10;&#10;Description automatically generated with low confidence">
            <a:extLst>
              <a:ext uri="{FF2B5EF4-FFF2-40B4-BE49-F238E27FC236}">
                <a16:creationId xmlns:a16="http://schemas.microsoft.com/office/drawing/2014/main" id="{3A734EE6-CDE4-70CA-E08E-D734B255C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286" y="4665977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7" name="Picture 36" descr="Chart&#10;&#10;Description automatically generated with low confidence">
            <a:extLst>
              <a:ext uri="{FF2B5EF4-FFF2-40B4-BE49-F238E27FC236}">
                <a16:creationId xmlns:a16="http://schemas.microsoft.com/office/drawing/2014/main" id="{7EC94172-3D86-3A9B-AE01-4B8E2ACDD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779" y="4665977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8" name="Picture 37" descr="Chart&#10;&#10;Description automatically generated with low confidence">
            <a:extLst>
              <a:ext uri="{FF2B5EF4-FFF2-40B4-BE49-F238E27FC236}">
                <a16:creationId xmlns:a16="http://schemas.microsoft.com/office/drawing/2014/main" id="{747C366B-EAAF-252C-9E6E-76E06BA8F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530" y="4675173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7354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Horizontal Direction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13AD7-DD4F-4844-A45C-15B893C5402D}"/>
              </a:ext>
            </a:extLst>
          </p:cNvPr>
          <p:cNvSpPr txBox="1"/>
          <p:nvPr/>
        </p:nvSpPr>
        <p:spPr>
          <a:xfrm>
            <a:off x="-1419936" y="1803769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4392D3-5466-4141-97EA-1485D78D40AB}"/>
              </a:ext>
            </a:extLst>
          </p:cNvPr>
          <p:cNvSpPr txBox="1"/>
          <p:nvPr/>
        </p:nvSpPr>
        <p:spPr>
          <a:xfrm>
            <a:off x="1348353" y="1131376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AC38CF-2092-6F43-8B35-4D18887AC663}"/>
              </a:ext>
            </a:extLst>
          </p:cNvPr>
          <p:cNvSpPr txBox="1"/>
          <p:nvPr/>
        </p:nvSpPr>
        <p:spPr>
          <a:xfrm>
            <a:off x="269379" y="511444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1A644215-2140-7283-D202-AFEDC3D89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07" y="2449346"/>
            <a:ext cx="652793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2" name="Picture 31" descr="Chart&#10;&#10;Description automatically generated with low confidence">
            <a:extLst>
              <a:ext uri="{FF2B5EF4-FFF2-40B4-BE49-F238E27FC236}">
                <a16:creationId xmlns:a16="http://schemas.microsoft.com/office/drawing/2014/main" id="{3FCC39C9-2B02-E596-34C9-32B00E97A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100" y="2810862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4" name="Picture 33" descr="Chart&#10;&#10;Description automatically generated with low confidence">
            <a:extLst>
              <a:ext uri="{FF2B5EF4-FFF2-40B4-BE49-F238E27FC236}">
                <a16:creationId xmlns:a16="http://schemas.microsoft.com/office/drawing/2014/main" id="{1E98B97C-748F-69CE-E6E2-D51A24328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268" y="2169354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35" name="Picture 34" descr="Chart&#10;&#10;Description automatically generated with low confidence">
            <a:extLst>
              <a:ext uri="{FF2B5EF4-FFF2-40B4-BE49-F238E27FC236}">
                <a16:creationId xmlns:a16="http://schemas.microsoft.com/office/drawing/2014/main" id="{7224E4B4-27E4-5B94-0A69-458F1E192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019" y="2178550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063FFF-43E1-CBBA-EA08-7D7E897684B8}"/>
              </a:ext>
            </a:extLst>
          </p:cNvPr>
          <p:cNvCxnSpPr>
            <a:cxnSpLocks/>
          </p:cNvCxnSpPr>
          <p:nvPr/>
        </p:nvCxnSpPr>
        <p:spPr>
          <a:xfrm flipV="1">
            <a:off x="511084" y="3201557"/>
            <a:ext cx="67490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C692FAF-D519-8052-F9E3-FC962B05DA45}"/>
              </a:ext>
            </a:extLst>
          </p:cNvPr>
          <p:cNvSpPr txBox="1"/>
          <p:nvPr/>
        </p:nvSpPr>
        <p:spPr>
          <a:xfrm>
            <a:off x="4186924" y="872451"/>
            <a:ext cx="533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move in horizontal direction</a:t>
            </a:r>
          </a:p>
        </p:txBody>
      </p:sp>
    </p:spTree>
    <p:extLst>
      <p:ext uri="{BB962C8B-B14F-4D97-AF65-F5344CB8AC3E}">
        <p14:creationId xmlns:p14="http://schemas.microsoft.com/office/powerpoint/2010/main" val="2057791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671774"/>
          </a:xfrm>
        </p:spPr>
        <p:txBody>
          <a:bodyPr/>
          <a:lstStyle/>
          <a:p>
            <a:r>
              <a:rPr lang="en-US" dirty="0"/>
              <a:t>Horizontal Direction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5EB8-B85C-0147-9DC5-1620B61CF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09" y="976045"/>
            <a:ext cx="8420511" cy="44346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4392D3-5466-4141-97EA-1485D78D40AB}"/>
              </a:ext>
            </a:extLst>
          </p:cNvPr>
          <p:cNvSpPr txBox="1"/>
          <p:nvPr/>
        </p:nvSpPr>
        <p:spPr>
          <a:xfrm>
            <a:off x="1348353" y="1131376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692FAF-D519-8052-F9E3-FC962B05DA45}"/>
              </a:ext>
            </a:extLst>
          </p:cNvPr>
          <p:cNvSpPr txBox="1"/>
          <p:nvPr/>
        </p:nvSpPr>
        <p:spPr>
          <a:xfrm>
            <a:off x="4186924" y="872451"/>
            <a:ext cx="5332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move in horizontal direction</a:t>
            </a:r>
          </a:p>
          <a:p>
            <a:r>
              <a:rPr lang="en-US" sz="1800" dirty="0"/>
              <a:t>compute list of all platforms which collide with player </a:t>
            </a:r>
          </a:p>
          <a:p>
            <a:r>
              <a:rPr lang="en-US" sz="1800" dirty="0"/>
              <a:t>if list not empty:</a:t>
            </a:r>
          </a:p>
          <a:p>
            <a:r>
              <a:rPr lang="en-US" sz="1800" dirty="0"/>
              <a:t>   if player is moving right: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13AD7-DD4F-4844-A45C-15B893C5402D}"/>
              </a:ext>
            </a:extLst>
          </p:cNvPr>
          <p:cNvSpPr txBox="1"/>
          <p:nvPr/>
        </p:nvSpPr>
        <p:spPr>
          <a:xfrm>
            <a:off x="269379" y="1803769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100" dirty="0"/>
          </a:p>
        </p:txBody>
      </p:sp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A0D23272-9B45-A86D-DB9A-7D6E46E42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100" y="2810862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8" name="Picture 7" descr="Chart&#10;&#10;Description automatically generated with low confidence">
            <a:extLst>
              <a:ext uri="{FF2B5EF4-FFF2-40B4-BE49-F238E27FC236}">
                <a16:creationId xmlns:a16="http://schemas.microsoft.com/office/drawing/2014/main" id="{47BFC2F5-DA4E-0C8F-01D5-A90ACF69A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268" y="2169354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10" name="Picture 9" descr="Chart&#10;&#10;Description automatically generated with low confidence">
            <a:extLst>
              <a:ext uri="{FF2B5EF4-FFF2-40B4-BE49-F238E27FC236}">
                <a16:creationId xmlns:a16="http://schemas.microsoft.com/office/drawing/2014/main" id="{2BD75169-2647-055A-A5B5-311D5FAB4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019" y="2178550"/>
            <a:ext cx="596028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A448CF-3932-02F2-C4E0-8AD14CDF85C2}"/>
              </a:ext>
            </a:extLst>
          </p:cNvPr>
          <p:cNvCxnSpPr>
            <a:cxnSpLocks/>
          </p:cNvCxnSpPr>
          <p:nvPr/>
        </p:nvCxnSpPr>
        <p:spPr>
          <a:xfrm flipV="1">
            <a:off x="511084" y="3201557"/>
            <a:ext cx="67490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2A5CC9F2-5BFB-BD96-AF66-C02B15EF7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434" y="2449346"/>
            <a:ext cx="652793" cy="59602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6AC38CF-2092-6F43-8B35-4D18887AC663}"/>
              </a:ext>
            </a:extLst>
          </p:cNvPr>
          <p:cNvSpPr txBox="1"/>
          <p:nvPr/>
        </p:nvSpPr>
        <p:spPr>
          <a:xfrm>
            <a:off x="269379" y="511444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449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4973</TotalTime>
  <Words>697</Words>
  <Application>Microsoft Macintosh PowerPoint</Application>
  <PresentationFormat>On-screen Show (16:10)</PresentationFormat>
  <Paragraphs>107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Gill Sans MT</vt:lpstr>
      <vt:lpstr>Office Theme</vt:lpstr>
      <vt:lpstr>Introduction to Processing</vt:lpstr>
      <vt:lpstr>Top-Down Games</vt:lpstr>
      <vt:lpstr>Top-Down Games</vt:lpstr>
      <vt:lpstr>Collision Detection</vt:lpstr>
      <vt:lpstr>Velocity</vt:lpstr>
      <vt:lpstr>Resolving Top-Down Collisions</vt:lpstr>
      <vt:lpstr>Resolving Top-Down Collisions</vt:lpstr>
      <vt:lpstr>Horizontal Direction</vt:lpstr>
      <vt:lpstr>Horizontal Direction</vt:lpstr>
      <vt:lpstr>Horizontal Direction</vt:lpstr>
      <vt:lpstr>Horizontal Direction</vt:lpstr>
      <vt:lpstr>Horizontal Direction</vt:lpstr>
      <vt:lpstr>Horizontal Direction</vt:lpstr>
      <vt:lpstr>Vertical Direction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Nguyen</cp:lastModifiedBy>
  <cp:revision>1</cp:revision>
  <dcterms:created xsi:type="dcterms:W3CDTF">2019-05-29T16:38:51Z</dcterms:created>
  <dcterms:modified xsi:type="dcterms:W3CDTF">2024-01-08T13:23:54Z</dcterms:modified>
</cp:coreProperties>
</file>