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281" r:id="rId22"/>
    <p:sldId id="302" r:id="rId23"/>
    <p:sldId id="303" r:id="rId24"/>
    <p:sldId id="284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1430-C232-BB4B-AD26-649DB56977B5}" v="1352" dt="2019-09-07T18:03:39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60"/>
    <p:restoredTop sz="93692"/>
  </p:normalViewPr>
  <p:slideViewPr>
    <p:cSldViewPr snapToGrid="0" snapToObjects="1">
      <p:cViewPr varScale="1">
        <p:scale>
          <a:sx n="87" d="100"/>
          <a:sy n="87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  <pc:docChgLst>
    <pc:chgData name="Long B Nguyen" userId="f59fb8f3-a021-417a-8bc1-65c8d471c621" providerId="ADAL" clId="{1AE11430-C232-BB4B-AD26-649DB56977B5}"/>
    <pc:docChg chg="undo custSel addSld delSld modSld">
      <pc:chgData name="Long B Nguyen" userId="f59fb8f3-a021-417a-8bc1-65c8d471c621" providerId="ADAL" clId="{1AE11430-C232-BB4B-AD26-649DB56977B5}" dt="2019-09-08T00:54:16.876" v="3685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7T18:02:27.916" v="3554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7T18:02:27.916" v="3554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Sp modSp add">
        <pc:chgData name="Long B Nguyen" userId="f59fb8f3-a021-417a-8bc1-65c8d471c621" providerId="ADAL" clId="{1AE11430-C232-BB4B-AD26-649DB56977B5}" dt="2019-09-08T00:53:48.725" v="3683" actId="20577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7T18:02:21.123" v="3545" actId="14100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7T18:02:21.123" v="3545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6T12:53:05.244" v="3123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6T12:52:52.071" v="3121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 </a:t>
            </a:r>
          </a:p>
          <a:p>
            <a:pPr algn="l"/>
            <a:r>
              <a:rPr lang="en-US" sz="2400" b="1" dirty="0"/>
              <a:t>Datatypes I: Integers, Floats, Booleans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", ”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135086" y="3070724"/>
            <a:ext cx="1126745" cy="13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integer.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//: 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floating-point type 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Boolean type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False must 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</a:t>
            </a:r>
          </a:p>
          <a:p>
            <a:pPr marL="0" indent="0">
              <a:buNone/>
            </a:pPr>
            <a:r>
              <a:rPr lang="en-US" dirty="0"/>
              <a:t>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4466590" y="3029770"/>
            <a:ext cx="388099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 result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Out[2]: True </a:t>
            </a:r>
          </a:p>
          <a:p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100" b="1" dirty="0">
                <a:latin typeface="Inconsolata Medium" panose="020B0609030003000000" pitchFamily="49" charset="77"/>
              </a:rPr>
              <a:t>]: 3 == 5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Out[3]: False </a:t>
            </a:r>
          </a:p>
          <a:p>
            <a:endParaRPr lang="en-US" sz="21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7F494-BE4D-5645-A5EE-61E70636208A}"/>
              </a:ext>
            </a:extLst>
          </p:cNvPr>
          <p:cNvSpPr txBox="1"/>
          <p:nvPr/>
        </p:nvSpPr>
        <p:spPr>
          <a:xfrm>
            <a:off x="483848" y="3878826"/>
            <a:ext cx="33653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latin typeface="Inconsolata Medium" panose="020B0609030003000000" pitchFamily="49" charset="77"/>
              </a:rPr>
              <a:t>]: x = False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type(x)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Out[1]: bool </a:t>
            </a:r>
          </a:p>
        </p:txBody>
      </p:sp>
    </p:spTree>
    <p:extLst>
      <p:ext uri="{BB962C8B-B14F-4D97-AF65-F5344CB8AC3E}">
        <p14:creationId xmlns:p14="http://schemas.microsoft.com/office/powerpoint/2010/main" val="2119170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file,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scripts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IDE(Integrated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later, when we start writing games, we will use a popular local IDE called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1238</Words>
  <Application>Microsoft Macintosh PowerPoint</Application>
  <PresentationFormat>On-screen Show (16:10)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Boolean Type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2019-09-08T00:54:25Z</dcterms:modified>
</cp:coreProperties>
</file>