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4" r:id="rId4"/>
    <p:sldId id="275" r:id="rId5"/>
    <p:sldId id="291" r:id="rId6"/>
    <p:sldId id="276" r:id="rId7"/>
    <p:sldId id="278" r:id="rId8"/>
    <p:sldId id="279" r:id="rId9"/>
    <p:sldId id="292" r:id="rId10"/>
    <p:sldId id="294" r:id="rId11"/>
    <p:sldId id="280" r:id="rId12"/>
    <p:sldId id="295" r:id="rId13"/>
    <p:sldId id="284" r:id="rId1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BD3C4-A72C-C34E-A2E2-4164CEFFD187}" v="6" dt="2019-09-08T00:57:21.141"/>
    <p1510:client id="{5BA4ED75-8AB8-EF4B-B40C-CAAFEBD8F6A0}" v="4" dt="2019-09-07T18:16:12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5:02.964" v="2"/>
        <pc:sldMkLst>
          <pc:docMk/>
          <pc:sldMk cId="3060343526" sldId="294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2:53:05.508" v="927" actId="1076"/>
      <pc:docMkLst>
        <pc:docMk/>
      </pc:docMkLst>
      <pc:sldChg chg="modSp">
        <pc:chgData name="Long B Nguyen" userId="f59fb8f3-a021-417a-8bc1-65c8d471c621" providerId="ADAL" clId="{EFBCD846-B2A3-1B4C-B729-1BDD8BB3398F}" dt="2019-06-14T16:46:09.860" v="5" actId="5793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4T16:46:09.860" v="5" actId="5793"/>
          <ac:spMkLst>
            <pc:docMk/>
            <pc:sldMk cId="2207246265" sldId="257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2C9BD3C4-A72C-C34E-A2E2-4164CEFFD187}"/>
    <pc:docChg chg="modSld">
      <pc:chgData name="Long B Nguyen" userId="f59fb8f3-a021-417a-8bc1-65c8d471c621" providerId="ADAL" clId="{2C9BD3C4-A72C-C34E-A2E2-4164CEFFD187}" dt="2019-09-08T00:57:47.257" v="95" actId="20577"/>
      <pc:docMkLst>
        <pc:docMk/>
      </pc:docMkLst>
      <pc:sldChg chg="modSp">
        <pc:chgData name="Long B Nguyen" userId="f59fb8f3-a021-417a-8bc1-65c8d471c621" providerId="ADAL" clId="{2C9BD3C4-A72C-C34E-A2E2-4164CEFFD187}" dt="2019-09-08T00:55:00.174" v="16" actId="20577"/>
        <pc:sldMkLst>
          <pc:docMk/>
          <pc:sldMk cId="2207246265" sldId="257"/>
        </pc:sldMkLst>
        <pc:spChg chg="mod">
          <ac:chgData name="Long B Nguyen" userId="f59fb8f3-a021-417a-8bc1-65c8d471c621" providerId="ADAL" clId="{2C9BD3C4-A72C-C34E-A2E2-4164CEFFD187}" dt="2019-09-08T00:55:00.174" v="16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08T00:57:47.257" v="95" actId="20577"/>
        <pc:sldMkLst>
          <pc:docMk/>
          <pc:sldMk cId="3369363658" sldId="278"/>
        </pc:sldMkLst>
        <pc:spChg chg="mod">
          <ac:chgData name="Long B Nguyen" userId="f59fb8f3-a021-417a-8bc1-65c8d471c621" providerId="ADAL" clId="{2C9BD3C4-A72C-C34E-A2E2-4164CEFFD187}" dt="2019-09-08T00:57:47.257" v="95" actId="20577"/>
          <ac:spMkLst>
            <pc:docMk/>
            <pc:sldMk cId="3369363658" sldId="278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08T00:54:53.106" v="15" actId="20577"/>
        <pc:sldMkLst>
          <pc:docMk/>
          <pc:sldMk cId="3974060782" sldId="289"/>
        </pc:sldMkLst>
        <pc:spChg chg="mod">
          <ac:chgData name="Long B Nguyen" userId="f59fb8f3-a021-417a-8bc1-65c8d471c621" providerId="ADAL" clId="{2C9BD3C4-A72C-C34E-A2E2-4164CEFFD187}" dt="2019-09-08T00:54:53.106" v="15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custSel addSld delSld modSld">
      <pc:chgData name="Long B Nguyen" userId="f59fb8f3-a021-417a-8bc1-65c8d471c621" providerId="ADAL" clId="{5BA4ED75-8AB8-EF4B-B40C-CAAFEBD8F6A0}" dt="2019-09-07T18:16:12.785" v="168"/>
      <pc:docMkLst>
        <pc:docMk/>
      </pc:docMkLst>
      <pc:sldChg chg="modSp">
        <pc:chgData name="Long B Nguyen" userId="f59fb8f3-a021-417a-8bc1-65c8d471c621" providerId="ADAL" clId="{5BA4ED75-8AB8-EF4B-B40C-CAAFEBD8F6A0}" dt="2019-09-07T18:16:12.785" v="168"/>
        <pc:sldMkLst>
          <pc:docMk/>
          <pc:sldMk cId="2207246265" sldId="257"/>
        </pc:sldMkLst>
        <pc:spChg chg="mod">
          <ac:chgData name="Long B Nguyen" userId="f59fb8f3-a021-417a-8bc1-65c8d471c621" providerId="ADAL" clId="{5BA4ED75-8AB8-EF4B-B40C-CAAFEBD8F6A0}" dt="2019-09-07T18:16:12.785" v="168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8:42.191" v="115" actId="313"/>
        <pc:sldMkLst>
          <pc:docMk/>
          <pc:sldMk cId="4018759955" sldId="274"/>
        </pc:sldMkLst>
        <pc:spChg chg="mod">
          <ac:chgData name="Long B Nguyen" userId="f59fb8f3-a021-417a-8bc1-65c8d471c621" providerId="ADAL" clId="{5BA4ED75-8AB8-EF4B-B40C-CAAFEBD8F6A0}" dt="2019-08-18T20:08:42.191" v="115" actId="313"/>
          <ac:spMkLst>
            <pc:docMk/>
            <pc:sldMk cId="4018759955" sldId="27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14.054" v="121" actId="313"/>
        <pc:sldMkLst>
          <pc:docMk/>
          <pc:sldMk cId="3908189275" sldId="275"/>
        </pc:sldMkLst>
        <pc:spChg chg="mod">
          <ac:chgData name="Long B Nguyen" userId="f59fb8f3-a021-417a-8bc1-65c8d471c621" providerId="ADAL" clId="{5BA4ED75-8AB8-EF4B-B40C-CAAFEBD8F6A0}" dt="2019-08-18T20:09:14.054" v="121" actId="313"/>
          <ac:spMkLst>
            <pc:docMk/>
            <pc:sldMk cId="3908189275" sldId="27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30.839" v="124" actId="313"/>
        <pc:sldMkLst>
          <pc:docMk/>
          <pc:sldMk cId="1114720448" sldId="276"/>
        </pc:sldMkLst>
        <pc:spChg chg="mod">
          <ac:chgData name="Long B Nguyen" userId="f59fb8f3-a021-417a-8bc1-65c8d471c621" providerId="ADAL" clId="{5BA4ED75-8AB8-EF4B-B40C-CAAFEBD8F6A0}" dt="2019-08-18T20:09:30.839" v="124" actId="313"/>
          <ac:spMkLst>
            <pc:docMk/>
            <pc:sldMk cId="1114720448" sldId="27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BA4ED75-8AB8-EF4B-B40C-CAAFEBD8F6A0}" dt="2019-09-07T18:01:55.931" v="164" actId="2696"/>
        <pc:sldMkLst>
          <pc:docMk/>
          <pc:sldMk cId="2702355806" sldId="281"/>
        </pc:sldMkLst>
      </pc:sldChg>
      <pc:sldChg chg="add">
        <pc:chgData name="Long B Nguyen" userId="f59fb8f3-a021-417a-8bc1-65c8d471c621" providerId="ADAL" clId="{5BA4ED75-8AB8-EF4B-B40C-CAAFEBD8F6A0}" dt="2019-08-25T11:36:43.747" v="163"/>
        <pc:sldMkLst>
          <pc:docMk/>
          <pc:sldMk cId="2783383753" sldId="284"/>
        </pc:sldMkLst>
      </pc:sldChg>
      <pc:sldChg chg="modSp">
        <pc:chgData name="Long B Nguyen" userId="f59fb8f3-a021-417a-8bc1-65c8d471c621" providerId="ADAL" clId="{5BA4ED75-8AB8-EF4B-B40C-CAAFEBD8F6A0}" dt="2019-08-25T11:28:37.709" v="159" actId="20577"/>
        <pc:sldMkLst>
          <pc:docMk/>
          <pc:sldMk cId="3974060782" sldId="289"/>
        </pc:sldMkLst>
        <pc:spChg chg="mod">
          <ac:chgData name="Long B Nguyen" userId="f59fb8f3-a021-417a-8bc1-65c8d471c621" providerId="ADAL" clId="{5BA4ED75-8AB8-EF4B-B40C-CAAFEBD8F6A0}" dt="2019-08-25T11:28:37.709" v="159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add">
        <pc:chgData name="Long B Nguyen" userId="f59fb8f3-a021-417a-8bc1-65c8d471c621" providerId="ADAL" clId="{5BA4ED75-8AB8-EF4B-B40C-CAAFEBD8F6A0}" dt="2019-08-18T20:10:24.321" v="127" actId="20577"/>
        <pc:sldMkLst>
          <pc:docMk/>
          <pc:sldMk cId="1714696104" sldId="295"/>
        </pc:sldMkLst>
        <pc:spChg chg="mod">
          <ac:chgData name="Long B Nguyen" userId="f59fb8f3-a021-417a-8bc1-65c8d471c621" providerId="ADAL" clId="{5BA4ED75-8AB8-EF4B-B40C-CAAFEBD8F6A0}" dt="2019-08-18T20:10:24.321" v="127" actId="20577"/>
          <ac:spMkLst>
            <pc:docMk/>
            <pc:sldMk cId="1714696104" sldId="29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6200317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Syntax</a:t>
            </a:r>
          </a:p>
          <a:p>
            <a:pPr algn="l"/>
            <a:r>
              <a:rPr lang="en-US" sz="2400" b="1" dirty="0"/>
              <a:t>Datatypes II: Strings, </a:t>
            </a:r>
            <a:r>
              <a:rPr lang="en-US" sz="2400" b="1" dirty="0" err="1"/>
              <a:t>NoneType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f-Strings Precision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b="1" dirty="0">
                <a:latin typeface="Inconsolata Medium" panose="020B0609030003000000" pitchFamily="49" charset="77"/>
              </a:rPr>
              <a:t>]: import math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= 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math.pi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    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“{x}”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    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“{x:.2f}”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    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“{x:.3f}”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3.141592653589793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3.14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3.142</a:t>
            </a: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034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NoneType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includes a special type, the </a:t>
            </a:r>
            <a:r>
              <a:rPr lang="en-US" dirty="0" err="1"/>
              <a:t>NoneType</a:t>
            </a:r>
            <a:r>
              <a:rPr lang="en-US" dirty="0"/>
              <a:t>, which has only a single possible value: None.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None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[24]: </a:t>
            </a:r>
            <a:r>
              <a:rPr lang="en-US" b="1" dirty="0" err="1">
                <a:latin typeface="Inconsolata Medium" panose="020B0609030003000000" pitchFamily="49" charset="77"/>
              </a:rPr>
              <a:t>NoneType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You’ll see None used in many places, but perhaps most commonly it is used as the default return value of a function.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return_value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abc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 err="1">
                <a:latin typeface="Inconsolata Medium" panose="020B0609030003000000" pitchFamily="49" charset="77"/>
              </a:rPr>
              <a:t>abc</a:t>
            </a: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return_value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None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608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NoneType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You’ll </a:t>
            </a:r>
            <a:r>
              <a:rPr lang="en-US" dirty="0"/>
              <a:t>see None used in many places, but perhaps most commonly it is used as the default return value of a function.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return_value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abc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 err="1">
                <a:latin typeface="Inconsolata Medium" panose="020B0609030003000000" pitchFamily="49" charset="77"/>
              </a:rPr>
              <a:t>abc</a:t>
            </a: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return_value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None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1469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278338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Strings (indexing, slicing)</a:t>
            </a: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NoneType</a:t>
            </a: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Strings in Python are created with single or double quotes.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‘what do you like?’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‘spam'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[18]: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Make uppercase. See also </a:t>
            </a:r>
            <a:r>
              <a:rPr lang="en-US" b="1" i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str.lower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() 	   	  	 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response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upper</a:t>
            </a:r>
            <a:r>
              <a:rPr lang="en-US" b="1" dirty="0">
                <a:latin typeface="Inconsolata Medium" panose="020B0609030003000000" pitchFamily="49" charset="77"/>
              </a:rPr>
              <a:t>()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[19]: 'SPAM’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21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concatenation with +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message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 Medium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Out [21]: ‘what do you </a:t>
            </a:r>
            <a:r>
              <a:rPr lang="en-US" b="1" dirty="0" err="1">
                <a:solidFill>
                  <a:prstClr val="black"/>
                </a:solidFill>
                <a:latin typeface="Inconsolata Medium" panose="020B0609030003000000" pitchFamily="49" charset="77"/>
              </a:rPr>
              <a:t>like?spam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’ </a:t>
            </a:r>
          </a:p>
          <a:p>
            <a:pPr marL="0" lv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22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multiplication is multiple concatenation 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 Medium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Out [22]: ‘</a:t>
            </a:r>
            <a:r>
              <a:rPr lang="en-US" b="1" dirty="0" err="1">
                <a:solidFill>
                  <a:prstClr val="black"/>
                </a:solidFill>
                <a:latin typeface="Inconsolata Medium" panose="020B0609030003000000" pitchFamily="49" charset="77"/>
              </a:rPr>
              <a:t>spamspamspamspamspam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' 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8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"what do you like?" 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[24]: 'w'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indices wraps around the end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b="1" dirty="0">
                <a:latin typeface="Inconsolata Medium" panose="020B0609030003000000" pitchFamily="49" charset="77"/>
              </a:rPr>
              <a:t>]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character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[24]: ‘?'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Indexing and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23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"what do you like?" </a:t>
            </a:r>
            <a:endParaRPr lang="en-US" sz="2000" dirty="0"/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Access individual characters (zero-based indexing) 	  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[24]: ‘w'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1900" b="1" dirty="0">
                <a:latin typeface="Inconsolata Medium" panose="020B0609030003000000" pitchFamily="49" charset="77"/>
              </a:rPr>
              <a:t>]: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0:4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up to but not including index 4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[25]: ‘what’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1900" b="1" dirty="0">
                <a:latin typeface="Inconsolata Medium" panose="020B0609030003000000" pitchFamily="49" charset="77"/>
              </a:rPr>
              <a:t>]: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0:7:2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step size of 2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[25]: ‘</a:t>
            </a:r>
            <a:r>
              <a:rPr lang="en-US" sz="1900" b="1" dirty="0" err="1">
                <a:latin typeface="Inconsolata Medium" panose="020B0609030003000000" pitchFamily="49" charset="77"/>
              </a:rPr>
              <a:t>wa</a:t>
            </a:r>
            <a:r>
              <a:rPr lang="en-US" sz="1900" b="1" dirty="0">
                <a:latin typeface="Inconsolata Medium" panose="020B0609030003000000" pitchFamily="49" charset="77"/>
              </a:rPr>
              <a:t> o'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Indexing and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 start index is 0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:4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[26]: ‘</a:t>
            </a:r>
            <a:r>
              <a:rPr lang="en-US" sz="1900" b="1" dirty="0" err="1">
                <a:latin typeface="Inconsolata Medium" panose="020B0609030003000000" pitchFamily="49" charset="77"/>
              </a:rPr>
              <a:t>pyth</a:t>
            </a:r>
            <a:r>
              <a:rPr lang="en-US" sz="1900" b="1" dirty="0">
                <a:latin typeface="Inconsolata Medium" panose="020B0609030003000000" pitchFamily="49" charset="77"/>
              </a:rPr>
              <a:t>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 end index is length of string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4: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[27]: ‘on’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28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</a:t>
            </a:r>
            <a:r>
              <a:rPr lang="en-US" sz="1900" b="1" dirty="0">
                <a:latin typeface="Inconsolata Medium" panose="020B0609030003000000" pitchFamily="49" charset="77"/>
              </a:rPr>
              <a:t>] 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 0 to end of string</a:t>
            </a:r>
            <a:endParaRPr lang="en-US" sz="1900" b="1" i="1" dirty="0">
              <a:solidFill>
                <a:schemeClr val="accent5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[28]: ‘python’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6936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Indexing and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indices wraps around the end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1900" b="1" dirty="0">
                <a:latin typeface="Inconsolata Medium" panose="020B0609030003000000" pitchFamily="49" charset="77"/>
              </a:rPr>
              <a:t>]  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character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[24]: ‘n'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all except the last character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[25]: ‘</a:t>
            </a:r>
            <a:r>
              <a:rPr lang="en-US" sz="1900" b="1" dirty="0" err="1">
                <a:latin typeface="Inconsolata Medium" panose="020B0609030003000000" pitchFamily="49" charset="77"/>
              </a:rPr>
              <a:t>pytho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[25]: ‘</a:t>
            </a:r>
            <a:r>
              <a:rPr lang="en-US" sz="1900" b="1" dirty="0" err="1">
                <a:latin typeface="Inconsolata Medium" panose="020B0609030003000000" pitchFamily="49" charset="77"/>
              </a:rPr>
              <a:t>nohtyp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942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f-Strings is the new way to format strings in Python. (v 3.6)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 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“Mike”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3.2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     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“I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am {name} with a {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} 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.” 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[26]: ‘I am Mike with a 3.2 </a:t>
            </a:r>
            <a:r>
              <a:rPr lang="en-US" b="1" dirty="0" err="1">
                <a:latin typeface="Inconsolata Medium" panose="020B0609030003000000" pitchFamily="49" charset="77"/>
              </a:rPr>
              <a:t>gpa</a:t>
            </a:r>
            <a:r>
              <a:rPr lang="en-US" b="1" dirty="0">
                <a:latin typeface="Inconsolata Medium" panose="020B0609030003000000" pitchFamily="49" charset="77"/>
              </a:rPr>
              <a:t>.'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07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</TotalTime>
  <Words>337</Words>
  <Application>Microsoft Macintosh PowerPoint</Application>
  <PresentationFormat>On-screen Show (16:10)</PresentationFormat>
  <Paragraphs>168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String</vt:lpstr>
      <vt:lpstr>String Concatenation</vt:lpstr>
      <vt:lpstr>String Indexing </vt:lpstr>
      <vt:lpstr>String Indexing and Slicing</vt:lpstr>
      <vt:lpstr>String Indexing and Slicing</vt:lpstr>
      <vt:lpstr>String Indexing and Slicing</vt:lpstr>
      <vt:lpstr>f-Strings</vt:lpstr>
      <vt:lpstr>f-Strings Precision</vt:lpstr>
      <vt:lpstr>NoneType</vt:lpstr>
      <vt:lpstr>NoneType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2019-09-08T00:57:51Z</dcterms:modified>
</cp:coreProperties>
</file>